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dp" ContentType="image/vnd.ms-photo"/>
  <Default Extension="wmf" ContentType="image/x-wmf"/>
  <Default Extension="xlsm" ContentType="application/vnd.ms-excel.sheet.macroEnabled.12"/>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7.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1" r:id="rId5"/>
    <p:sldMasterId id="2147483715" r:id="rId6"/>
  </p:sldMasterIdLst>
  <p:notesMasterIdLst>
    <p:notesMasterId r:id="rId246"/>
  </p:notesMasterIdLst>
  <p:sldIdLst>
    <p:sldId id="599" r:id="rId7"/>
    <p:sldId id="572" r:id="rId8"/>
    <p:sldId id="606" r:id="rId9"/>
    <p:sldId id="607" r:id="rId10"/>
    <p:sldId id="608" r:id="rId11"/>
    <p:sldId id="500" r:id="rId12"/>
    <p:sldId id="563" r:id="rId13"/>
    <p:sldId id="564" r:id="rId14"/>
    <p:sldId id="565" r:id="rId15"/>
    <p:sldId id="568" r:id="rId16"/>
    <p:sldId id="569" r:id="rId17"/>
    <p:sldId id="609" r:id="rId18"/>
    <p:sldId id="603" r:id="rId19"/>
    <p:sldId id="604" r:id="rId20"/>
    <p:sldId id="613" r:id="rId21"/>
    <p:sldId id="611" r:id="rId22"/>
    <p:sldId id="612" r:id="rId23"/>
    <p:sldId id="594" r:id="rId24"/>
    <p:sldId id="596" r:id="rId25"/>
    <p:sldId id="597" r:id="rId26"/>
    <p:sldId id="593" r:id="rId27"/>
    <p:sldId id="598" r:id="rId28"/>
    <p:sldId id="601" r:id="rId29"/>
    <p:sldId id="614" r:id="rId30"/>
    <p:sldId id="615" r:id="rId31"/>
    <p:sldId id="616" r:id="rId32"/>
    <p:sldId id="617" r:id="rId33"/>
    <p:sldId id="618" r:id="rId34"/>
    <p:sldId id="619" r:id="rId35"/>
    <p:sldId id="620" r:id="rId36"/>
    <p:sldId id="621" r:id="rId37"/>
    <p:sldId id="622" r:id="rId38"/>
    <p:sldId id="623" r:id="rId39"/>
    <p:sldId id="624" r:id="rId40"/>
    <p:sldId id="625" r:id="rId41"/>
    <p:sldId id="626" r:id="rId42"/>
    <p:sldId id="627" r:id="rId43"/>
    <p:sldId id="628" r:id="rId44"/>
    <p:sldId id="629" r:id="rId45"/>
    <p:sldId id="630" r:id="rId46"/>
    <p:sldId id="631" r:id="rId47"/>
    <p:sldId id="632" r:id="rId48"/>
    <p:sldId id="633" r:id="rId49"/>
    <p:sldId id="634" r:id="rId50"/>
    <p:sldId id="635" r:id="rId51"/>
    <p:sldId id="636" r:id="rId52"/>
    <p:sldId id="637" r:id="rId53"/>
    <p:sldId id="638" r:id="rId54"/>
    <p:sldId id="639" r:id="rId55"/>
    <p:sldId id="640" r:id="rId56"/>
    <p:sldId id="641" r:id="rId57"/>
    <p:sldId id="642" r:id="rId58"/>
    <p:sldId id="643" r:id="rId59"/>
    <p:sldId id="644" r:id="rId60"/>
    <p:sldId id="645" r:id="rId61"/>
    <p:sldId id="646" r:id="rId62"/>
    <p:sldId id="647" r:id="rId63"/>
    <p:sldId id="648" r:id="rId64"/>
    <p:sldId id="649" r:id="rId65"/>
    <p:sldId id="650" r:id="rId66"/>
    <p:sldId id="651" r:id="rId67"/>
    <p:sldId id="652" r:id="rId68"/>
    <p:sldId id="653" r:id="rId69"/>
    <p:sldId id="654" r:id="rId70"/>
    <p:sldId id="655" r:id="rId71"/>
    <p:sldId id="656" r:id="rId72"/>
    <p:sldId id="657" r:id="rId73"/>
    <p:sldId id="658" r:id="rId74"/>
    <p:sldId id="659" r:id="rId75"/>
    <p:sldId id="660" r:id="rId76"/>
    <p:sldId id="661" r:id="rId77"/>
    <p:sldId id="662" r:id="rId78"/>
    <p:sldId id="663" r:id="rId79"/>
    <p:sldId id="664" r:id="rId80"/>
    <p:sldId id="665" r:id="rId81"/>
    <p:sldId id="666" r:id="rId82"/>
    <p:sldId id="667" r:id="rId83"/>
    <p:sldId id="668" r:id="rId84"/>
    <p:sldId id="669" r:id="rId85"/>
    <p:sldId id="670" r:id="rId86"/>
    <p:sldId id="671" r:id="rId87"/>
    <p:sldId id="672" r:id="rId88"/>
    <p:sldId id="673" r:id="rId89"/>
    <p:sldId id="674" r:id="rId90"/>
    <p:sldId id="675" r:id="rId91"/>
    <p:sldId id="676" r:id="rId92"/>
    <p:sldId id="677" r:id="rId93"/>
    <p:sldId id="678" r:id="rId94"/>
    <p:sldId id="679" r:id="rId95"/>
    <p:sldId id="680" r:id="rId96"/>
    <p:sldId id="681" r:id="rId97"/>
    <p:sldId id="682" r:id="rId98"/>
    <p:sldId id="683" r:id="rId99"/>
    <p:sldId id="684" r:id="rId100"/>
    <p:sldId id="685" r:id="rId101"/>
    <p:sldId id="686" r:id="rId102"/>
    <p:sldId id="687" r:id="rId103"/>
    <p:sldId id="688" r:id="rId104"/>
    <p:sldId id="689" r:id="rId105"/>
    <p:sldId id="690" r:id="rId106"/>
    <p:sldId id="691" r:id="rId107"/>
    <p:sldId id="692" r:id="rId108"/>
    <p:sldId id="693" r:id="rId109"/>
    <p:sldId id="694" r:id="rId110"/>
    <p:sldId id="695" r:id="rId111"/>
    <p:sldId id="696" r:id="rId112"/>
    <p:sldId id="697" r:id="rId113"/>
    <p:sldId id="698" r:id="rId114"/>
    <p:sldId id="699" r:id="rId115"/>
    <p:sldId id="700" r:id="rId116"/>
    <p:sldId id="701" r:id="rId117"/>
    <p:sldId id="702" r:id="rId118"/>
    <p:sldId id="703" r:id="rId119"/>
    <p:sldId id="704" r:id="rId120"/>
    <p:sldId id="705" r:id="rId121"/>
    <p:sldId id="706" r:id="rId122"/>
    <p:sldId id="707" r:id="rId123"/>
    <p:sldId id="708" r:id="rId124"/>
    <p:sldId id="709" r:id="rId125"/>
    <p:sldId id="710" r:id="rId126"/>
    <p:sldId id="711" r:id="rId127"/>
    <p:sldId id="712" r:id="rId128"/>
    <p:sldId id="713" r:id="rId129"/>
    <p:sldId id="714" r:id="rId130"/>
    <p:sldId id="715" r:id="rId131"/>
    <p:sldId id="716" r:id="rId132"/>
    <p:sldId id="717" r:id="rId133"/>
    <p:sldId id="718" r:id="rId134"/>
    <p:sldId id="719" r:id="rId135"/>
    <p:sldId id="720" r:id="rId136"/>
    <p:sldId id="721" r:id="rId137"/>
    <p:sldId id="722" r:id="rId138"/>
    <p:sldId id="723" r:id="rId139"/>
    <p:sldId id="724" r:id="rId140"/>
    <p:sldId id="725" r:id="rId141"/>
    <p:sldId id="726" r:id="rId142"/>
    <p:sldId id="727" r:id="rId143"/>
    <p:sldId id="728" r:id="rId144"/>
    <p:sldId id="729" r:id="rId145"/>
    <p:sldId id="730" r:id="rId146"/>
    <p:sldId id="731" r:id="rId147"/>
    <p:sldId id="732" r:id="rId148"/>
    <p:sldId id="733" r:id="rId149"/>
    <p:sldId id="734" r:id="rId150"/>
    <p:sldId id="735" r:id="rId151"/>
    <p:sldId id="736" r:id="rId152"/>
    <p:sldId id="737" r:id="rId153"/>
    <p:sldId id="738" r:id="rId154"/>
    <p:sldId id="739" r:id="rId155"/>
    <p:sldId id="740" r:id="rId156"/>
    <p:sldId id="741" r:id="rId157"/>
    <p:sldId id="742" r:id="rId158"/>
    <p:sldId id="743" r:id="rId159"/>
    <p:sldId id="744" r:id="rId160"/>
    <p:sldId id="745" r:id="rId161"/>
    <p:sldId id="746" r:id="rId162"/>
    <p:sldId id="747" r:id="rId163"/>
    <p:sldId id="748" r:id="rId164"/>
    <p:sldId id="749" r:id="rId165"/>
    <p:sldId id="750" r:id="rId166"/>
    <p:sldId id="751" r:id="rId167"/>
    <p:sldId id="752" r:id="rId168"/>
    <p:sldId id="753" r:id="rId169"/>
    <p:sldId id="754" r:id="rId170"/>
    <p:sldId id="755" r:id="rId171"/>
    <p:sldId id="756" r:id="rId172"/>
    <p:sldId id="757" r:id="rId173"/>
    <p:sldId id="758" r:id="rId174"/>
    <p:sldId id="759" r:id="rId175"/>
    <p:sldId id="760" r:id="rId176"/>
    <p:sldId id="761" r:id="rId177"/>
    <p:sldId id="762" r:id="rId178"/>
    <p:sldId id="763" r:id="rId179"/>
    <p:sldId id="764" r:id="rId180"/>
    <p:sldId id="765" r:id="rId181"/>
    <p:sldId id="766" r:id="rId182"/>
    <p:sldId id="767" r:id="rId183"/>
    <p:sldId id="768" r:id="rId184"/>
    <p:sldId id="769" r:id="rId185"/>
    <p:sldId id="770" r:id="rId186"/>
    <p:sldId id="771" r:id="rId187"/>
    <p:sldId id="772" r:id="rId188"/>
    <p:sldId id="773" r:id="rId189"/>
    <p:sldId id="774" r:id="rId190"/>
    <p:sldId id="775" r:id="rId191"/>
    <p:sldId id="776" r:id="rId192"/>
    <p:sldId id="777" r:id="rId193"/>
    <p:sldId id="778" r:id="rId194"/>
    <p:sldId id="779" r:id="rId195"/>
    <p:sldId id="780" r:id="rId196"/>
    <p:sldId id="781" r:id="rId197"/>
    <p:sldId id="782" r:id="rId198"/>
    <p:sldId id="783" r:id="rId199"/>
    <p:sldId id="784" r:id="rId200"/>
    <p:sldId id="785" r:id="rId201"/>
    <p:sldId id="786" r:id="rId202"/>
    <p:sldId id="787" r:id="rId203"/>
    <p:sldId id="788" r:id="rId204"/>
    <p:sldId id="789" r:id="rId205"/>
    <p:sldId id="790" r:id="rId206"/>
    <p:sldId id="791" r:id="rId207"/>
    <p:sldId id="792" r:id="rId208"/>
    <p:sldId id="793" r:id="rId209"/>
    <p:sldId id="794" r:id="rId210"/>
    <p:sldId id="795" r:id="rId211"/>
    <p:sldId id="796" r:id="rId212"/>
    <p:sldId id="797" r:id="rId213"/>
    <p:sldId id="798" r:id="rId214"/>
    <p:sldId id="799" r:id="rId215"/>
    <p:sldId id="800" r:id="rId216"/>
    <p:sldId id="801" r:id="rId217"/>
    <p:sldId id="802" r:id="rId218"/>
    <p:sldId id="803" r:id="rId219"/>
    <p:sldId id="804" r:id="rId220"/>
    <p:sldId id="805" r:id="rId221"/>
    <p:sldId id="806" r:id="rId222"/>
    <p:sldId id="807" r:id="rId223"/>
    <p:sldId id="808" r:id="rId224"/>
    <p:sldId id="809" r:id="rId225"/>
    <p:sldId id="810" r:id="rId226"/>
    <p:sldId id="811" r:id="rId227"/>
    <p:sldId id="812" r:id="rId228"/>
    <p:sldId id="813" r:id="rId229"/>
    <p:sldId id="814" r:id="rId230"/>
    <p:sldId id="815" r:id="rId231"/>
    <p:sldId id="816" r:id="rId232"/>
    <p:sldId id="817" r:id="rId233"/>
    <p:sldId id="818" r:id="rId234"/>
    <p:sldId id="832" r:id="rId235"/>
    <p:sldId id="833" r:id="rId236"/>
    <p:sldId id="834" r:id="rId237"/>
    <p:sldId id="835" r:id="rId238"/>
    <p:sldId id="836" r:id="rId239"/>
    <p:sldId id="837" r:id="rId240"/>
    <p:sldId id="838" r:id="rId241"/>
    <p:sldId id="839" r:id="rId242"/>
    <p:sldId id="840" r:id="rId243"/>
    <p:sldId id="841" r:id="rId244"/>
    <p:sldId id="842" r:id="rId245"/>
  </p:sldIdLst>
  <p:sldSz cx="9144000" cy="6858000" type="screen4x3"/>
  <p:notesSz cx="6797675"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32">
          <p15:clr>
            <a:srgbClr val="A4A3A4"/>
          </p15:clr>
        </p15:guide>
        <p15:guide id="2" pos="2880">
          <p15:clr>
            <a:srgbClr val="A4A3A4"/>
          </p15:clr>
        </p15:guide>
      </p15:sldGuideLst>
    </p:ext>
    <p:ext uri="{2D200454-40CA-4A62-9FC3-DE9A4176ACB9}">
      <p15:notesGuideLst xmlns:p15="http://schemas.microsoft.com/office/powerpoint/2012/main">
        <p15:guide id="1" orient="horz" pos="3109">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koninckx" initials="mk"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3E98"/>
    <a:srgbClr val="49937A"/>
    <a:srgbClr val="5AA537"/>
    <a:srgbClr val="FFC00A"/>
    <a:srgbClr val="567ABC"/>
    <a:srgbClr val="FFC000"/>
    <a:srgbClr val="878787"/>
    <a:srgbClr val="DC6B25"/>
    <a:srgbClr val="AF1D23"/>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1089F4-2AA7-45D1-AD8C-385238DDD8F5}" v="1" dt="2022-04-08T12:17:26.159"/>
    <p1510:client id="{4156B114-8D7C-4A27-B924-4660B3389096}" v="1" dt="2022-04-22T10:01:06.5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62" autoAdjust="0"/>
    <p:restoredTop sz="85790" autoAdjust="0"/>
  </p:normalViewPr>
  <p:slideViewPr>
    <p:cSldViewPr>
      <p:cViewPr varScale="1">
        <p:scale>
          <a:sx n="79" d="100"/>
          <a:sy n="79" d="100"/>
        </p:scale>
        <p:origin x="-1314" y="-96"/>
      </p:cViewPr>
      <p:guideLst>
        <p:guide orient="horz" pos="243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2" d="100"/>
          <a:sy n="52" d="100"/>
        </p:scale>
        <p:origin x="-2934" y="-84"/>
      </p:cViewPr>
      <p:guideLst>
        <p:guide orient="horz" pos="3109"/>
        <p:guide pos="214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205" Type="http://schemas.openxmlformats.org/officeDocument/2006/relationships/slide" Target="slides/slide199.xml"/><Relationship Id="rId226" Type="http://schemas.openxmlformats.org/officeDocument/2006/relationships/slide" Target="slides/slide220.xml"/><Relationship Id="rId247" Type="http://schemas.openxmlformats.org/officeDocument/2006/relationships/commentAuthors" Target="commentAuthors.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16" Type="http://schemas.openxmlformats.org/officeDocument/2006/relationships/slide" Target="slides/slide210.xml"/><Relationship Id="rId237" Type="http://schemas.openxmlformats.org/officeDocument/2006/relationships/slide" Target="slides/slide231.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206" Type="http://schemas.openxmlformats.org/officeDocument/2006/relationships/slide" Target="slides/slide200.xml"/><Relationship Id="rId227" Type="http://schemas.openxmlformats.org/officeDocument/2006/relationships/slide" Target="slides/slide221.xml"/><Relationship Id="rId248" Type="http://schemas.openxmlformats.org/officeDocument/2006/relationships/presProps" Target="presProps.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217" Type="http://schemas.openxmlformats.org/officeDocument/2006/relationships/slide" Target="slides/slide211.xml"/><Relationship Id="rId6" Type="http://schemas.openxmlformats.org/officeDocument/2006/relationships/slideMaster" Target="slideMasters/slideMaster3.xml"/><Relationship Id="rId238" Type="http://schemas.openxmlformats.org/officeDocument/2006/relationships/slide" Target="slides/slide232.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openxmlformats.org/officeDocument/2006/relationships/slide" Target="slides/slide201.xml"/><Relationship Id="rId228" Type="http://schemas.openxmlformats.org/officeDocument/2006/relationships/slide" Target="slides/slide222.xml"/><Relationship Id="rId249" Type="http://schemas.openxmlformats.org/officeDocument/2006/relationships/viewProps" Target="viewProps.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18" Type="http://schemas.openxmlformats.org/officeDocument/2006/relationships/slide" Target="slides/slide212.xml"/><Relationship Id="rId239" Type="http://schemas.openxmlformats.org/officeDocument/2006/relationships/slide" Target="slides/slide233.xml"/><Relationship Id="rId250" Type="http://schemas.openxmlformats.org/officeDocument/2006/relationships/theme" Target="theme/theme1.xml"/><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208" Type="http://schemas.openxmlformats.org/officeDocument/2006/relationships/slide" Target="slides/slide202.xml"/><Relationship Id="rId229" Type="http://schemas.openxmlformats.org/officeDocument/2006/relationships/slide" Target="slides/slide223.xml"/><Relationship Id="rId240" Type="http://schemas.openxmlformats.org/officeDocument/2006/relationships/slide" Target="slides/slide234.xml"/><Relationship Id="rId14" Type="http://schemas.openxmlformats.org/officeDocument/2006/relationships/slide" Target="slides/slide8.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8" Type="http://schemas.openxmlformats.org/officeDocument/2006/relationships/slide" Target="slides/slide2.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219" Type="http://schemas.openxmlformats.org/officeDocument/2006/relationships/slide" Target="slides/slide213.xml"/><Relationship Id="rId230" Type="http://schemas.openxmlformats.org/officeDocument/2006/relationships/slide" Target="slides/slide224.xml"/><Relationship Id="rId251" Type="http://schemas.openxmlformats.org/officeDocument/2006/relationships/tableStyles" Target="tableStyles.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95" Type="http://schemas.openxmlformats.org/officeDocument/2006/relationships/slide" Target="slides/slide189.xml"/><Relationship Id="rId209" Type="http://schemas.openxmlformats.org/officeDocument/2006/relationships/slide" Target="slides/slide203.xml"/><Relationship Id="rId220" Type="http://schemas.openxmlformats.org/officeDocument/2006/relationships/slide" Target="slides/slide214.xml"/><Relationship Id="rId241" Type="http://schemas.openxmlformats.org/officeDocument/2006/relationships/slide" Target="slides/slide23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78" Type="http://schemas.openxmlformats.org/officeDocument/2006/relationships/slide" Target="slides/slide72.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64" Type="http://schemas.openxmlformats.org/officeDocument/2006/relationships/slide" Target="slides/slide158.xml"/><Relationship Id="rId185" Type="http://schemas.openxmlformats.org/officeDocument/2006/relationships/slide" Target="slides/slide179.xml"/><Relationship Id="rId9" Type="http://schemas.openxmlformats.org/officeDocument/2006/relationships/slide" Target="slides/slide3.xml"/><Relationship Id="rId210" Type="http://schemas.openxmlformats.org/officeDocument/2006/relationships/slide" Target="slides/slide204.xml"/><Relationship Id="rId26" Type="http://schemas.openxmlformats.org/officeDocument/2006/relationships/slide" Target="slides/slide20.xml"/><Relationship Id="rId231" Type="http://schemas.openxmlformats.org/officeDocument/2006/relationships/slide" Target="slides/slide225.xml"/><Relationship Id="rId252" Type="http://schemas.microsoft.com/office/2016/11/relationships/changesInfo" Target="changesInfos/changesInfo1.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242" Type="http://schemas.openxmlformats.org/officeDocument/2006/relationships/slide" Target="slides/slide236.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11" Type="http://schemas.openxmlformats.org/officeDocument/2006/relationships/slide" Target="slides/slide205.xml"/><Relationship Id="rId232" Type="http://schemas.openxmlformats.org/officeDocument/2006/relationships/slide" Target="slides/slide226.xml"/><Relationship Id="rId253" Type="http://schemas.microsoft.com/office/2015/10/relationships/revisionInfo" Target="revisionInfo.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slide" Target="slides/slide195.xml"/><Relationship Id="rId222" Type="http://schemas.openxmlformats.org/officeDocument/2006/relationships/slide" Target="slides/slide216.xml"/><Relationship Id="rId243" Type="http://schemas.openxmlformats.org/officeDocument/2006/relationships/slide" Target="slides/slide237.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12" Type="http://schemas.openxmlformats.org/officeDocument/2006/relationships/slide" Target="slides/slide206.xml"/><Relationship Id="rId233" Type="http://schemas.openxmlformats.org/officeDocument/2006/relationships/slide" Target="slides/slide22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slide" Target="slides/slide196.xml"/><Relationship Id="rId223" Type="http://schemas.openxmlformats.org/officeDocument/2006/relationships/slide" Target="slides/slide217.xml"/><Relationship Id="rId244" Type="http://schemas.openxmlformats.org/officeDocument/2006/relationships/slide" Target="slides/slide238.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slide" Target="slides/slide207.xml"/><Relationship Id="rId234" Type="http://schemas.openxmlformats.org/officeDocument/2006/relationships/slide" Target="slides/slide228.xml"/><Relationship Id="rId2" Type="http://schemas.openxmlformats.org/officeDocument/2006/relationships/customXml" Target="../customXml/item2.xml"/><Relationship Id="rId29" Type="http://schemas.openxmlformats.org/officeDocument/2006/relationships/slide" Target="slides/slide23.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 Id="rId19" Type="http://schemas.openxmlformats.org/officeDocument/2006/relationships/slide" Target="slides/slide13.xml"/><Relationship Id="rId224" Type="http://schemas.openxmlformats.org/officeDocument/2006/relationships/slide" Target="slides/slide218.xml"/><Relationship Id="rId245" Type="http://schemas.openxmlformats.org/officeDocument/2006/relationships/slide" Target="slides/slide239.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 Type="http://schemas.openxmlformats.org/officeDocument/2006/relationships/customXml" Target="../customXml/item3.xml"/><Relationship Id="rId214" Type="http://schemas.openxmlformats.org/officeDocument/2006/relationships/slide" Target="slides/slide208.xml"/><Relationship Id="rId235" Type="http://schemas.openxmlformats.org/officeDocument/2006/relationships/slide" Target="slides/slide229.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179" Type="http://schemas.openxmlformats.org/officeDocument/2006/relationships/slide" Target="slides/slide173.xml"/><Relationship Id="rId190" Type="http://schemas.openxmlformats.org/officeDocument/2006/relationships/slide" Target="slides/slide184.xml"/><Relationship Id="rId204" Type="http://schemas.openxmlformats.org/officeDocument/2006/relationships/slide" Target="slides/slide198.xml"/><Relationship Id="rId225" Type="http://schemas.openxmlformats.org/officeDocument/2006/relationships/slide" Target="slides/slide219.xml"/><Relationship Id="rId246" Type="http://schemas.openxmlformats.org/officeDocument/2006/relationships/notesMaster" Target="notesMasters/notesMaster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94" Type="http://schemas.openxmlformats.org/officeDocument/2006/relationships/slide" Target="slides/slide88.xml"/><Relationship Id="rId148" Type="http://schemas.openxmlformats.org/officeDocument/2006/relationships/slide" Target="slides/slide142.xml"/><Relationship Id="rId169" Type="http://schemas.openxmlformats.org/officeDocument/2006/relationships/slide" Target="slides/slide163.xml"/><Relationship Id="rId4" Type="http://schemas.openxmlformats.org/officeDocument/2006/relationships/slideMaster" Target="slideMasters/slideMaster1.xml"/><Relationship Id="rId180" Type="http://schemas.openxmlformats.org/officeDocument/2006/relationships/slide" Target="slides/slide174.xml"/><Relationship Id="rId215" Type="http://schemas.openxmlformats.org/officeDocument/2006/relationships/slide" Target="slides/slide209.xml"/><Relationship Id="rId236" Type="http://schemas.openxmlformats.org/officeDocument/2006/relationships/slide" Target="slides/slide2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lmat, Sharanya" userId="S::sharanya.kalmat@fisglobal.com::e9966769-a0da-4354-9074-8513e54d3895" providerId="AD" clId="Web-{3E68478C-E055-4725-9609-F30736C5D036}"/>
    <pc:docChg chg="modSld">
      <pc:chgData name="Kalmat, Sharanya" userId="S::sharanya.kalmat@fisglobal.com::e9966769-a0da-4354-9074-8513e54d3895" providerId="AD" clId="Web-{3E68478C-E055-4725-9609-F30736C5D036}" dt="2022-02-26T02:54:57.449" v="0" actId="1076"/>
      <pc:docMkLst>
        <pc:docMk/>
      </pc:docMkLst>
      <pc:sldChg chg="modSp">
        <pc:chgData name="Kalmat, Sharanya" userId="S::sharanya.kalmat@fisglobal.com::e9966769-a0da-4354-9074-8513e54d3895" providerId="AD" clId="Web-{3E68478C-E055-4725-9609-F30736C5D036}" dt="2022-02-26T02:54:57.449" v="0" actId="1076"/>
        <pc:sldMkLst>
          <pc:docMk/>
          <pc:sldMk cId="3226242754" sldId="500"/>
        </pc:sldMkLst>
        <pc:graphicFrameChg chg="mod">
          <ac:chgData name="Kalmat, Sharanya" userId="S::sharanya.kalmat@fisglobal.com::e9966769-a0da-4354-9074-8513e54d3895" providerId="AD" clId="Web-{3E68478C-E055-4725-9609-F30736C5D036}" dt="2022-02-26T02:54:57.449" v="0" actId="1076"/>
          <ac:graphicFrameMkLst>
            <pc:docMk/>
            <pc:sldMk cId="3226242754" sldId="500"/>
            <ac:graphicFrameMk id="9" creationId="{00000000-0000-0000-0000-000000000000}"/>
          </ac:graphicFrameMkLst>
        </pc:graphicFrameChg>
      </pc:sldChg>
    </pc:docChg>
  </pc:docChgLst>
  <pc:docChgLst>
    <pc:chgData name="Shankari, Uma" userId="S::uma.shankari@fisglobal.com::b78657ab-059b-45a5-951d-71a13cc00745" providerId="AD" clId="Web-{411089F4-2AA7-45D1-AD8C-385238DDD8F5}"/>
    <pc:docChg chg="modSld">
      <pc:chgData name="Shankari, Uma" userId="S::uma.shankari@fisglobal.com::b78657ab-059b-45a5-951d-71a13cc00745" providerId="AD" clId="Web-{411089F4-2AA7-45D1-AD8C-385238DDD8F5}" dt="2022-04-08T12:17:26.159" v="0" actId="1076"/>
      <pc:docMkLst>
        <pc:docMk/>
      </pc:docMkLst>
      <pc:sldChg chg="modSp">
        <pc:chgData name="Shankari, Uma" userId="S::uma.shankari@fisglobal.com::b78657ab-059b-45a5-951d-71a13cc00745" providerId="AD" clId="Web-{411089F4-2AA7-45D1-AD8C-385238DDD8F5}" dt="2022-04-08T12:17:26.159" v="0" actId="1076"/>
        <pc:sldMkLst>
          <pc:docMk/>
          <pc:sldMk cId="3122942450" sldId="723"/>
        </pc:sldMkLst>
        <pc:picChg chg="mod">
          <ac:chgData name="Shankari, Uma" userId="S::uma.shankari@fisglobal.com::b78657ab-059b-45a5-951d-71a13cc00745" providerId="AD" clId="Web-{411089F4-2AA7-45D1-AD8C-385238DDD8F5}" dt="2022-04-08T12:17:26.159" v="0" actId="1076"/>
          <ac:picMkLst>
            <pc:docMk/>
            <pc:sldMk cId="3122942450" sldId="723"/>
            <ac:picMk id="4099" creationId="{00000000-0000-0000-0000-000000000000}"/>
          </ac:picMkLst>
        </pc:picChg>
      </pc:sldChg>
    </pc:docChg>
  </pc:docChgLst>
  <pc:docChgLst>
    <pc:chgData name="Sahu, Vikas" userId="S::vikas.sahu2@fisglobal.com::ef2fba9f-34bf-4450-8f67-1f3cf14333aa" providerId="AD" clId="Web-{92F9C7FB-ADA9-4573-8013-7CAB2E1D5635}"/>
    <pc:docChg chg="modSld">
      <pc:chgData name="Sahu, Vikas" userId="S::vikas.sahu2@fisglobal.com::ef2fba9f-34bf-4450-8f67-1f3cf14333aa" providerId="AD" clId="Web-{92F9C7FB-ADA9-4573-8013-7CAB2E1D5635}" dt="2022-03-24T10:05:16.013" v="0" actId="1076"/>
      <pc:docMkLst>
        <pc:docMk/>
      </pc:docMkLst>
      <pc:sldChg chg="modSp">
        <pc:chgData name="Sahu, Vikas" userId="S::vikas.sahu2@fisglobal.com::ef2fba9f-34bf-4450-8f67-1f3cf14333aa" providerId="AD" clId="Web-{92F9C7FB-ADA9-4573-8013-7CAB2E1D5635}" dt="2022-03-24T10:05:16.013" v="0" actId="1076"/>
        <pc:sldMkLst>
          <pc:docMk/>
          <pc:sldMk cId="1565065978" sldId="745"/>
        </pc:sldMkLst>
        <pc:graphicFrameChg chg="mod">
          <ac:chgData name="Sahu, Vikas" userId="S::vikas.sahu2@fisglobal.com::ef2fba9f-34bf-4450-8f67-1f3cf14333aa" providerId="AD" clId="Web-{92F9C7FB-ADA9-4573-8013-7CAB2E1D5635}" dt="2022-03-24T10:05:16.013" v="0" actId="1076"/>
          <ac:graphicFrameMkLst>
            <pc:docMk/>
            <pc:sldMk cId="1565065978" sldId="745"/>
            <ac:graphicFrameMk id="3" creationId="{00000000-0000-0000-0000-000000000000}"/>
          </ac:graphicFrameMkLst>
        </pc:graphicFrameChg>
      </pc:sldChg>
    </pc:docChg>
  </pc:docChgLst>
  <pc:docChgLst>
    <pc:chgData name="Arora, Sorabh" userId="S::sorabh.arora@fisglobal.com::540c7284-ca3a-4358-9b11-99e81286ece3" providerId="AD" clId="Web-{4156B114-8D7C-4A27-B924-4660B3389096}"/>
    <pc:docChg chg="modSld">
      <pc:chgData name="Arora, Sorabh" userId="S::sorabh.arora@fisglobal.com::540c7284-ca3a-4358-9b11-99e81286ece3" providerId="AD" clId="Web-{4156B114-8D7C-4A27-B924-4660B3389096}" dt="2022-04-22T10:01:06.519" v="0" actId="1076"/>
      <pc:docMkLst>
        <pc:docMk/>
      </pc:docMkLst>
      <pc:sldChg chg="modSp">
        <pc:chgData name="Arora, Sorabh" userId="S::sorabh.arora@fisglobal.com::540c7284-ca3a-4358-9b11-99e81286ece3" providerId="AD" clId="Web-{4156B114-8D7C-4A27-B924-4660B3389096}" dt="2022-04-22T10:01:06.519" v="0" actId="1076"/>
        <pc:sldMkLst>
          <pc:docMk/>
          <pc:sldMk cId="364405011" sldId="599"/>
        </pc:sldMkLst>
        <pc:spChg chg="mod">
          <ac:chgData name="Arora, Sorabh" userId="S::sorabh.arora@fisglobal.com::540c7284-ca3a-4358-9b11-99e81286ece3" providerId="AD" clId="Web-{4156B114-8D7C-4A27-B924-4660B3389096}" dt="2022-04-22T10:01:06.519" v="0" actId="1076"/>
          <ac:spMkLst>
            <pc:docMk/>
            <pc:sldMk cId="364405011" sldId="599"/>
            <ac:spMk id="5" creationId="{00000000-0000-0000-0000-000000000000}"/>
          </ac:spMkLst>
        </pc:spChg>
      </pc:sldChg>
    </pc:docChg>
  </pc:docChgLst>
  <pc:docChgLst>
    <pc:chgData name="Bodhe, Monali" userId="S::monali.bodhe@fisglobal.com::c731c25b-e37a-4e0b-8466-52a0f19df405" providerId="AD" clId="Web-{B8454E98-CAC3-40AF-AD59-60A30E34EF4F}"/>
    <pc:docChg chg="mod modMainMaster">
      <pc:chgData name="Bodhe, Monali" userId="S::monali.bodhe@fisglobal.com::c731c25b-e37a-4e0b-8466-52a0f19df405" providerId="AD" clId="Web-{B8454E98-CAC3-40AF-AD59-60A30E34EF4F}" dt="2022-07-04T11:18:43.623" v="1" actId="33475"/>
      <pc:docMkLst>
        <pc:docMk/>
      </pc:docMkLst>
      <pc:sldMasterChg chg="addSp">
        <pc:chgData name="Bodhe, Monali" userId="S::monali.bodhe@fisglobal.com::c731c25b-e37a-4e0b-8466-52a0f19df405" providerId="AD" clId="Web-{B8454E98-CAC3-40AF-AD59-60A30E34EF4F}" dt="2022-07-04T11:18:43.623" v="0" actId="33475"/>
        <pc:sldMasterMkLst>
          <pc:docMk/>
          <pc:sldMasterMk cId="0" sldId="2147483672"/>
        </pc:sldMasterMkLst>
        <pc:spChg chg="add">
          <ac:chgData name="Bodhe, Monali" userId="S::monali.bodhe@fisglobal.com::c731c25b-e37a-4e0b-8466-52a0f19df405" providerId="AD" clId="Web-{B8454E98-CAC3-40AF-AD59-60A30E34EF4F}" dt="2022-07-04T11:18:43.623" v="0" actId="33475"/>
          <ac:spMkLst>
            <pc:docMk/>
            <pc:sldMasterMk cId="0" sldId="2147483672"/>
            <ac:spMk id="6" creationId="{B8F37DEE-6C5F-243B-8075-C258DB5F7210}"/>
          </ac:spMkLst>
        </pc:spChg>
      </pc:sldMasterChg>
      <pc:sldMasterChg chg="addSp">
        <pc:chgData name="Bodhe, Monali" userId="S::monali.bodhe@fisglobal.com::c731c25b-e37a-4e0b-8466-52a0f19df405" providerId="AD" clId="Web-{B8454E98-CAC3-40AF-AD59-60A30E34EF4F}" dt="2022-07-04T11:18:43.623" v="0" actId="33475"/>
        <pc:sldMasterMkLst>
          <pc:docMk/>
          <pc:sldMasterMk cId="434066462" sldId="2147483691"/>
        </pc:sldMasterMkLst>
        <pc:spChg chg="add">
          <ac:chgData name="Bodhe, Monali" userId="S::monali.bodhe@fisglobal.com::c731c25b-e37a-4e0b-8466-52a0f19df405" providerId="AD" clId="Web-{B8454E98-CAC3-40AF-AD59-60A30E34EF4F}" dt="2022-07-04T11:18:43.623" v="0" actId="33475"/>
          <ac:spMkLst>
            <pc:docMk/>
            <pc:sldMasterMk cId="434066462" sldId="2147483691"/>
            <ac:spMk id="5" creationId="{21B52C72-3E36-45D1-0AA6-AAA440256851}"/>
          </ac:spMkLst>
        </pc:spChg>
      </pc:sldMasterChg>
      <pc:sldMasterChg chg="addSp">
        <pc:chgData name="Bodhe, Monali" userId="S::monali.bodhe@fisglobal.com::c731c25b-e37a-4e0b-8466-52a0f19df405" providerId="AD" clId="Web-{B8454E98-CAC3-40AF-AD59-60A30E34EF4F}" dt="2022-07-04T11:18:43.623" v="0" actId="33475"/>
        <pc:sldMasterMkLst>
          <pc:docMk/>
          <pc:sldMasterMk cId="308902749" sldId="2147483715"/>
        </pc:sldMasterMkLst>
        <pc:spChg chg="add">
          <ac:chgData name="Bodhe, Monali" userId="S::monali.bodhe@fisglobal.com::c731c25b-e37a-4e0b-8466-52a0f19df405" providerId="AD" clId="Web-{B8454E98-CAC3-40AF-AD59-60A30E34EF4F}" dt="2022-07-04T11:18:43.623" v="0" actId="33475"/>
          <ac:spMkLst>
            <pc:docMk/>
            <pc:sldMasterMk cId="308902749" sldId="2147483715"/>
            <ac:spMk id="8" creationId="{5A248D87-A457-5C0B-5C3A-B9910A188B1D}"/>
          </ac:spMkLst>
        </pc:spChg>
      </pc:sldMasterChg>
    </pc:docChg>
  </pc:docChgLst>
</pc:chgInfo>
</file>

<file path=ppt/diagrams/_rels/data12.xml.rels><?xml version="1.0" encoding="UTF-8" standalone="yes"?>
<Relationships xmlns="http://schemas.openxmlformats.org/package/2006/relationships"><Relationship Id="rId2" Type="http://schemas.openxmlformats.org/officeDocument/2006/relationships/hyperlink" Target="https://svn-mec.clear2pay.com/svn/repos/rd/core/XCT/trunk/doc" TargetMode="External"/><Relationship Id="rId1" Type="http://schemas.openxmlformats.org/officeDocument/2006/relationships/hyperlink" Target="https://svn-mec.clear2pay.com/svn/repos/rd/core/OPF/trunk/doc" TargetMode="External"/></Relationships>
</file>

<file path=ppt/diagrams/_rels/drawing12.xml.rels><?xml version="1.0" encoding="UTF-8" standalone="yes"?>
<Relationships xmlns="http://schemas.openxmlformats.org/package/2006/relationships"><Relationship Id="rId2" Type="http://schemas.openxmlformats.org/officeDocument/2006/relationships/hyperlink" Target="https://svn-mec.clear2pay.com/svn/repos/rd/core/XCT/trunk/doc" TargetMode="External"/><Relationship Id="rId1" Type="http://schemas.openxmlformats.org/officeDocument/2006/relationships/hyperlink" Target="https://svn-mec.clear2pay.com/svn/repos/rd/core/OPF/trunk/doc"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E4AECC-2A3C-4C4D-9409-1EB99C871552}" type="doc">
      <dgm:prSet loTypeId="urn:microsoft.com/office/officeart/2005/8/layout/pyramid2" loCatId="list" qsTypeId="urn:microsoft.com/office/officeart/2005/8/quickstyle/simple1" qsCatId="simple" csTypeId="urn:microsoft.com/office/officeart/2005/8/colors/accent1_2" csCatId="accent1" phldr="1"/>
      <dgm:spPr/>
    </dgm:pt>
    <dgm:pt modelId="{8E28D8EC-E5E1-4740-A71C-5DB02AA84DAF}">
      <dgm:prSet phldrT="[Text]"/>
      <dgm:spPr/>
      <dgm:t>
        <a:bodyPr/>
        <a:lstStyle/>
        <a:p>
          <a:pPr algn="ctr"/>
          <a:r>
            <a:rPr lang="en-US" b="1" dirty="0">
              <a:solidFill>
                <a:schemeClr val="tx1"/>
              </a:solidFill>
              <a:effectLst/>
              <a:latin typeface="Tahoma" panose="020B0604030504040204" pitchFamily="34" charset="0"/>
              <a:ea typeface="Tahoma" panose="020B0604030504040204" pitchFamily="34" charset="0"/>
              <a:cs typeface="Tahoma" panose="020B0604030504040204" pitchFamily="34" charset="0"/>
            </a:rPr>
            <a:t>Opportunity To Learn OPF</a:t>
          </a:r>
          <a:endParaRPr lang="en-US" b="1" dirty="0">
            <a:solidFill>
              <a:schemeClr val="tx1"/>
            </a:solidFill>
            <a:effectLst/>
          </a:endParaRPr>
        </a:p>
      </dgm:t>
    </dgm:pt>
    <dgm:pt modelId="{AD3839D0-ECA2-4874-B301-00F70669AD43}" type="parTrans" cxnId="{C854C29D-BB1F-4948-9778-63E5EC26F4E6}">
      <dgm:prSet/>
      <dgm:spPr/>
      <dgm:t>
        <a:bodyPr/>
        <a:lstStyle/>
        <a:p>
          <a:pPr algn="ctr"/>
          <a:endParaRPr lang="en-US"/>
        </a:p>
      </dgm:t>
    </dgm:pt>
    <dgm:pt modelId="{F5A66285-5531-4355-814E-168556A0A069}" type="sibTrans" cxnId="{C854C29D-BB1F-4948-9778-63E5EC26F4E6}">
      <dgm:prSet/>
      <dgm:spPr/>
      <dgm:t>
        <a:bodyPr/>
        <a:lstStyle/>
        <a:p>
          <a:pPr algn="ctr"/>
          <a:endParaRPr lang="en-US"/>
        </a:p>
      </dgm:t>
    </dgm:pt>
    <dgm:pt modelId="{C0ACEF20-D1CD-4FDF-836F-8F54EB44F8C6}">
      <dgm:prSet phldrT="[Text]"/>
      <dgm:spPr/>
      <dgm:t>
        <a:bodyPr/>
        <a:lstStyle/>
        <a:p>
          <a:pPr algn="ctr"/>
          <a:r>
            <a:rPr lang="en-US" b="1" dirty="0">
              <a:solidFill>
                <a:schemeClr val="tx1"/>
              </a:solidFill>
              <a:effectLst/>
              <a:latin typeface="Tahoma" panose="020B0604030504040204" pitchFamily="34" charset="0"/>
              <a:ea typeface="Tahoma" panose="020B0604030504040204" pitchFamily="34" charset="0"/>
              <a:cs typeface="Tahoma" panose="020B0604030504040204" pitchFamily="34" charset="0"/>
            </a:rPr>
            <a:t>Opportunity To Learn xCT</a:t>
          </a:r>
          <a:endParaRPr lang="en-US" b="1" dirty="0">
            <a:solidFill>
              <a:schemeClr val="tx1"/>
            </a:solidFill>
            <a:effectLst/>
          </a:endParaRPr>
        </a:p>
      </dgm:t>
    </dgm:pt>
    <dgm:pt modelId="{E9418A4C-DE4E-43C1-8D0C-C5CB7BA6D16B}" type="parTrans" cxnId="{B634C6F6-AB57-459D-8CDF-9968C1BB258F}">
      <dgm:prSet/>
      <dgm:spPr/>
      <dgm:t>
        <a:bodyPr/>
        <a:lstStyle/>
        <a:p>
          <a:pPr algn="ctr"/>
          <a:endParaRPr lang="en-US"/>
        </a:p>
      </dgm:t>
    </dgm:pt>
    <dgm:pt modelId="{123FF4BE-8BD9-4E23-AC12-06B676F84427}" type="sibTrans" cxnId="{B634C6F6-AB57-459D-8CDF-9968C1BB258F}">
      <dgm:prSet/>
      <dgm:spPr/>
      <dgm:t>
        <a:bodyPr/>
        <a:lstStyle/>
        <a:p>
          <a:pPr algn="ctr"/>
          <a:endParaRPr lang="en-US"/>
        </a:p>
      </dgm:t>
    </dgm:pt>
    <dgm:pt modelId="{D0EF13D9-7F33-4987-A785-A78801B83D4E}">
      <dgm:prSet phldrT="[Text]"/>
      <dgm:spPr/>
      <dgm:t>
        <a:bodyPr/>
        <a:lstStyle/>
        <a:p>
          <a:pPr algn="ctr"/>
          <a:r>
            <a:rPr lang="en-US" b="1" dirty="0">
              <a:solidFill>
                <a:schemeClr val="tx1"/>
              </a:solidFill>
              <a:effectLst/>
              <a:latin typeface="Tahoma" panose="020B0604030504040204" pitchFamily="34" charset="0"/>
              <a:ea typeface="Tahoma" panose="020B0604030504040204" pitchFamily="34" charset="0"/>
              <a:cs typeface="Tahoma" panose="020B0604030504040204" pitchFamily="34" charset="0"/>
            </a:rPr>
            <a:t>Learn QA Processes and Guidelines</a:t>
          </a:r>
          <a:endParaRPr lang="en-US" b="1" dirty="0">
            <a:solidFill>
              <a:schemeClr val="tx1"/>
            </a:solidFill>
            <a:effectLst/>
          </a:endParaRPr>
        </a:p>
      </dgm:t>
    </dgm:pt>
    <dgm:pt modelId="{EA7DBC12-9A09-453E-9F6E-2EE01663B96D}" type="parTrans" cxnId="{436E96BC-057B-450C-B11F-D3654C6752DE}">
      <dgm:prSet/>
      <dgm:spPr/>
      <dgm:t>
        <a:bodyPr/>
        <a:lstStyle/>
        <a:p>
          <a:pPr algn="ctr"/>
          <a:endParaRPr lang="en-US"/>
        </a:p>
      </dgm:t>
    </dgm:pt>
    <dgm:pt modelId="{73E66632-9FDD-4DC6-96DC-14282318CD5B}" type="sibTrans" cxnId="{436E96BC-057B-450C-B11F-D3654C6752DE}">
      <dgm:prSet/>
      <dgm:spPr/>
      <dgm:t>
        <a:bodyPr/>
        <a:lstStyle/>
        <a:p>
          <a:pPr algn="ctr"/>
          <a:endParaRPr lang="en-US"/>
        </a:p>
      </dgm:t>
    </dgm:pt>
    <dgm:pt modelId="{1E6259E4-7A47-4EFD-B3A9-34A2A6631F1F}">
      <dgm:prSet phldrT="[Text]"/>
      <dgm:spPr/>
      <dgm:t>
        <a:bodyPr/>
        <a:lstStyle/>
        <a:p>
          <a:pPr algn="ctr"/>
          <a:r>
            <a:rPr lang="en-US" b="1" dirty="0">
              <a:solidFill>
                <a:schemeClr val="tx1"/>
              </a:solidFill>
              <a:effectLst/>
              <a:latin typeface="Tahoma" panose="020B0604030504040204" pitchFamily="34" charset="0"/>
              <a:ea typeface="Tahoma" panose="020B0604030504040204" pitchFamily="34" charset="0"/>
              <a:cs typeface="Tahoma" panose="020B0604030504040204" pitchFamily="34" charset="0"/>
            </a:rPr>
            <a:t>Tools Used For Testing</a:t>
          </a:r>
          <a:endParaRPr lang="en-US" b="1" dirty="0">
            <a:solidFill>
              <a:schemeClr val="tx1"/>
            </a:solidFill>
            <a:effectLst/>
          </a:endParaRPr>
        </a:p>
      </dgm:t>
    </dgm:pt>
    <dgm:pt modelId="{FD062ACA-1730-4F71-A2D3-CD45BE2F19B1}" type="parTrans" cxnId="{193839C0-DC8B-4915-AAD5-3C20B0207C26}">
      <dgm:prSet/>
      <dgm:spPr/>
      <dgm:t>
        <a:bodyPr/>
        <a:lstStyle/>
        <a:p>
          <a:pPr algn="ctr"/>
          <a:endParaRPr lang="en-US"/>
        </a:p>
      </dgm:t>
    </dgm:pt>
    <dgm:pt modelId="{D383CE20-9B80-4DB1-8072-3CF640E6AF4D}" type="sibTrans" cxnId="{193839C0-DC8B-4915-AAD5-3C20B0207C26}">
      <dgm:prSet/>
      <dgm:spPr/>
      <dgm:t>
        <a:bodyPr/>
        <a:lstStyle/>
        <a:p>
          <a:pPr algn="ctr"/>
          <a:endParaRPr lang="en-US"/>
        </a:p>
      </dgm:t>
    </dgm:pt>
    <dgm:pt modelId="{14CA0315-1E1E-4BFC-8CF3-1BE08C357450}">
      <dgm:prSet phldrT="[Text]"/>
      <dgm:spPr/>
      <dgm:t>
        <a:bodyPr/>
        <a:lstStyle/>
        <a:p>
          <a:pPr algn="ctr"/>
          <a:r>
            <a:rPr lang="en-US" b="1" dirty="0">
              <a:solidFill>
                <a:schemeClr val="tx1"/>
              </a:solidFill>
              <a:effectLst/>
              <a:latin typeface="Tahoma" panose="020B0604030504040204" pitchFamily="34" charset="0"/>
              <a:ea typeface="Tahoma" panose="020B0604030504040204" pitchFamily="34" charset="0"/>
              <a:cs typeface="Tahoma" panose="020B0604030504040204" pitchFamily="34" charset="0"/>
            </a:rPr>
            <a:t>Functional Hands On Exercise</a:t>
          </a:r>
          <a:endParaRPr lang="en-US" b="1" dirty="0">
            <a:solidFill>
              <a:schemeClr val="tx1"/>
            </a:solidFill>
            <a:effectLst/>
          </a:endParaRPr>
        </a:p>
      </dgm:t>
    </dgm:pt>
    <dgm:pt modelId="{9A8F3D4A-CBCA-4BCB-9523-8EB75FC29F39}" type="parTrans" cxnId="{94C28252-A620-4FA0-8C13-2C46DFC2C311}">
      <dgm:prSet/>
      <dgm:spPr/>
      <dgm:t>
        <a:bodyPr/>
        <a:lstStyle/>
        <a:p>
          <a:pPr algn="ctr"/>
          <a:endParaRPr lang="en-US"/>
        </a:p>
      </dgm:t>
    </dgm:pt>
    <dgm:pt modelId="{3B0579C6-759B-486C-80A0-F81CAD059BE1}" type="sibTrans" cxnId="{94C28252-A620-4FA0-8C13-2C46DFC2C311}">
      <dgm:prSet/>
      <dgm:spPr/>
      <dgm:t>
        <a:bodyPr/>
        <a:lstStyle/>
        <a:p>
          <a:pPr algn="ctr"/>
          <a:endParaRPr lang="en-US"/>
        </a:p>
      </dgm:t>
    </dgm:pt>
    <dgm:pt modelId="{7CCE9869-46AB-43C4-B71B-435C78090DBD}" type="pres">
      <dgm:prSet presAssocID="{70E4AECC-2A3C-4C4D-9409-1EB99C871552}" presName="compositeShape" presStyleCnt="0">
        <dgm:presLayoutVars>
          <dgm:dir/>
          <dgm:resizeHandles/>
        </dgm:presLayoutVars>
      </dgm:prSet>
      <dgm:spPr/>
    </dgm:pt>
    <dgm:pt modelId="{909D2696-BAE1-4675-9AD1-22A18F8B62D3}" type="pres">
      <dgm:prSet presAssocID="{70E4AECC-2A3C-4C4D-9409-1EB99C871552}" presName="pyramid" presStyleLbl="node1" presStyleIdx="0" presStyleCnt="1" custScaleX="150000" custLinFactNeighborX="-56071" custLinFactNeighborY="-1786"/>
      <dgm:spPr/>
    </dgm:pt>
    <dgm:pt modelId="{E8756A17-0D9C-459B-8E87-D3AFDA9D8409}" type="pres">
      <dgm:prSet presAssocID="{70E4AECC-2A3C-4C4D-9409-1EB99C871552}" presName="theList" presStyleCnt="0"/>
      <dgm:spPr/>
    </dgm:pt>
    <dgm:pt modelId="{1ED41037-5D1A-4E65-B98A-36ED57E4F2E0}" type="pres">
      <dgm:prSet presAssocID="{8E28D8EC-E5E1-4740-A71C-5DB02AA84DAF}" presName="aNode" presStyleLbl="fgAcc1" presStyleIdx="0" presStyleCnt="5" custScaleX="254025" custScaleY="477872" custLinFactY="-2417" custLinFactNeighborX="-761" custLinFactNeighborY="-100000">
        <dgm:presLayoutVars>
          <dgm:bulletEnabled val="1"/>
        </dgm:presLayoutVars>
      </dgm:prSet>
      <dgm:spPr/>
    </dgm:pt>
    <dgm:pt modelId="{8A4C577F-5F5D-49BF-8073-FE858A320CE1}" type="pres">
      <dgm:prSet presAssocID="{8E28D8EC-E5E1-4740-A71C-5DB02AA84DAF}" presName="aSpace" presStyleCnt="0"/>
      <dgm:spPr/>
    </dgm:pt>
    <dgm:pt modelId="{0EC084F8-4446-4E03-9A3F-D5CF2E613ADA}" type="pres">
      <dgm:prSet presAssocID="{C0ACEF20-D1CD-4FDF-836F-8F54EB44F8C6}" presName="aNode" presStyleLbl="fgAcc1" presStyleIdx="1" presStyleCnt="5" custScaleX="254025" custScaleY="477872" custLinFactY="-2417" custLinFactNeighborX="-761" custLinFactNeighborY="-100000">
        <dgm:presLayoutVars>
          <dgm:bulletEnabled val="1"/>
        </dgm:presLayoutVars>
      </dgm:prSet>
      <dgm:spPr/>
    </dgm:pt>
    <dgm:pt modelId="{1999AA7E-0555-4F97-89EF-5350E0690705}" type="pres">
      <dgm:prSet presAssocID="{C0ACEF20-D1CD-4FDF-836F-8F54EB44F8C6}" presName="aSpace" presStyleCnt="0"/>
      <dgm:spPr/>
    </dgm:pt>
    <dgm:pt modelId="{BD1F46AB-3D34-4BFE-9512-9DC1571632C2}" type="pres">
      <dgm:prSet presAssocID="{D0EF13D9-7F33-4987-A785-A78801B83D4E}" presName="aNode" presStyleLbl="fgAcc1" presStyleIdx="2" presStyleCnt="5" custScaleX="254025" custScaleY="477872" custLinFactY="-2417" custLinFactNeighborX="-761" custLinFactNeighborY="-100000">
        <dgm:presLayoutVars>
          <dgm:bulletEnabled val="1"/>
        </dgm:presLayoutVars>
      </dgm:prSet>
      <dgm:spPr/>
    </dgm:pt>
    <dgm:pt modelId="{92D2187D-614F-4CDC-AE36-DCC42C98CDF0}" type="pres">
      <dgm:prSet presAssocID="{D0EF13D9-7F33-4987-A785-A78801B83D4E}" presName="aSpace" presStyleCnt="0"/>
      <dgm:spPr/>
    </dgm:pt>
    <dgm:pt modelId="{21DB1E8B-759D-4F1D-BE08-5814B2914494}" type="pres">
      <dgm:prSet presAssocID="{1E6259E4-7A47-4EFD-B3A9-34A2A6631F1F}" presName="aNode" presStyleLbl="fgAcc1" presStyleIdx="3" presStyleCnt="5" custScaleX="254025" custScaleY="477872" custLinFactY="-2417" custLinFactNeighborX="-761" custLinFactNeighborY="-100000">
        <dgm:presLayoutVars>
          <dgm:bulletEnabled val="1"/>
        </dgm:presLayoutVars>
      </dgm:prSet>
      <dgm:spPr/>
    </dgm:pt>
    <dgm:pt modelId="{2FC100DC-8A7A-4C1E-8D39-895908F3203B}" type="pres">
      <dgm:prSet presAssocID="{1E6259E4-7A47-4EFD-B3A9-34A2A6631F1F}" presName="aSpace" presStyleCnt="0"/>
      <dgm:spPr/>
    </dgm:pt>
    <dgm:pt modelId="{C4DC65E6-5C46-4B22-B091-73948539BCAF}" type="pres">
      <dgm:prSet presAssocID="{14CA0315-1E1E-4BFC-8CF3-1BE08C357450}" presName="aNode" presStyleLbl="fgAcc1" presStyleIdx="4" presStyleCnt="5" custScaleX="254025" custScaleY="477872" custLinFactY="-2417" custLinFactNeighborX="-761" custLinFactNeighborY="-100000">
        <dgm:presLayoutVars>
          <dgm:bulletEnabled val="1"/>
        </dgm:presLayoutVars>
      </dgm:prSet>
      <dgm:spPr/>
    </dgm:pt>
    <dgm:pt modelId="{67CE418D-486E-45BA-9E9A-1DEBA74B1756}" type="pres">
      <dgm:prSet presAssocID="{14CA0315-1E1E-4BFC-8CF3-1BE08C357450}" presName="aSpace" presStyleCnt="0"/>
      <dgm:spPr/>
    </dgm:pt>
  </dgm:ptLst>
  <dgm:cxnLst>
    <dgm:cxn modelId="{E0F81531-493E-49AD-A2AC-8B4757A99B2B}" type="presOf" srcId="{1E6259E4-7A47-4EFD-B3A9-34A2A6631F1F}" destId="{21DB1E8B-759D-4F1D-BE08-5814B2914494}" srcOrd="0" destOrd="0" presId="urn:microsoft.com/office/officeart/2005/8/layout/pyramid2"/>
    <dgm:cxn modelId="{5EC1A737-A363-441D-A52F-13296403470A}" type="presOf" srcId="{70E4AECC-2A3C-4C4D-9409-1EB99C871552}" destId="{7CCE9869-46AB-43C4-B71B-435C78090DBD}" srcOrd="0" destOrd="0" presId="urn:microsoft.com/office/officeart/2005/8/layout/pyramid2"/>
    <dgm:cxn modelId="{CBD8D642-5F94-4114-855B-9F1B525D22E2}" type="presOf" srcId="{14CA0315-1E1E-4BFC-8CF3-1BE08C357450}" destId="{C4DC65E6-5C46-4B22-B091-73948539BCAF}" srcOrd="0" destOrd="0" presId="urn:microsoft.com/office/officeart/2005/8/layout/pyramid2"/>
    <dgm:cxn modelId="{94C28252-A620-4FA0-8C13-2C46DFC2C311}" srcId="{70E4AECC-2A3C-4C4D-9409-1EB99C871552}" destId="{14CA0315-1E1E-4BFC-8CF3-1BE08C357450}" srcOrd="4" destOrd="0" parTransId="{9A8F3D4A-CBCA-4BCB-9523-8EB75FC29F39}" sibTransId="{3B0579C6-759B-486C-80A0-F81CAD059BE1}"/>
    <dgm:cxn modelId="{99A4B477-0D13-4BED-9436-C6282E4B55D4}" type="presOf" srcId="{C0ACEF20-D1CD-4FDF-836F-8F54EB44F8C6}" destId="{0EC084F8-4446-4E03-9A3F-D5CF2E613ADA}" srcOrd="0" destOrd="0" presId="urn:microsoft.com/office/officeart/2005/8/layout/pyramid2"/>
    <dgm:cxn modelId="{FAE15D87-0B66-4D32-83C4-69D7112379E7}" type="presOf" srcId="{D0EF13D9-7F33-4987-A785-A78801B83D4E}" destId="{BD1F46AB-3D34-4BFE-9512-9DC1571632C2}" srcOrd="0" destOrd="0" presId="urn:microsoft.com/office/officeart/2005/8/layout/pyramid2"/>
    <dgm:cxn modelId="{C854C29D-BB1F-4948-9778-63E5EC26F4E6}" srcId="{70E4AECC-2A3C-4C4D-9409-1EB99C871552}" destId="{8E28D8EC-E5E1-4740-A71C-5DB02AA84DAF}" srcOrd="0" destOrd="0" parTransId="{AD3839D0-ECA2-4874-B301-00F70669AD43}" sibTransId="{F5A66285-5531-4355-814E-168556A0A069}"/>
    <dgm:cxn modelId="{33D903AC-0A2E-44E3-80C2-BC4AB73995B9}" type="presOf" srcId="{8E28D8EC-E5E1-4740-A71C-5DB02AA84DAF}" destId="{1ED41037-5D1A-4E65-B98A-36ED57E4F2E0}" srcOrd="0" destOrd="0" presId="urn:microsoft.com/office/officeart/2005/8/layout/pyramid2"/>
    <dgm:cxn modelId="{436E96BC-057B-450C-B11F-D3654C6752DE}" srcId="{70E4AECC-2A3C-4C4D-9409-1EB99C871552}" destId="{D0EF13D9-7F33-4987-A785-A78801B83D4E}" srcOrd="2" destOrd="0" parTransId="{EA7DBC12-9A09-453E-9F6E-2EE01663B96D}" sibTransId="{73E66632-9FDD-4DC6-96DC-14282318CD5B}"/>
    <dgm:cxn modelId="{193839C0-DC8B-4915-AAD5-3C20B0207C26}" srcId="{70E4AECC-2A3C-4C4D-9409-1EB99C871552}" destId="{1E6259E4-7A47-4EFD-B3A9-34A2A6631F1F}" srcOrd="3" destOrd="0" parTransId="{FD062ACA-1730-4F71-A2D3-CD45BE2F19B1}" sibTransId="{D383CE20-9B80-4DB1-8072-3CF640E6AF4D}"/>
    <dgm:cxn modelId="{B634C6F6-AB57-459D-8CDF-9968C1BB258F}" srcId="{70E4AECC-2A3C-4C4D-9409-1EB99C871552}" destId="{C0ACEF20-D1CD-4FDF-836F-8F54EB44F8C6}" srcOrd="1" destOrd="0" parTransId="{E9418A4C-DE4E-43C1-8D0C-C5CB7BA6D16B}" sibTransId="{123FF4BE-8BD9-4E23-AC12-06B676F84427}"/>
    <dgm:cxn modelId="{2CD11A0F-3547-4DC6-85FD-2E85F550E7F3}" type="presParOf" srcId="{7CCE9869-46AB-43C4-B71B-435C78090DBD}" destId="{909D2696-BAE1-4675-9AD1-22A18F8B62D3}" srcOrd="0" destOrd="0" presId="urn:microsoft.com/office/officeart/2005/8/layout/pyramid2"/>
    <dgm:cxn modelId="{9B806545-EE89-4C2F-A439-0D4F2B733A90}" type="presParOf" srcId="{7CCE9869-46AB-43C4-B71B-435C78090DBD}" destId="{E8756A17-0D9C-459B-8E87-D3AFDA9D8409}" srcOrd="1" destOrd="0" presId="urn:microsoft.com/office/officeart/2005/8/layout/pyramid2"/>
    <dgm:cxn modelId="{34077021-8FF4-4AF2-A80F-5A971FF08A51}" type="presParOf" srcId="{E8756A17-0D9C-459B-8E87-D3AFDA9D8409}" destId="{1ED41037-5D1A-4E65-B98A-36ED57E4F2E0}" srcOrd="0" destOrd="0" presId="urn:microsoft.com/office/officeart/2005/8/layout/pyramid2"/>
    <dgm:cxn modelId="{AFDB1787-9C7D-4924-A042-78396931AA57}" type="presParOf" srcId="{E8756A17-0D9C-459B-8E87-D3AFDA9D8409}" destId="{8A4C577F-5F5D-49BF-8073-FE858A320CE1}" srcOrd="1" destOrd="0" presId="urn:microsoft.com/office/officeart/2005/8/layout/pyramid2"/>
    <dgm:cxn modelId="{A54E3317-CEFB-4F40-98C7-708A9C5C39C4}" type="presParOf" srcId="{E8756A17-0D9C-459B-8E87-D3AFDA9D8409}" destId="{0EC084F8-4446-4E03-9A3F-D5CF2E613ADA}" srcOrd="2" destOrd="0" presId="urn:microsoft.com/office/officeart/2005/8/layout/pyramid2"/>
    <dgm:cxn modelId="{3A2852A4-F5DB-4323-BDC5-4122F17BB823}" type="presParOf" srcId="{E8756A17-0D9C-459B-8E87-D3AFDA9D8409}" destId="{1999AA7E-0555-4F97-89EF-5350E0690705}" srcOrd="3" destOrd="0" presId="urn:microsoft.com/office/officeart/2005/8/layout/pyramid2"/>
    <dgm:cxn modelId="{F5F00499-24DF-4377-921B-2DCC4762B69D}" type="presParOf" srcId="{E8756A17-0D9C-459B-8E87-D3AFDA9D8409}" destId="{BD1F46AB-3D34-4BFE-9512-9DC1571632C2}" srcOrd="4" destOrd="0" presId="urn:microsoft.com/office/officeart/2005/8/layout/pyramid2"/>
    <dgm:cxn modelId="{EF602433-5B7D-45E4-86EC-3AAAAB5D62E7}" type="presParOf" srcId="{E8756A17-0D9C-459B-8E87-D3AFDA9D8409}" destId="{92D2187D-614F-4CDC-AE36-DCC42C98CDF0}" srcOrd="5" destOrd="0" presId="urn:microsoft.com/office/officeart/2005/8/layout/pyramid2"/>
    <dgm:cxn modelId="{6CA29B64-F6D3-4727-ACC0-FA363155437B}" type="presParOf" srcId="{E8756A17-0D9C-459B-8E87-D3AFDA9D8409}" destId="{21DB1E8B-759D-4F1D-BE08-5814B2914494}" srcOrd="6" destOrd="0" presId="urn:microsoft.com/office/officeart/2005/8/layout/pyramid2"/>
    <dgm:cxn modelId="{1F582A7C-F287-46D3-A5BC-CA95CB391C78}" type="presParOf" srcId="{E8756A17-0D9C-459B-8E87-D3AFDA9D8409}" destId="{2FC100DC-8A7A-4C1E-8D39-895908F3203B}" srcOrd="7" destOrd="0" presId="urn:microsoft.com/office/officeart/2005/8/layout/pyramid2"/>
    <dgm:cxn modelId="{14A4001C-79D2-4CE7-A381-1D9B9E1A7AF8}" type="presParOf" srcId="{E8756A17-0D9C-459B-8E87-D3AFDA9D8409}" destId="{C4DC65E6-5C46-4B22-B091-73948539BCAF}" srcOrd="8" destOrd="0" presId="urn:microsoft.com/office/officeart/2005/8/layout/pyramid2"/>
    <dgm:cxn modelId="{68E2993D-DA69-4A76-934E-7C792300CDF4}" type="presParOf" srcId="{E8756A17-0D9C-459B-8E87-D3AFDA9D8409}" destId="{67CE418D-486E-45BA-9E9A-1DEBA74B1756}" srcOrd="9"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7B79DBF-EC1E-4B35-A732-8A4208A156A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7BB38BF-3613-48BC-A38E-D7386B9FA1DC}">
      <dgm:prSet phldrT="[Text]" custT="1"/>
      <dgm:spPr/>
      <dgm:t>
        <a:bodyPr/>
        <a:lstStyle/>
        <a:p>
          <a:r>
            <a:rPr lang="en-US" sz="2400" dirty="0"/>
            <a:t>Elaboration Phase</a:t>
          </a:r>
        </a:p>
      </dgm:t>
    </dgm:pt>
    <dgm:pt modelId="{F01B417A-77DA-4A5F-8A86-D7748FFF4189}" type="parTrans" cxnId="{573F40C4-E526-4F40-9314-7FD3FEF980AF}">
      <dgm:prSet/>
      <dgm:spPr/>
      <dgm:t>
        <a:bodyPr/>
        <a:lstStyle/>
        <a:p>
          <a:endParaRPr lang="en-US"/>
        </a:p>
      </dgm:t>
    </dgm:pt>
    <dgm:pt modelId="{037067B1-77B2-462B-B912-68425B5F7A37}" type="sibTrans" cxnId="{573F40C4-E526-4F40-9314-7FD3FEF980AF}">
      <dgm:prSet/>
      <dgm:spPr/>
      <dgm:t>
        <a:bodyPr/>
        <a:lstStyle/>
        <a:p>
          <a:endParaRPr lang="en-US"/>
        </a:p>
      </dgm:t>
    </dgm:pt>
    <dgm:pt modelId="{A9CD4E09-D23C-406F-9EA1-4E01E50C3DA3}">
      <dgm:prSet phldrT="[Text]" custT="1"/>
      <dgm:spPr/>
      <dgm:t>
        <a:bodyPr/>
        <a:lstStyle/>
        <a:p>
          <a:r>
            <a:rPr lang="en-US" sz="1800" dirty="0"/>
            <a:t>Project Kick Off meetings. </a:t>
          </a:r>
        </a:p>
      </dgm:t>
    </dgm:pt>
    <dgm:pt modelId="{241D6D0B-83A0-4F99-B2F1-DA416930E28B}" type="parTrans" cxnId="{C4BFB0EF-AD5E-4D02-A80F-74683DE950B7}">
      <dgm:prSet/>
      <dgm:spPr/>
      <dgm:t>
        <a:bodyPr/>
        <a:lstStyle/>
        <a:p>
          <a:endParaRPr lang="en-US"/>
        </a:p>
      </dgm:t>
    </dgm:pt>
    <dgm:pt modelId="{E146D9C8-FC9F-4109-B75B-F20FA6197776}" type="sibTrans" cxnId="{C4BFB0EF-AD5E-4D02-A80F-74683DE950B7}">
      <dgm:prSet/>
      <dgm:spPr/>
      <dgm:t>
        <a:bodyPr/>
        <a:lstStyle/>
        <a:p>
          <a:endParaRPr lang="en-US"/>
        </a:p>
      </dgm:t>
    </dgm:pt>
    <dgm:pt modelId="{DA85F265-1026-4932-850F-94919A886503}">
      <dgm:prSet phldrT="[Text]" custT="1"/>
      <dgm:spPr/>
      <dgm:t>
        <a:bodyPr/>
        <a:lstStyle/>
        <a:p>
          <a:r>
            <a:rPr lang="en-US" sz="2400" dirty="0"/>
            <a:t>Construction Phase</a:t>
          </a:r>
        </a:p>
      </dgm:t>
    </dgm:pt>
    <dgm:pt modelId="{C577FE69-16FB-46D0-822F-4625B66DCE50}" type="parTrans" cxnId="{93E8C41E-586F-483B-BFAE-A4049DB181A6}">
      <dgm:prSet/>
      <dgm:spPr/>
      <dgm:t>
        <a:bodyPr/>
        <a:lstStyle/>
        <a:p>
          <a:endParaRPr lang="en-US"/>
        </a:p>
      </dgm:t>
    </dgm:pt>
    <dgm:pt modelId="{31AD7FA4-3E58-4DB2-9F45-D5682F3ECB0B}" type="sibTrans" cxnId="{93E8C41E-586F-483B-BFAE-A4049DB181A6}">
      <dgm:prSet/>
      <dgm:spPr/>
      <dgm:t>
        <a:bodyPr/>
        <a:lstStyle/>
        <a:p>
          <a:endParaRPr lang="en-US"/>
        </a:p>
      </dgm:t>
    </dgm:pt>
    <dgm:pt modelId="{31A6EF05-042D-4B3B-AB04-ECAA25E116C9}">
      <dgm:prSet phldrT="[Text]" custT="1"/>
      <dgm:spPr/>
      <dgm:t>
        <a:bodyPr/>
        <a:lstStyle/>
        <a:p>
          <a:r>
            <a:rPr lang="en-US" sz="1800" dirty="0"/>
            <a:t>Functional Testing and KT from BA.</a:t>
          </a:r>
        </a:p>
      </dgm:t>
    </dgm:pt>
    <dgm:pt modelId="{49CE4077-FAFA-448E-91DB-39840E4A06FB}" type="parTrans" cxnId="{9B4C02F3-5D19-4602-BA0D-C165B1FC6632}">
      <dgm:prSet/>
      <dgm:spPr/>
      <dgm:t>
        <a:bodyPr/>
        <a:lstStyle/>
        <a:p>
          <a:endParaRPr lang="en-US"/>
        </a:p>
      </dgm:t>
    </dgm:pt>
    <dgm:pt modelId="{96DFE575-5A50-4CB8-83E6-B610A4464994}" type="sibTrans" cxnId="{9B4C02F3-5D19-4602-BA0D-C165B1FC6632}">
      <dgm:prSet/>
      <dgm:spPr/>
      <dgm:t>
        <a:bodyPr/>
        <a:lstStyle/>
        <a:p>
          <a:endParaRPr lang="en-US"/>
        </a:p>
      </dgm:t>
    </dgm:pt>
    <dgm:pt modelId="{A9D19E3A-0B21-42B4-A439-0736D4AAD0DB}">
      <dgm:prSet phldrT="[Text]" custT="1"/>
      <dgm:spPr/>
      <dgm:t>
        <a:bodyPr/>
        <a:lstStyle/>
        <a:p>
          <a:r>
            <a:rPr lang="en-US" sz="1800" dirty="0"/>
            <a:t>Technical support from Dev/TA.</a:t>
          </a:r>
        </a:p>
      </dgm:t>
    </dgm:pt>
    <dgm:pt modelId="{9166AFC3-7C27-4025-A3F5-EFF98480EB04}" type="parTrans" cxnId="{EC54B955-A905-4D2C-8C2F-4BDE380E6729}">
      <dgm:prSet/>
      <dgm:spPr/>
      <dgm:t>
        <a:bodyPr/>
        <a:lstStyle/>
        <a:p>
          <a:endParaRPr lang="en-US"/>
        </a:p>
      </dgm:t>
    </dgm:pt>
    <dgm:pt modelId="{087B4052-BC42-4661-967E-0F8C63423682}" type="sibTrans" cxnId="{EC54B955-A905-4D2C-8C2F-4BDE380E6729}">
      <dgm:prSet/>
      <dgm:spPr/>
      <dgm:t>
        <a:bodyPr/>
        <a:lstStyle/>
        <a:p>
          <a:endParaRPr lang="en-US"/>
        </a:p>
      </dgm:t>
    </dgm:pt>
    <dgm:pt modelId="{EB4E7AAC-288F-4991-AFF1-BB957E9B0833}">
      <dgm:prSet phldrT="[Text]" custT="1"/>
      <dgm:spPr/>
      <dgm:t>
        <a:bodyPr/>
        <a:lstStyle/>
        <a:p>
          <a:r>
            <a:rPr lang="en-US" sz="2400" dirty="0"/>
            <a:t>Transition Phase</a:t>
          </a:r>
        </a:p>
      </dgm:t>
    </dgm:pt>
    <dgm:pt modelId="{124A260D-01BE-4965-8BEE-F140C5589586}" type="parTrans" cxnId="{7B76AA7E-1147-46B2-8FB6-111790EE81A0}">
      <dgm:prSet/>
      <dgm:spPr/>
      <dgm:t>
        <a:bodyPr/>
        <a:lstStyle/>
        <a:p>
          <a:endParaRPr lang="en-US"/>
        </a:p>
      </dgm:t>
    </dgm:pt>
    <dgm:pt modelId="{E371582C-9E59-4D81-859E-571ED63A3FB6}" type="sibTrans" cxnId="{7B76AA7E-1147-46B2-8FB6-111790EE81A0}">
      <dgm:prSet/>
      <dgm:spPr/>
      <dgm:t>
        <a:bodyPr/>
        <a:lstStyle/>
        <a:p>
          <a:endParaRPr lang="en-US"/>
        </a:p>
      </dgm:t>
    </dgm:pt>
    <dgm:pt modelId="{F9CB6927-ED2B-4A17-BE81-D316F43B8F90}">
      <dgm:prSet phldrT="[Text]" custT="1"/>
      <dgm:spPr/>
      <dgm:t>
        <a:bodyPr/>
        <a:lstStyle/>
        <a:p>
          <a:r>
            <a:rPr lang="en-US" sz="1800" dirty="0"/>
            <a:t>Functional Testing and KT from BA.</a:t>
          </a:r>
        </a:p>
      </dgm:t>
    </dgm:pt>
    <dgm:pt modelId="{42374541-4E95-421A-A72D-ABC6C5B0D47D}" type="parTrans" cxnId="{D538DD48-8723-4489-94B3-7C0E8E0CDD2B}">
      <dgm:prSet/>
      <dgm:spPr/>
      <dgm:t>
        <a:bodyPr/>
        <a:lstStyle/>
        <a:p>
          <a:endParaRPr lang="en-US"/>
        </a:p>
      </dgm:t>
    </dgm:pt>
    <dgm:pt modelId="{68BFC9D1-B02F-4094-A591-5E94B1074BD2}" type="sibTrans" cxnId="{D538DD48-8723-4489-94B3-7C0E8E0CDD2B}">
      <dgm:prSet/>
      <dgm:spPr/>
      <dgm:t>
        <a:bodyPr/>
        <a:lstStyle/>
        <a:p>
          <a:endParaRPr lang="en-US"/>
        </a:p>
      </dgm:t>
    </dgm:pt>
    <dgm:pt modelId="{4EF73E5A-84E6-4C6F-B24D-C43CAA5D5EE7}">
      <dgm:prSet phldrT="[Text]" custT="1"/>
      <dgm:spPr/>
      <dgm:t>
        <a:bodyPr/>
        <a:lstStyle/>
        <a:p>
          <a:r>
            <a:rPr lang="en-US" sz="1800" dirty="0"/>
            <a:t>Technical support from Dev/TA.</a:t>
          </a:r>
        </a:p>
      </dgm:t>
    </dgm:pt>
    <dgm:pt modelId="{C6F48021-4683-4EEF-A5BD-444869B2AFF9}" type="parTrans" cxnId="{A7FD71E6-2735-4D6E-814E-0E2465C2579E}">
      <dgm:prSet/>
      <dgm:spPr/>
      <dgm:t>
        <a:bodyPr/>
        <a:lstStyle/>
        <a:p>
          <a:endParaRPr lang="en-US"/>
        </a:p>
      </dgm:t>
    </dgm:pt>
    <dgm:pt modelId="{ADA9E307-B1DC-4A5B-9C6A-926AD67C9CD3}" type="sibTrans" cxnId="{A7FD71E6-2735-4D6E-814E-0E2465C2579E}">
      <dgm:prSet/>
      <dgm:spPr/>
      <dgm:t>
        <a:bodyPr/>
        <a:lstStyle/>
        <a:p>
          <a:endParaRPr lang="en-US"/>
        </a:p>
      </dgm:t>
    </dgm:pt>
    <dgm:pt modelId="{BB55CF6E-AE5D-4F9E-9D1D-7E4B3CEC83A6}">
      <dgm:prSet phldrT="[Text]" custT="1"/>
      <dgm:spPr/>
      <dgm:t>
        <a:bodyPr/>
        <a:lstStyle/>
        <a:p>
          <a:r>
            <a:rPr lang="en-US" sz="1800" dirty="0"/>
            <a:t>Knowledge transfers from BA to facilitate test planning and scheduling.</a:t>
          </a:r>
        </a:p>
      </dgm:t>
    </dgm:pt>
    <dgm:pt modelId="{9E00C9E9-9928-407B-8FE1-6045B3D483A6}" type="parTrans" cxnId="{3E119BF0-BFED-4F41-B4A2-D9C4C143169E}">
      <dgm:prSet/>
      <dgm:spPr/>
      <dgm:t>
        <a:bodyPr/>
        <a:lstStyle/>
        <a:p>
          <a:endParaRPr lang="en-US"/>
        </a:p>
      </dgm:t>
    </dgm:pt>
    <dgm:pt modelId="{96ADA111-3963-438E-B9F7-E1795D741CC3}" type="sibTrans" cxnId="{3E119BF0-BFED-4F41-B4A2-D9C4C143169E}">
      <dgm:prSet/>
      <dgm:spPr/>
      <dgm:t>
        <a:bodyPr/>
        <a:lstStyle/>
        <a:p>
          <a:endParaRPr lang="en-US"/>
        </a:p>
      </dgm:t>
    </dgm:pt>
    <dgm:pt modelId="{41DCC634-DD47-4CEF-860D-C26C40F1F589}" type="pres">
      <dgm:prSet presAssocID="{77B79DBF-EC1E-4B35-A732-8A4208A156AA}" presName="linear" presStyleCnt="0">
        <dgm:presLayoutVars>
          <dgm:animLvl val="lvl"/>
          <dgm:resizeHandles val="exact"/>
        </dgm:presLayoutVars>
      </dgm:prSet>
      <dgm:spPr/>
    </dgm:pt>
    <dgm:pt modelId="{8D0C6D71-B49F-4C24-BD48-CD2210FD8C01}" type="pres">
      <dgm:prSet presAssocID="{E7BB38BF-3613-48BC-A38E-D7386B9FA1DC}" presName="parentText" presStyleLbl="node1" presStyleIdx="0" presStyleCnt="3" custScaleY="52335">
        <dgm:presLayoutVars>
          <dgm:chMax val="0"/>
          <dgm:bulletEnabled val="1"/>
        </dgm:presLayoutVars>
      </dgm:prSet>
      <dgm:spPr/>
    </dgm:pt>
    <dgm:pt modelId="{6334EAF3-9598-4AE6-8066-42D774298E89}" type="pres">
      <dgm:prSet presAssocID="{E7BB38BF-3613-48BC-A38E-D7386B9FA1DC}" presName="childText" presStyleLbl="revTx" presStyleIdx="0" presStyleCnt="3">
        <dgm:presLayoutVars>
          <dgm:bulletEnabled val="1"/>
        </dgm:presLayoutVars>
      </dgm:prSet>
      <dgm:spPr/>
    </dgm:pt>
    <dgm:pt modelId="{7B056929-7FE1-4809-BE65-062F73737E4A}" type="pres">
      <dgm:prSet presAssocID="{DA85F265-1026-4932-850F-94919A886503}" presName="parentText" presStyleLbl="node1" presStyleIdx="1" presStyleCnt="3" custScaleY="52335">
        <dgm:presLayoutVars>
          <dgm:chMax val="0"/>
          <dgm:bulletEnabled val="1"/>
        </dgm:presLayoutVars>
      </dgm:prSet>
      <dgm:spPr/>
    </dgm:pt>
    <dgm:pt modelId="{53B7C096-AB1F-45D9-A4C7-961F49FAF300}" type="pres">
      <dgm:prSet presAssocID="{DA85F265-1026-4932-850F-94919A886503}" presName="childText" presStyleLbl="revTx" presStyleIdx="1" presStyleCnt="3">
        <dgm:presLayoutVars>
          <dgm:bulletEnabled val="1"/>
        </dgm:presLayoutVars>
      </dgm:prSet>
      <dgm:spPr/>
    </dgm:pt>
    <dgm:pt modelId="{1566FCB6-C3EB-4701-AE4B-01506CC148C7}" type="pres">
      <dgm:prSet presAssocID="{EB4E7AAC-288F-4991-AFF1-BB957E9B0833}" presName="parentText" presStyleLbl="node1" presStyleIdx="2" presStyleCnt="3" custScaleY="52335">
        <dgm:presLayoutVars>
          <dgm:chMax val="0"/>
          <dgm:bulletEnabled val="1"/>
        </dgm:presLayoutVars>
      </dgm:prSet>
      <dgm:spPr/>
    </dgm:pt>
    <dgm:pt modelId="{440C65E5-8D89-4066-9C4B-3A08219E3D9E}" type="pres">
      <dgm:prSet presAssocID="{EB4E7AAC-288F-4991-AFF1-BB957E9B0833}" presName="childText" presStyleLbl="revTx" presStyleIdx="2" presStyleCnt="3">
        <dgm:presLayoutVars>
          <dgm:bulletEnabled val="1"/>
        </dgm:presLayoutVars>
      </dgm:prSet>
      <dgm:spPr/>
    </dgm:pt>
  </dgm:ptLst>
  <dgm:cxnLst>
    <dgm:cxn modelId="{93E8C41E-586F-483B-BFAE-A4049DB181A6}" srcId="{77B79DBF-EC1E-4B35-A732-8A4208A156AA}" destId="{DA85F265-1026-4932-850F-94919A886503}" srcOrd="1" destOrd="0" parTransId="{C577FE69-16FB-46D0-822F-4625B66DCE50}" sibTransId="{31AD7FA4-3E58-4DB2-9F45-D5682F3ECB0B}"/>
    <dgm:cxn modelId="{754AEB3C-B84E-493D-A190-8E79EBABADFF}" type="presOf" srcId="{A9D19E3A-0B21-42B4-A439-0736D4AAD0DB}" destId="{53B7C096-AB1F-45D9-A4C7-961F49FAF300}" srcOrd="0" destOrd="1" presId="urn:microsoft.com/office/officeart/2005/8/layout/vList2"/>
    <dgm:cxn modelId="{D538DD48-8723-4489-94B3-7C0E8E0CDD2B}" srcId="{EB4E7AAC-288F-4991-AFF1-BB957E9B0833}" destId="{F9CB6927-ED2B-4A17-BE81-D316F43B8F90}" srcOrd="0" destOrd="0" parTransId="{42374541-4E95-421A-A72D-ABC6C5B0D47D}" sibTransId="{68BFC9D1-B02F-4094-A591-5E94B1074BD2}"/>
    <dgm:cxn modelId="{728BE869-F75A-4CBD-B702-5D11D5E0E7FB}" type="presOf" srcId="{E7BB38BF-3613-48BC-A38E-D7386B9FA1DC}" destId="{8D0C6D71-B49F-4C24-BD48-CD2210FD8C01}" srcOrd="0" destOrd="0" presId="urn:microsoft.com/office/officeart/2005/8/layout/vList2"/>
    <dgm:cxn modelId="{9138EB70-6F88-43F4-B337-9E0070A44DAD}" type="presOf" srcId="{31A6EF05-042D-4B3B-AB04-ECAA25E116C9}" destId="{53B7C096-AB1F-45D9-A4C7-961F49FAF300}" srcOrd="0" destOrd="0" presId="urn:microsoft.com/office/officeart/2005/8/layout/vList2"/>
    <dgm:cxn modelId="{EC54B955-A905-4D2C-8C2F-4BDE380E6729}" srcId="{DA85F265-1026-4932-850F-94919A886503}" destId="{A9D19E3A-0B21-42B4-A439-0736D4AAD0DB}" srcOrd="1" destOrd="0" parTransId="{9166AFC3-7C27-4025-A3F5-EFF98480EB04}" sibTransId="{087B4052-BC42-4661-967E-0F8C63423682}"/>
    <dgm:cxn modelId="{EFA7647A-508D-4FCF-9BAC-0D1D57DD02B0}" type="presOf" srcId="{DA85F265-1026-4932-850F-94919A886503}" destId="{7B056929-7FE1-4809-BE65-062F73737E4A}" srcOrd="0" destOrd="0" presId="urn:microsoft.com/office/officeart/2005/8/layout/vList2"/>
    <dgm:cxn modelId="{7B76AA7E-1147-46B2-8FB6-111790EE81A0}" srcId="{77B79DBF-EC1E-4B35-A732-8A4208A156AA}" destId="{EB4E7AAC-288F-4991-AFF1-BB957E9B0833}" srcOrd="2" destOrd="0" parTransId="{124A260D-01BE-4965-8BEE-F140C5589586}" sibTransId="{E371582C-9E59-4D81-859E-571ED63A3FB6}"/>
    <dgm:cxn modelId="{80F94A81-C475-48DC-9453-0C71B2F98250}" type="presOf" srcId="{F9CB6927-ED2B-4A17-BE81-D316F43B8F90}" destId="{440C65E5-8D89-4066-9C4B-3A08219E3D9E}" srcOrd="0" destOrd="0" presId="urn:microsoft.com/office/officeart/2005/8/layout/vList2"/>
    <dgm:cxn modelId="{C46499A2-F7A4-459E-B495-B83238F636E2}" type="presOf" srcId="{EB4E7AAC-288F-4991-AFF1-BB957E9B0833}" destId="{1566FCB6-C3EB-4701-AE4B-01506CC148C7}" srcOrd="0" destOrd="0" presId="urn:microsoft.com/office/officeart/2005/8/layout/vList2"/>
    <dgm:cxn modelId="{C55E4BAE-D4AC-47A7-B680-EA2ADBDAC63A}" type="presOf" srcId="{BB55CF6E-AE5D-4F9E-9D1D-7E4B3CEC83A6}" destId="{6334EAF3-9598-4AE6-8066-42D774298E89}" srcOrd="0" destOrd="1" presId="urn:microsoft.com/office/officeart/2005/8/layout/vList2"/>
    <dgm:cxn modelId="{583BFDC2-EE9C-434B-9197-18AAE7B68DAF}" type="presOf" srcId="{77B79DBF-EC1E-4B35-A732-8A4208A156AA}" destId="{41DCC634-DD47-4CEF-860D-C26C40F1F589}" srcOrd="0" destOrd="0" presId="urn:microsoft.com/office/officeart/2005/8/layout/vList2"/>
    <dgm:cxn modelId="{573F40C4-E526-4F40-9314-7FD3FEF980AF}" srcId="{77B79DBF-EC1E-4B35-A732-8A4208A156AA}" destId="{E7BB38BF-3613-48BC-A38E-D7386B9FA1DC}" srcOrd="0" destOrd="0" parTransId="{F01B417A-77DA-4A5F-8A86-D7748FFF4189}" sibTransId="{037067B1-77B2-462B-B912-68425B5F7A37}"/>
    <dgm:cxn modelId="{D3DA53CE-4DFE-4886-8D5F-AC28DAC035AB}" type="presOf" srcId="{A9CD4E09-D23C-406F-9EA1-4E01E50C3DA3}" destId="{6334EAF3-9598-4AE6-8066-42D774298E89}" srcOrd="0" destOrd="0" presId="urn:microsoft.com/office/officeart/2005/8/layout/vList2"/>
    <dgm:cxn modelId="{A7FD71E6-2735-4D6E-814E-0E2465C2579E}" srcId="{EB4E7AAC-288F-4991-AFF1-BB957E9B0833}" destId="{4EF73E5A-84E6-4C6F-B24D-C43CAA5D5EE7}" srcOrd="1" destOrd="0" parTransId="{C6F48021-4683-4EEF-A5BD-444869B2AFF9}" sibTransId="{ADA9E307-B1DC-4A5B-9C6A-926AD67C9CD3}"/>
    <dgm:cxn modelId="{B00D23EE-67F6-4BD5-A0DA-0CC7A2173E58}" type="presOf" srcId="{4EF73E5A-84E6-4C6F-B24D-C43CAA5D5EE7}" destId="{440C65E5-8D89-4066-9C4B-3A08219E3D9E}" srcOrd="0" destOrd="1" presId="urn:microsoft.com/office/officeart/2005/8/layout/vList2"/>
    <dgm:cxn modelId="{C4BFB0EF-AD5E-4D02-A80F-74683DE950B7}" srcId="{E7BB38BF-3613-48BC-A38E-D7386B9FA1DC}" destId="{A9CD4E09-D23C-406F-9EA1-4E01E50C3DA3}" srcOrd="0" destOrd="0" parTransId="{241D6D0B-83A0-4F99-B2F1-DA416930E28B}" sibTransId="{E146D9C8-FC9F-4109-B75B-F20FA6197776}"/>
    <dgm:cxn modelId="{3E119BF0-BFED-4F41-B4A2-D9C4C143169E}" srcId="{E7BB38BF-3613-48BC-A38E-D7386B9FA1DC}" destId="{BB55CF6E-AE5D-4F9E-9D1D-7E4B3CEC83A6}" srcOrd="1" destOrd="0" parTransId="{9E00C9E9-9928-407B-8FE1-6045B3D483A6}" sibTransId="{96ADA111-3963-438E-B9F7-E1795D741CC3}"/>
    <dgm:cxn modelId="{9B4C02F3-5D19-4602-BA0D-C165B1FC6632}" srcId="{DA85F265-1026-4932-850F-94919A886503}" destId="{31A6EF05-042D-4B3B-AB04-ECAA25E116C9}" srcOrd="0" destOrd="0" parTransId="{49CE4077-FAFA-448E-91DB-39840E4A06FB}" sibTransId="{96DFE575-5A50-4CB8-83E6-B610A4464994}"/>
    <dgm:cxn modelId="{5AA8AA1D-B97F-40FB-92CD-A5EDB60AEF19}" type="presParOf" srcId="{41DCC634-DD47-4CEF-860D-C26C40F1F589}" destId="{8D0C6D71-B49F-4C24-BD48-CD2210FD8C01}" srcOrd="0" destOrd="0" presId="urn:microsoft.com/office/officeart/2005/8/layout/vList2"/>
    <dgm:cxn modelId="{16D23DBB-4A1D-47D1-AE46-3C6557869C72}" type="presParOf" srcId="{41DCC634-DD47-4CEF-860D-C26C40F1F589}" destId="{6334EAF3-9598-4AE6-8066-42D774298E89}" srcOrd="1" destOrd="0" presId="urn:microsoft.com/office/officeart/2005/8/layout/vList2"/>
    <dgm:cxn modelId="{1A3443FA-8F58-42D6-9663-FEE4D9A14186}" type="presParOf" srcId="{41DCC634-DD47-4CEF-860D-C26C40F1F589}" destId="{7B056929-7FE1-4809-BE65-062F73737E4A}" srcOrd="2" destOrd="0" presId="urn:microsoft.com/office/officeart/2005/8/layout/vList2"/>
    <dgm:cxn modelId="{B11D7D49-A09F-411C-BC61-EEE69B9FADBF}" type="presParOf" srcId="{41DCC634-DD47-4CEF-860D-C26C40F1F589}" destId="{53B7C096-AB1F-45D9-A4C7-961F49FAF300}" srcOrd="3" destOrd="0" presId="urn:microsoft.com/office/officeart/2005/8/layout/vList2"/>
    <dgm:cxn modelId="{CF40D975-5268-4376-A3EA-8088919487EE}" type="presParOf" srcId="{41DCC634-DD47-4CEF-860D-C26C40F1F589}" destId="{1566FCB6-C3EB-4701-AE4B-01506CC148C7}" srcOrd="4" destOrd="0" presId="urn:microsoft.com/office/officeart/2005/8/layout/vList2"/>
    <dgm:cxn modelId="{143E1D40-EE24-4A54-809B-AD81F7669BA6}" type="presParOf" srcId="{41DCC634-DD47-4CEF-860D-C26C40F1F589}" destId="{440C65E5-8D89-4066-9C4B-3A08219E3D9E}" srcOrd="5"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tyle>
          <a:lnRef idx="1">
            <a:schemeClr val="accent1"/>
          </a:lnRef>
          <a:fillRef idx="3">
            <a:schemeClr val="accent1"/>
          </a:fillRef>
          <a:effectRef idx="2">
            <a:schemeClr val="accent1"/>
          </a:effectRef>
          <a:fontRef idx="minor">
            <a:schemeClr val="lt1"/>
          </a:fontRef>
        </dgm:style>
      </dgm:prSet>
      <dgm:spPr>
        <a:ln/>
      </dgm:spPr>
      <dgm:t>
        <a:bodyPr/>
        <a:lstStyle/>
        <a:p>
          <a:pPr algn="just" rtl="0"/>
          <a:r>
            <a:rPr lang="en-US" sz="3300" dirty="0">
              <a:solidFill>
                <a:schemeClr val="bg1">
                  <a:lumMod val="65000"/>
                </a:schemeClr>
              </a:solidFill>
            </a:rPr>
            <a:t>Introduction To Wiki/Confluence</a:t>
          </a:r>
          <a:endParaRPr lang="en-US" sz="3300" dirty="0">
            <a:solidFill>
              <a:schemeClr val="bg1">
                <a:lumMod val="65000"/>
              </a:schemeClr>
            </a:solidFill>
            <a:latin typeface="+mn-lt"/>
          </a:endParaRPr>
        </a:p>
      </dgm:t>
    </dgm:pt>
    <dgm:pt modelId="{D2D2BD1C-50DE-4EF9-8BC7-2156075829A7}" type="parTrans" cxnId="{BD6BF403-BD54-4A7F-B643-D45944AA6252}">
      <dgm:prSet/>
      <dgm:spPr/>
      <dgm:t>
        <a:bodyPr/>
        <a:lstStyle/>
        <a:p>
          <a:endParaRPr lang="en-US"/>
        </a:p>
      </dgm:t>
    </dgm:pt>
    <dgm:pt modelId="{20E10B42-2F47-40FC-AD63-78F5950BF17E}" type="sibTrans" cxnId="{BD6BF403-BD54-4A7F-B643-D45944AA6252}">
      <dgm:prSet/>
      <dgm:spPr/>
      <dgm:t>
        <a:bodyPr/>
        <a:lstStyle/>
        <a:p>
          <a:endParaRPr lang="en-US"/>
        </a:p>
      </dgm:t>
    </dgm:pt>
    <dgm:pt modelId="{CD97704E-4CA1-437C-BA43-B8B6F60F75F4}">
      <dgm:prSet custT="1">
        <dgm:style>
          <a:lnRef idx="1">
            <a:schemeClr val="accent1"/>
          </a:lnRef>
          <a:fillRef idx="3">
            <a:schemeClr val="accent1"/>
          </a:fillRef>
          <a:effectRef idx="2">
            <a:schemeClr val="accent1"/>
          </a:effectRef>
          <a:fontRef idx="minor">
            <a:schemeClr val="lt1"/>
          </a:fontRef>
        </dgm:style>
      </dgm:prSet>
      <dgm:spPr>
        <a:ln/>
      </dgm:spPr>
      <dgm:t>
        <a:bodyPr/>
        <a:lstStyle/>
        <a:p>
          <a:pPr algn="just" rtl="0"/>
          <a:r>
            <a:rPr lang="en-US" sz="3300" dirty="0">
              <a:solidFill>
                <a:schemeClr val="bg1">
                  <a:lumMod val="65000"/>
                </a:schemeClr>
              </a:solidFill>
            </a:rPr>
            <a:t>OPF Payment Testing Solution</a:t>
          </a:r>
          <a:endParaRPr lang="en-US" sz="3300" dirty="0">
            <a:solidFill>
              <a:schemeClr val="bg1">
                <a:lumMod val="65000"/>
              </a:schemeClr>
            </a:solidFill>
            <a:latin typeface="+mn-lt"/>
          </a:endParaRPr>
        </a:p>
      </dgm:t>
    </dgm:pt>
    <dgm:pt modelId="{0279D9D9-6194-4870-83FF-BC98184BE147}" type="sibTrans" cxnId="{F7EE3495-5E66-4525-B1CD-4123D37993C4}">
      <dgm:prSet/>
      <dgm:spPr/>
      <dgm:t>
        <a:bodyPr/>
        <a:lstStyle/>
        <a:p>
          <a:endParaRPr lang="en-US"/>
        </a:p>
      </dgm:t>
    </dgm:pt>
    <dgm:pt modelId="{A2E97291-D453-480D-886E-B27E31D8931D}" type="parTrans" cxnId="{F7EE3495-5E66-4525-B1CD-4123D37993C4}">
      <dgm:prSet/>
      <dgm:spPr/>
      <dgm:t>
        <a:bodyPr/>
        <a:lstStyle/>
        <a:p>
          <a:endParaRPr lang="en-US"/>
        </a:p>
      </dgm:t>
    </dgm:pt>
    <dgm:pt modelId="{7B65A5DC-62FE-4A17-9BA8-14B0A31868E3}">
      <dgm:prSet>
        <dgm:style>
          <a:lnRef idx="1">
            <a:schemeClr val="accent1"/>
          </a:lnRef>
          <a:fillRef idx="3">
            <a:schemeClr val="accent1"/>
          </a:fillRef>
          <a:effectRef idx="2">
            <a:schemeClr val="accent1"/>
          </a:effectRef>
          <a:fontRef idx="minor">
            <a:schemeClr val="lt1"/>
          </a:fontRef>
        </dgm:style>
      </dgm:prSet>
      <dgm:spPr>
        <a:ln/>
      </dgm:spPr>
      <dgm:t>
        <a:bodyPr/>
        <a:lstStyle/>
        <a:p>
          <a:pPr algn="just"/>
          <a:r>
            <a:rPr lang="en-US" dirty="0">
              <a:solidFill>
                <a:schemeClr val="bg1"/>
              </a:solidFill>
            </a:rPr>
            <a:t>SVN structure walkthrough</a:t>
          </a:r>
        </a:p>
      </dgm:t>
    </dgm:pt>
    <dgm:pt modelId="{66123621-304D-480D-9A13-271BEFB6D041}" type="parTrans" cxnId="{8A28A124-3C03-47C4-92E4-450602EAD67B}">
      <dgm:prSet/>
      <dgm:spPr/>
      <dgm:t>
        <a:bodyPr/>
        <a:lstStyle/>
        <a:p>
          <a:endParaRPr lang="en-US"/>
        </a:p>
      </dgm:t>
    </dgm:pt>
    <dgm:pt modelId="{22DF61C6-D3A3-4B68-91A0-143804719818}" type="sibTrans" cxnId="{8A28A124-3C03-47C4-92E4-450602EAD67B}">
      <dgm:prSet/>
      <dgm:spPr/>
      <dgm:t>
        <a:bodyPr/>
        <a:lstStyle/>
        <a:p>
          <a:endParaRPr lang="en-US"/>
        </a:p>
      </dgm:t>
    </dgm:pt>
    <dgm:pt modelId="{C6FACA23-C1DA-4C75-A106-2ABBBC61789C}">
      <dgm:prSet custT="1">
        <dgm:style>
          <a:lnRef idx="1">
            <a:schemeClr val="accent1"/>
          </a:lnRef>
          <a:fillRef idx="3">
            <a:schemeClr val="accent1"/>
          </a:fillRef>
          <a:effectRef idx="2">
            <a:schemeClr val="accent1"/>
          </a:effectRef>
          <a:fontRef idx="minor">
            <a:schemeClr val="lt1"/>
          </a:fontRef>
        </dgm:style>
      </dgm:prSet>
      <dgm:spPr>
        <a:ln/>
      </dgm:spPr>
      <dgm:t>
        <a:bodyPr/>
        <a:lstStyle/>
        <a:p>
          <a:pPr algn="just" rtl="0"/>
          <a:r>
            <a:rPr lang="en-US" sz="3300" dirty="0">
              <a:solidFill>
                <a:schemeClr val="bg1">
                  <a:lumMod val="65000"/>
                </a:schemeClr>
              </a:solidFill>
            </a:rPr>
            <a:t>QA Involvement in SDLC</a:t>
          </a:r>
          <a:endParaRPr lang="en-US" sz="3300" dirty="0">
            <a:solidFill>
              <a:schemeClr val="bg1">
                <a:lumMod val="65000"/>
              </a:schemeClr>
            </a:solidFill>
            <a:latin typeface="+mn-lt"/>
          </a:endParaRPr>
        </a:p>
      </dgm:t>
    </dgm:pt>
    <dgm:pt modelId="{C8795897-44EE-481C-89A2-180A9D10E03E}" type="parTrans" cxnId="{BB8295FA-3417-47D8-8A24-49417DBF9AAF}">
      <dgm:prSet/>
      <dgm:spPr/>
      <dgm:t>
        <a:bodyPr/>
        <a:lstStyle/>
        <a:p>
          <a:endParaRPr lang="en-US"/>
        </a:p>
      </dgm:t>
    </dgm:pt>
    <dgm:pt modelId="{40F12D05-B422-41A1-8D97-885AB2E566D6}" type="sibTrans" cxnId="{BB8295FA-3417-47D8-8A24-49417DBF9AAF}">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4" custScaleX="492682" custScaleY="87424" custLinFactNeighborX="0" custLinFactNeighborY="9634"/>
      <dgm:spPr/>
    </dgm:pt>
    <dgm:pt modelId="{FC78AE5F-CDD9-4FAC-A83E-A041C1B6FCA3}" type="pres">
      <dgm:prSet presAssocID="{3DC045C7-A385-4C1F-8142-DE8CD2863134}" presName="vSp" presStyleCnt="0"/>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1" presStyleCnt="4" custScaleX="492682" custScaleY="87424" custLinFactNeighborX="0" custLinFactNeighborY="9189"/>
      <dgm:spPr/>
    </dgm:pt>
    <dgm:pt modelId="{AEC25E28-3382-433F-866E-FCC7B20D17AF}" type="pres">
      <dgm:prSet presAssocID="{CD97704E-4CA1-437C-BA43-B8B6F60F75F4}" presName="vSp" presStyleCnt="0"/>
      <dgm:spPr/>
    </dgm:pt>
    <dgm:pt modelId="{C019894F-F5C9-4540-A424-5CDBD0DCA679}" type="pres">
      <dgm:prSet presAssocID="{C6FACA23-C1DA-4C75-A106-2ABBBC61789C}" presName="horFlow" presStyleCnt="0"/>
      <dgm:spPr/>
    </dgm:pt>
    <dgm:pt modelId="{FCA95D02-D9D5-40DA-8AAC-1CA1900434DD}" type="pres">
      <dgm:prSet presAssocID="{C6FACA23-C1DA-4C75-A106-2ABBBC61789C}" presName="bigChev" presStyleLbl="node1" presStyleIdx="2" presStyleCnt="4" custScaleX="492900" custLinFactNeighborX="0" custLinFactNeighborY="9634"/>
      <dgm:spPr/>
    </dgm:pt>
    <dgm:pt modelId="{86F7A28F-E9AB-4A77-9177-EB40236F0D36}" type="pres">
      <dgm:prSet presAssocID="{C6FACA23-C1DA-4C75-A106-2ABBBC61789C}" presName="vSp" presStyleCnt="0"/>
      <dgm:spPr/>
    </dgm:pt>
    <dgm:pt modelId="{83161B4C-C79D-464F-9689-E55E316F66C1}" type="pres">
      <dgm:prSet presAssocID="{7B65A5DC-62FE-4A17-9BA8-14B0A31868E3}" presName="horFlow" presStyleCnt="0"/>
      <dgm:spPr/>
    </dgm:pt>
    <dgm:pt modelId="{B847A77F-3097-4427-BC60-74EAC381DE7A}" type="pres">
      <dgm:prSet presAssocID="{7B65A5DC-62FE-4A17-9BA8-14B0A31868E3}" presName="bigChev" presStyleLbl="node1" presStyleIdx="3" presStyleCnt="4" custScaleX="492682" custScaleY="87424" custLinFactNeighborX="-335" custLinFactNeighborY="4926"/>
      <dgm:spPr/>
    </dgm:pt>
  </dgm:ptLst>
  <dgm:cxnLst>
    <dgm:cxn modelId="{BD6BF403-BD54-4A7F-B643-D45944AA6252}" srcId="{7046C474-6EB7-4BC3-BB68-28317A9ED478}" destId="{3DC045C7-A385-4C1F-8142-DE8CD2863134}" srcOrd="0" destOrd="0" parTransId="{D2D2BD1C-50DE-4EF9-8BC7-2156075829A7}" sibTransId="{20E10B42-2F47-40FC-AD63-78F5950BF17E}"/>
    <dgm:cxn modelId="{8A28A124-3C03-47C4-92E4-450602EAD67B}" srcId="{7046C474-6EB7-4BC3-BB68-28317A9ED478}" destId="{7B65A5DC-62FE-4A17-9BA8-14B0A31868E3}" srcOrd="3" destOrd="0" parTransId="{66123621-304D-480D-9A13-271BEFB6D041}" sibTransId="{22DF61C6-D3A3-4B68-91A0-143804719818}"/>
    <dgm:cxn modelId="{195A6844-4E89-4C24-AEF1-5E7638F6E21D}" type="presOf" srcId="{3DC045C7-A385-4C1F-8142-DE8CD2863134}" destId="{4D88E739-6785-4453-B185-160558BA1F49}" srcOrd="0" destOrd="0" presId="urn:microsoft.com/office/officeart/2005/8/layout/lProcess3"/>
    <dgm:cxn modelId="{A364F191-347F-4FC4-8037-AA4ECDF90686}" type="presOf" srcId="{CD97704E-4CA1-437C-BA43-B8B6F60F75F4}" destId="{4305DEDA-6092-4FA4-A1EC-B32EC40096C2}" srcOrd="0" destOrd="0" presId="urn:microsoft.com/office/officeart/2005/8/layout/lProcess3"/>
    <dgm:cxn modelId="{F7EE3495-5E66-4525-B1CD-4123D37993C4}" srcId="{7046C474-6EB7-4BC3-BB68-28317A9ED478}" destId="{CD97704E-4CA1-437C-BA43-B8B6F60F75F4}" srcOrd="1" destOrd="0" parTransId="{A2E97291-D453-480D-886E-B27E31D8931D}" sibTransId="{0279D9D9-6194-4870-83FF-BC98184BE147}"/>
    <dgm:cxn modelId="{03BFC0C5-8F7C-464C-858C-37CEDCD4E1BC}" type="presOf" srcId="{C6FACA23-C1DA-4C75-A106-2ABBBC61789C}" destId="{FCA95D02-D9D5-40DA-8AAC-1CA1900434DD}" srcOrd="0" destOrd="0" presId="urn:microsoft.com/office/officeart/2005/8/layout/lProcess3"/>
    <dgm:cxn modelId="{E91B68D8-2825-451E-980D-C4B1ACE05BA5}" type="presOf" srcId="{7046C474-6EB7-4BC3-BB68-28317A9ED478}" destId="{E72269EE-FA45-4711-ACD9-28D4BC31F822}" srcOrd="0" destOrd="0" presId="urn:microsoft.com/office/officeart/2005/8/layout/lProcess3"/>
    <dgm:cxn modelId="{3A10CCDA-8B26-4009-B683-63A281E9BA4E}" type="presOf" srcId="{7B65A5DC-62FE-4A17-9BA8-14B0A31868E3}" destId="{B847A77F-3097-4427-BC60-74EAC381DE7A}" srcOrd="0" destOrd="0" presId="urn:microsoft.com/office/officeart/2005/8/layout/lProcess3"/>
    <dgm:cxn modelId="{BB8295FA-3417-47D8-8A24-49417DBF9AAF}" srcId="{7046C474-6EB7-4BC3-BB68-28317A9ED478}" destId="{C6FACA23-C1DA-4C75-A106-2ABBBC61789C}" srcOrd="2" destOrd="0" parTransId="{C8795897-44EE-481C-89A2-180A9D10E03E}" sibTransId="{40F12D05-B422-41A1-8D97-885AB2E566D6}"/>
    <dgm:cxn modelId="{16B7BDC4-F389-4FED-8FF8-E080B7181CCE}" type="presParOf" srcId="{E72269EE-FA45-4711-ACD9-28D4BC31F822}" destId="{321C174F-E5F9-49CB-BBDF-00D5573F1E9C}" srcOrd="0" destOrd="0" presId="urn:microsoft.com/office/officeart/2005/8/layout/lProcess3"/>
    <dgm:cxn modelId="{ACAB3BB4-1E6C-4FAD-BCBD-E5652E3336AB}" type="presParOf" srcId="{321C174F-E5F9-49CB-BBDF-00D5573F1E9C}" destId="{4D88E739-6785-4453-B185-160558BA1F49}" srcOrd="0" destOrd="0" presId="urn:microsoft.com/office/officeart/2005/8/layout/lProcess3"/>
    <dgm:cxn modelId="{0FBC2CCB-59C2-4568-92DF-2E834D5BA85A}" type="presParOf" srcId="{E72269EE-FA45-4711-ACD9-28D4BC31F822}" destId="{FC78AE5F-CDD9-4FAC-A83E-A041C1B6FCA3}" srcOrd="1" destOrd="0" presId="urn:microsoft.com/office/officeart/2005/8/layout/lProcess3"/>
    <dgm:cxn modelId="{6E4BAC47-0328-4186-B949-4CD7B0BDEC06}" type="presParOf" srcId="{E72269EE-FA45-4711-ACD9-28D4BC31F822}" destId="{F6C2C576-8DD2-4F93-9D2B-A181F3A9C82E}" srcOrd="2" destOrd="0" presId="urn:microsoft.com/office/officeart/2005/8/layout/lProcess3"/>
    <dgm:cxn modelId="{3C90B5A3-6431-4AD9-8BB9-EF44D7994740}" type="presParOf" srcId="{F6C2C576-8DD2-4F93-9D2B-A181F3A9C82E}" destId="{4305DEDA-6092-4FA4-A1EC-B32EC40096C2}" srcOrd="0" destOrd="0" presId="urn:microsoft.com/office/officeart/2005/8/layout/lProcess3"/>
    <dgm:cxn modelId="{96865FBD-639F-431E-9E13-CE914AF15B21}" type="presParOf" srcId="{E72269EE-FA45-4711-ACD9-28D4BC31F822}" destId="{AEC25E28-3382-433F-866E-FCC7B20D17AF}" srcOrd="3" destOrd="0" presId="urn:microsoft.com/office/officeart/2005/8/layout/lProcess3"/>
    <dgm:cxn modelId="{4F7386C2-EB53-4226-B084-AAC1D7C0907A}" type="presParOf" srcId="{E72269EE-FA45-4711-ACD9-28D4BC31F822}" destId="{C019894F-F5C9-4540-A424-5CDBD0DCA679}" srcOrd="4" destOrd="0" presId="urn:microsoft.com/office/officeart/2005/8/layout/lProcess3"/>
    <dgm:cxn modelId="{E875C938-9612-4E1B-9C9B-3B7812EB8AAD}" type="presParOf" srcId="{C019894F-F5C9-4540-A424-5CDBD0DCA679}" destId="{FCA95D02-D9D5-40DA-8AAC-1CA1900434DD}" srcOrd="0" destOrd="0" presId="urn:microsoft.com/office/officeart/2005/8/layout/lProcess3"/>
    <dgm:cxn modelId="{258B1102-6396-454F-BEF6-BB710B2F1768}" type="presParOf" srcId="{E72269EE-FA45-4711-ACD9-28D4BC31F822}" destId="{86F7A28F-E9AB-4A77-9177-EB40236F0D36}" srcOrd="5" destOrd="0" presId="urn:microsoft.com/office/officeart/2005/8/layout/lProcess3"/>
    <dgm:cxn modelId="{1D24DC4D-F565-496C-8692-8D890E005A66}" type="presParOf" srcId="{E72269EE-FA45-4711-ACD9-28D4BC31F822}" destId="{83161B4C-C79D-464F-9689-E55E316F66C1}" srcOrd="6" destOrd="0" presId="urn:microsoft.com/office/officeart/2005/8/layout/lProcess3"/>
    <dgm:cxn modelId="{8A9A4CCC-52AE-4AE9-A2DE-2AE6F624BA6E}" type="presParOf" srcId="{83161B4C-C79D-464F-9689-E55E316F66C1}" destId="{B847A77F-3097-4427-BC60-74EAC381DE7A}"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E7D390B-D369-452D-A2BB-45C9DED975E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49E8DBF-3AFE-403A-A11A-4D67B667F394}">
      <dgm:prSet phldrT="[Text]" custT="1"/>
      <dgm:spPr/>
      <dgm:t>
        <a:bodyPr/>
        <a:lstStyle/>
        <a:p>
          <a:r>
            <a:rPr lang="en-US" sz="2400" dirty="0"/>
            <a:t>OPF</a:t>
          </a:r>
        </a:p>
      </dgm:t>
    </dgm:pt>
    <dgm:pt modelId="{179079C0-2C88-4A79-ACD6-E0F8B655B543}" type="parTrans" cxnId="{228A6F5B-0D19-481C-879C-2BB93CA92D42}">
      <dgm:prSet/>
      <dgm:spPr/>
      <dgm:t>
        <a:bodyPr/>
        <a:lstStyle/>
        <a:p>
          <a:endParaRPr lang="en-US"/>
        </a:p>
      </dgm:t>
    </dgm:pt>
    <dgm:pt modelId="{969A4B9F-F633-48A9-AA2A-8F380151E602}" type="sibTrans" cxnId="{228A6F5B-0D19-481C-879C-2BB93CA92D42}">
      <dgm:prSet/>
      <dgm:spPr/>
      <dgm:t>
        <a:bodyPr/>
        <a:lstStyle/>
        <a:p>
          <a:endParaRPr lang="en-US"/>
        </a:p>
      </dgm:t>
    </dgm:pt>
    <dgm:pt modelId="{A6EB658E-5E2A-42F0-97F5-C8C516DC01D6}">
      <dgm:prSet phldrT="[Text]" custT="1"/>
      <dgm:spPr/>
      <dgm:t>
        <a:bodyPr/>
        <a:lstStyle/>
        <a:p>
          <a:r>
            <a:rPr lang="es-ES_tradnl" sz="1400" dirty="0">
              <a:hlinkClick xmlns:r="http://schemas.openxmlformats.org/officeDocument/2006/relationships" r:id="rId1"/>
            </a:rPr>
            <a:t>https://svn-mec.clear2pay.com/svn/repos/rd/core/OPF/trunk/doc</a:t>
          </a:r>
          <a:endParaRPr lang="en-US" sz="1400" dirty="0"/>
        </a:p>
      </dgm:t>
    </dgm:pt>
    <dgm:pt modelId="{AAC650DE-0B92-46EC-B80A-BC73E582C50B}" type="parTrans" cxnId="{DBF412D4-870A-4E97-9780-912054ADABF0}">
      <dgm:prSet/>
      <dgm:spPr/>
      <dgm:t>
        <a:bodyPr/>
        <a:lstStyle/>
        <a:p>
          <a:endParaRPr lang="en-US"/>
        </a:p>
      </dgm:t>
    </dgm:pt>
    <dgm:pt modelId="{28CB21C2-35D5-4EBC-AC18-F1433A5B02DC}" type="sibTrans" cxnId="{DBF412D4-870A-4E97-9780-912054ADABF0}">
      <dgm:prSet/>
      <dgm:spPr/>
      <dgm:t>
        <a:bodyPr/>
        <a:lstStyle/>
        <a:p>
          <a:endParaRPr lang="en-US"/>
        </a:p>
      </dgm:t>
    </dgm:pt>
    <dgm:pt modelId="{5E128D01-FDFA-4D64-91D4-FCF713D9A899}">
      <dgm:prSet phldrT="[Text]" custT="1"/>
      <dgm:spPr/>
      <dgm:t>
        <a:bodyPr/>
        <a:lstStyle/>
        <a:p>
          <a:r>
            <a:rPr lang="en-US" sz="2400" dirty="0"/>
            <a:t>XCT</a:t>
          </a:r>
        </a:p>
      </dgm:t>
    </dgm:pt>
    <dgm:pt modelId="{FF0A5118-57D4-45B1-A24A-9CB0641B9011}" type="parTrans" cxnId="{D96B0D96-C046-42A2-BE8D-26636F8E059E}">
      <dgm:prSet/>
      <dgm:spPr/>
      <dgm:t>
        <a:bodyPr/>
        <a:lstStyle/>
        <a:p>
          <a:endParaRPr lang="en-US"/>
        </a:p>
      </dgm:t>
    </dgm:pt>
    <dgm:pt modelId="{EC926546-8A48-4EFB-93FC-045FC8FA9C65}" type="sibTrans" cxnId="{D96B0D96-C046-42A2-BE8D-26636F8E059E}">
      <dgm:prSet/>
      <dgm:spPr/>
      <dgm:t>
        <a:bodyPr/>
        <a:lstStyle/>
        <a:p>
          <a:endParaRPr lang="en-US"/>
        </a:p>
      </dgm:t>
    </dgm:pt>
    <dgm:pt modelId="{F09D60E9-E303-4BBD-BF89-D2474016EAEE}">
      <dgm:prSet phldrT="[Text]" custT="1"/>
      <dgm:spPr/>
      <dgm:t>
        <a:bodyPr/>
        <a:lstStyle/>
        <a:p>
          <a:r>
            <a:rPr lang="es-ES_tradnl" sz="1400" dirty="0">
              <a:hlinkClick xmlns:r="http://schemas.openxmlformats.org/officeDocument/2006/relationships" r:id="rId2"/>
            </a:rPr>
            <a:t>https://svn-mec.clear2pay.com/svn/repos/rd/core/XCT/trunk/doc</a:t>
          </a:r>
          <a:endParaRPr lang="en-US" sz="1400" dirty="0"/>
        </a:p>
      </dgm:t>
    </dgm:pt>
    <dgm:pt modelId="{1080454F-6169-4DF5-A237-07AB055C7BFB}" type="parTrans" cxnId="{9EA0C361-41B5-413E-9D2C-A452093B34AF}">
      <dgm:prSet/>
      <dgm:spPr/>
      <dgm:t>
        <a:bodyPr/>
        <a:lstStyle/>
        <a:p>
          <a:endParaRPr lang="en-US"/>
        </a:p>
      </dgm:t>
    </dgm:pt>
    <dgm:pt modelId="{5B6206D3-DB80-4A23-B3EB-7BD53E163CF3}" type="sibTrans" cxnId="{9EA0C361-41B5-413E-9D2C-A452093B34AF}">
      <dgm:prSet/>
      <dgm:spPr/>
      <dgm:t>
        <a:bodyPr/>
        <a:lstStyle/>
        <a:p>
          <a:endParaRPr lang="en-US"/>
        </a:p>
      </dgm:t>
    </dgm:pt>
    <dgm:pt modelId="{63340CE4-13F0-46EA-AD23-42D366663B06}" type="pres">
      <dgm:prSet presAssocID="{7E7D390B-D369-452D-A2BB-45C9DED975EA}" presName="Name0" presStyleCnt="0">
        <dgm:presLayoutVars>
          <dgm:dir/>
          <dgm:animLvl val="lvl"/>
          <dgm:resizeHandles val="exact"/>
        </dgm:presLayoutVars>
      </dgm:prSet>
      <dgm:spPr/>
    </dgm:pt>
    <dgm:pt modelId="{CAAF3E76-5BBA-4200-80AA-590AE1554845}" type="pres">
      <dgm:prSet presAssocID="{B49E8DBF-3AFE-403A-A11A-4D67B667F394}" presName="linNode" presStyleCnt="0"/>
      <dgm:spPr/>
    </dgm:pt>
    <dgm:pt modelId="{11A0DD15-C346-4783-9F7F-9CDD87ADD7AE}" type="pres">
      <dgm:prSet presAssocID="{B49E8DBF-3AFE-403A-A11A-4D67B667F394}" presName="parentText" presStyleLbl="node1" presStyleIdx="0" presStyleCnt="2" custScaleX="39967" custLinFactNeighborX="-16278" custLinFactNeighborY="-2">
        <dgm:presLayoutVars>
          <dgm:chMax val="1"/>
          <dgm:bulletEnabled val="1"/>
        </dgm:presLayoutVars>
      </dgm:prSet>
      <dgm:spPr/>
    </dgm:pt>
    <dgm:pt modelId="{02F8C183-933C-4BF4-A6F4-321989EBCF63}" type="pres">
      <dgm:prSet presAssocID="{B49E8DBF-3AFE-403A-A11A-4D67B667F394}" presName="descendantText" presStyleLbl="alignAccFollowNode1" presStyleIdx="0" presStyleCnt="2" custScaleX="133222">
        <dgm:presLayoutVars>
          <dgm:bulletEnabled val="1"/>
        </dgm:presLayoutVars>
      </dgm:prSet>
      <dgm:spPr/>
    </dgm:pt>
    <dgm:pt modelId="{38FDC129-30D8-4172-831C-67A2CF152858}" type="pres">
      <dgm:prSet presAssocID="{969A4B9F-F633-48A9-AA2A-8F380151E602}" presName="sp" presStyleCnt="0"/>
      <dgm:spPr/>
    </dgm:pt>
    <dgm:pt modelId="{C61A8BA0-3682-4DB8-B563-FB7258F3BFA5}" type="pres">
      <dgm:prSet presAssocID="{5E128D01-FDFA-4D64-91D4-FCF713D9A899}" presName="linNode" presStyleCnt="0"/>
      <dgm:spPr/>
    </dgm:pt>
    <dgm:pt modelId="{3965BEEC-1719-466C-B611-38ED05D6E18E}" type="pres">
      <dgm:prSet presAssocID="{5E128D01-FDFA-4D64-91D4-FCF713D9A899}" presName="parentText" presStyleLbl="node1" presStyleIdx="1" presStyleCnt="2" custScaleX="39967" custLinFactNeighborX="-16278" custLinFactNeighborY="-3197">
        <dgm:presLayoutVars>
          <dgm:chMax val="1"/>
          <dgm:bulletEnabled val="1"/>
        </dgm:presLayoutVars>
      </dgm:prSet>
      <dgm:spPr/>
    </dgm:pt>
    <dgm:pt modelId="{4D6C2522-9886-4667-B28E-25CAE9CF2B52}" type="pres">
      <dgm:prSet presAssocID="{5E128D01-FDFA-4D64-91D4-FCF713D9A899}" presName="descendantText" presStyleLbl="alignAccFollowNode1" presStyleIdx="1" presStyleCnt="2" custScaleX="132461">
        <dgm:presLayoutVars>
          <dgm:bulletEnabled val="1"/>
        </dgm:presLayoutVars>
      </dgm:prSet>
      <dgm:spPr/>
    </dgm:pt>
  </dgm:ptLst>
  <dgm:cxnLst>
    <dgm:cxn modelId="{386BAC2E-0C8C-4609-A06B-625070253FD7}" type="presOf" srcId="{F09D60E9-E303-4BBD-BF89-D2474016EAEE}" destId="{4D6C2522-9886-4667-B28E-25CAE9CF2B52}" srcOrd="0" destOrd="0" presId="urn:microsoft.com/office/officeart/2005/8/layout/vList5"/>
    <dgm:cxn modelId="{228A6F5B-0D19-481C-879C-2BB93CA92D42}" srcId="{7E7D390B-D369-452D-A2BB-45C9DED975EA}" destId="{B49E8DBF-3AFE-403A-A11A-4D67B667F394}" srcOrd="0" destOrd="0" parTransId="{179079C0-2C88-4A79-ACD6-E0F8B655B543}" sibTransId="{969A4B9F-F633-48A9-AA2A-8F380151E602}"/>
    <dgm:cxn modelId="{9EA0C361-41B5-413E-9D2C-A452093B34AF}" srcId="{5E128D01-FDFA-4D64-91D4-FCF713D9A899}" destId="{F09D60E9-E303-4BBD-BF89-D2474016EAEE}" srcOrd="0" destOrd="0" parTransId="{1080454F-6169-4DF5-A237-07AB055C7BFB}" sibTransId="{5B6206D3-DB80-4A23-B3EB-7BD53E163CF3}"/>
    <dgm:cxn modelId="{057E3769-1B7C-428B-A5FD-A9E6DC7D53E4}" type="presOf" srcId="{B49E8DBF-3AFE-403A-A11A-4D67B667F394}" destId="{11A0DD15-C346-4783-9F7F-9CDD87ADD7AE}" srcOrd="0" destOrd="0" presId="urn:microsoft.com/office/officeart/2005/8/layout/vList5"/>
    <dgm:cxn modelId="{7432CF5A-633F-41BC-82A2-7BE886C106C9}" type="presOf" srcId="{7E7D390B-D369-452D-A2BB-45C9DED975EA}" destId="{63340CE4-13F0-46EA-AD23-42D366663B06}" srcOrd="0" destOrd="0" presId="urn:microsoft.com/office/officeart/2005/8/layout/vList5"/>
    <dgm:cxn modelId="{D96B0D96-C046-42A2-BE8D-26636F8E059E}" srcId="{7E7D390B-D369-452D-A2BB-45C9DED975EA}" destId="{5E128D01-FDFA-4D64-91D4-FCF713D9A899}" srcOrd="1" destOrd="0" parTransId="{FF0A5118-57D4-45B1-A24A-9CB0641B9011}" sibTransId="{EC926546-8A48-4EFB-93FC-045FC8FA9C65}"/>
    <dgm:cxn modelId="{6DBEBFAB-5A31-46C0-8CF3-BFC625C72626}" type="presOf" srcId="{A6EB658E-5E2A-42F0-97F5-C8C516DC01D6}" destId="{02F8C183-933C-4BF4-A6F4-321989EBCF63}" srcOrd="0" destOrd="0" presId="urn:microsoft.com/office/officeart/2005/8/layout/vList5"/>
    <dgm:cxn modelId="{9CEA2FC2-597E-4A28-8669-FF20817ADE74}" type="presOf" srcId="{5E128D01-FDFA-4D64-91D4-FCF713D9A899}" destId="{3965BEEC-1719-466C-B611-38ED05D6E18E}" srcOrd="0" destOrd="0" presId="urn:microsoft.com/office/officeart/2005/8/layout/vList5"/>
    <dgm:cxn modelId="{DBF412D4-870A-4E97-9780-912054ADABF0}" srcId="{B49E8DBF-3AFE-403A-A11A-4D67B667F394}" destId="{A6EB658E-5E2A-42F0-97F5-C8C516DC01D6}" srcOrd="0" destOrd="0" parTransId="{AAC650DE-0B92-46EC-B80A-BC73E582C50B}" sibTransId="{28CB21C2-35D5-4EBC-AC18-F1433A5B02DC}"/>
    <dgm:cxn modelId="{FD8DEFC8-88C7-41DB-8E89-94ACFAF82241}" type="presParOf" srcId="{63340CE4-13F0-46EA-AD23-42D366663B06}" destId="{CAAF3E76-5BBA-4200-80AA-590AE1554845}" srcOrd="0" destOrd="0" presId="urn:microsoft.com/office/officeart/2005/8/layout/vList5"/>
    <dgm:cxn modelId="{7DBB0EEB-1C94-407F-A6D3-9405DF6B8096}" type="presParOf" srcId="{CAAF3E76-5BBA-4200-80AA-590AE1554845}" destId="{11A0DD15-C346-4783-9F7F-9CDD87ADD7AE}" srcOrd="0" destOrd="0" presId="urn:microsoft.com/office/officeart/2005/8/layout/vList5"/>
    <dgm:cxn modelId="{94617CC2-80FC-4DFD-88B7-67B0149F0D13}" type="presParOf" srcId="{CAAF3E76-5BBA-4200-80AA-590AE1554845}" destId="{02F8C183-933C-4BF4-A6F4-321989EBCF63}" srcOrd="1" destOrd="0" presId="urn:microsoft.com/office/officeart/2005/8/layout/vList5"/>
    <dgm:cxn modelId="{5A2508A0-4D47-4054-948D-976796216079}" type="presParOf" srcId="{63340CE4-13F0-46EA-AD23-42D366663B06}" destId="{38FDC129-30D8-4172-831C-67A2CF152858}" srcOrd="1" destOrd="0" presId="urn:microsoft.com/office/officeart/2005/8/layout/vList5"/>
    <dgm:cxn modelId="{BBF9D881-BF25-4E4B-B56F-2313773AA850}" type="presParOf" srcId="{63340CE4-13F0-46EA-AD23-42D366663B06}" destId="{C61A8BA0-3682-4DB8-B563-FB7258F3BFA5}" srcOrd="2" destOrd="0" presId="urn:microsoft.com/office/officeart/2005/8/layout/vList5"/>
    <dgm:cxn modelId="{42A0BA9C-68CF-4ACE-991A-E17AED776CB4}" type="presParOf" srcId="{C61A8BA0-3682-4DB8-B563-FB7258F3BFA5}" destId="{3965BEEC-1719-466C-B611-38ED05D6E18E}" srcOrd="0" destOrd="0" presId="urn:microsoft.com/office/officeart/2005/8/layout/vList5"/>
    <dgm:cxn modelId="{8E575A12-2912-4D6D-83CD-C1A35549EFB3}" type="presParOf" srcId="{C61A8BA0-3682-4DB8-B563-FB7258F3BFA5}" destId="{4D6C2522-9886-4667-B28E-25CAE9CF2B5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0E4AECC-2A3C-4C4D-9409-1EB99C871552}" type="doc">
      <dgm:prSet loTypeId="urn:microsoft.com/office/officeart/2005/8/layout/process4" loCatId="list" qsTypeId="urn:microsoft.com/office/officeart/2005/8/quickstyle/simple1" qsCatId="simple" csTypeId="urn:microsoft.com/office/officeart/2005/8/colors/colorful2" csCatId="colorful" phldr="1"/>
      <dgm:spPr/>
    </dgm:pt>
    <dgm:pt modelId="{8E28D8EC-E5E1-4740-A71C-5DB02AA84DAF}">
      <dgm:prSet phldrT="[Text]"/>
      <dgm:spPr/>
      <dgm:t>
        <a:bodyPr/>
        <a:lstStyle/>
        <a:p>
          <a:r>
            <a:rPr lang="en-US" b="1" dirty="0">
              <a:effectLst/>
            </a:rPr>
            <a:t>QA Process Checklist</a:t>
          </a:r>
        </a:p>
      </dgm:t>
    </dgm:pt>
    <dgm:pt modelId="{AD3839D0-ECA2-4874-B301-00F70669AD43}" type="parTrans" cxnId="{C854C29D-BB1F-4948-9778-63E5EC26F4E6}">
      <dgm:prSet/>
      <dgm:spPr/>
      <dgm:t>
        <a:bodyPr/>
        <a:lstStyle/>
        <a:p>
          <a:endParaRPr lang="en-US"/>
        </a:p>
      </dgm:t>
    </dgm:pt>
    <dgm:pt modelId="{F5A66285-5531-4355-814E-168556A0A069}" type="sibTrans" cxnId="{C854C29D-BB1F-4948-9778-63E5EC26F4E6}">
      <dgm:prSet/>
      <dgm:spPr/>
      <dgm:t>
        <a:bodyPr/>
        <a:lstStyle/>
        <a:p>
          <a:endParaRPr lang="en-US"/>
        </a:p>
      </dgm:t>
    </dgm:pt>
    <dgm:pt modelId="{C0ACEF20-D1CD-4FDF-836F-8F54EB44F8C6}">
      <dgm:prSet phldrT="[Text]"/>
      <dgm:spPr/>
      <dgm:t>
        <a:bodyPr/>
        <a:lstStyle/>
        <a:p>
          <a:r>
            <a:rPr lang="en-US" dirty="0"/>
            <a:t>Reading and understanding Requirements</a:t>
          </a:r>
          <a:endParaRPr lang="en-US" b="1" dirty="0">
            <a:effectLst/>
          </a:endParaRPr>
        </a:p>
      </dgm:t>
    </dgm:pt>
    <dgm:pt modelId="{E9418A4C-DE4E-43C1-8D0C-C5CB7BA6D16B}" type="parTrans" cxnId="{B634C6F6-AB57-459D-8CDF-9968C1BB258F}">
      <dgm:prSet/>
      <dgm:spPr/>
      <dgm:t>
        <a:bodyPr/>
        <a:lstStyle/>
        <a:p>
          <a:endParaRPr lang="en-US"/>
        </a:p>
      </dgm:t>
    </dgm:pt>
    <dgm:pt modelId="{123FF4BE-8BD9-4E23-AC12-06B676F84427}" type="sibTrans" cxnId="{B634C6F6-AB57-459D-8CDF-9968C1BB258F}">
      <dgm:prSet/>
      <dgm:spPr/>
      <dgm:t>
        <a:bodyPr/>
        <a:lstStyle/>
        <a:p>
          <a:endParaRPr lang="en-US"/>
        </a:p>
      </dgm:t>
    </dgm:pt>
    <dgm:pt modelId="{057BA21E-BCE2-44EB-9487-9FA46F5731B7}">
      <dgm:prSet phldrT="[Text]"/>
      <dgm:spPr/>
      <dgm:t>
        <a:bodyPr/>
        <a:lstStyle/>
        <a:p>
          <a:r>
            <a:rPr lang="en-US" b="1" dirty="0">
              <a:effectLst/>
            </a:rPr>
            <a:t>MCQ</a:t>
          </a:r>
        </a:p>
      </dgm:t>
    </dgm:pt>
    <dgm:pt modelId="{839866D6-C7EE-4159-8159-3D219959A8CE}" type="parTrans" cxnId="{67F2E46B-19E9-4845-B143-40BFF2E4977C}">
      <dgm:prSet/>
      <dgm:spPr/>
      <dgm:t>
        <a:bodyPr/>
        <a:lstStyle/>
        <a:p>
          <a:endParaRPr lang="en-US"/>
        </a:p>
      </dgm:t>
    </dgm:pt>
    <dgm:pt modelId="{939CA68D-F0DF-4506-9E72-C47E0FE48F68}" type="sibTrans" cxnId="{67F2E46B-19E9-4845-B143-40BFF2E4977C}">
      <dgm:prSet/>
      <dgm:spPr/>
      <dgm:t>
        <a:bodyPr/>
        <a:lstStyle/>
        <a:p>
          <a:endParaRPr lang="en-US"/>
        </a:p>
      </dgm:t>
    </dgm:pt>
    <dgm:pt modelId="{AC229D09-83D6-4DA0-AB9E-DB4F4D40B9AC}" type="pres">
      <dgm:prSet presAssocID="{70E4AECC-2A3C-4C4D-9409-1EB99C871552}" presName="Name0" presStyleCnt="0">
        <dgm:presLayoutVars>
          <dgm:dir/>
          <dgm:animLvl val="lvl"/>
          <dgm:resizeHandles val="exact"/>
        </dgm:presLayoutVars>
      </dgm:prSet>
      <dgm:spPr/>
    </dgm:pt>
    <dgm:pt modelId="{5C2F2B1F-8EA5-4B58-A816-7BF6206B4F5C}" type="pres">
      <dgm:prSet presAssocID="{057BA21E-BCE2-44EB-9487-9FA46F5731B7}" presName="boxAndChildren" presStyleCnt="0"/>
      <dgm:spPr/>
    </dgm:pt>
    <dgm:pt modelId="{1C6F89DF-C50E-4569-8F10-8CFEE0CC1DAA}" type="pres">
      <dgm:prSet presAssocID="{057BA21E-BCE2-44EB-9487-9FA46F5731B7}" presName="parentTextBox" presStyleLbl="node1" presStyleIdx="0" presStyleCnt="3"/>
      <dgm:spPr/>
    </dgm:pt>
    <dgm:pt modelId="{878547D1-3BBE-43E2-B69E-4BE4FBAD588E}" type="pres">
      <dgm:prSet presAssocID="{123FF4BE-8BD9-4E23-AC12-06B676F84427}" presName="sp" presStyleCnt="0"/>
      <dgm:spPr/>
    </dgm:pt>
    <dgm:pt modelId="{286D48AA-B8B8-47AD-809C-25E7B6570A24}" type="pres">
      <dgm:prSet presAssocID="{C0ACEF20-D1CD-4FDF-836F-8F54EB44F8C6}" presName="arrowAndChildren" presStyleCnt="0"/>
      <dgm:spPr/>
    </dgm:pt>
    <dgm:pt modelId="{CB2170E0-8B2F-4836-8C61-89ABE6F56DFA}" type="pres">
      <dgm:prSet presAssocID="{C0ACEF20-D1CD-4FDF-836F-8F54EB44F8C6}" presName="parentTextArrow" presStyleLbl="node1" presStyleIdx="1" presStyleCnt="3"/>
      <dgm:spPr/>
    </dgm:pt>
    <dgm:pt modelId="{57F871B1-DDB5-46A9-BF1B-DCD67312BF5B}" type="pres">
      <dgm:prSet presAssocID="{F5A66285-5531-4355-814E-168556A0A069}" presName="sp" presStyleCnt="0"/>
      <dgm:spPr/>
    </dgm:pt>
    <dgm:pt modelId="{F7E55E83-9124-4B32-893F-E3F7DEE9F148}" type="pres">
      <dgm:prSet presAssocID="{8E28D8EC-E5E1-4740-A71C-5DB02AA84DAF}" presName="arrowAndChildren" presStyleCnt="0"/>
      <dgm:spPr/>
    </dgm:pt>
    <dgm:pt modelId="{0BD4E084-07B3-40D8-886D-EE1DEA0CB3D6}" type="pres">
      <dgm:prSet presAssocID="{8E28D8EC-E5E1-4740-A71C-5DB02AA84DAF}" presName="parentTextArrow" presStyleLbl="node1" presStyleIdx="2" presStyleCnt="3"/>
      <dgm:spPr/>
    </dgm:pt>
  </dgm:ptLst>
  <dgm:cxnLst>
    <dgm:cxn modelId="{2FC71F5F-0FF3-44B9-BEC4-E9281DBC2AAF}" type="presOf" srcId="{C0ACEF20-D1CD-4FDF-836F-8F54EB44F8C6}" destId="{CB2170E0-8B2F-4836-8C61-89ABE6F56DFA}" srcOrd="0" destOrd="0" presId="urn:microsoft.com/office/officeart/2005/8/layout/process4"/>
    <dgm:cxn modelId="{67F2E46B-19E9-4845-B143-40BFF2E4977C}" srcId="{70E4AECC-2A3C-4C4D-9409-1EB99C871552}" destId="{057BA21E-BCE2-44EB-9487-9FA46F5731B7}" srcOrd="2" destOrd="0" parTransId="{839866D6-C7EE-4159-8159-3D219959A8CE}" sibTransId="{939CA68D-F0DF-4506-9E72-C47E0FE48F68}"/>
    <dgm:cxn modelId="{C854C29D-BB1F-4948-9778-63E5EC26F4E6}" srcId="{70E4AECC-2A3C-4C4D-9409-1EB99C871552}" destId="{8E28D8EC-E5E1-4740-A71C-5DB02AA84DAF}" srcOrd="0" destOrd="0" parTransId="{AD3839D0-ECA2-4874-B301-00F70669AD43}" sibTransId="{F5A66285-5531-4355-814E-168556A0A069}"/>
    <dgm:cxn modelId="{D9FB44DA-CC73-40FB-AFF2-942A915AC78A}" type="presOf" srcId="{057BA21E-BCE2-44EB-9487-9FA46F5731B7}" destId="{1C6F89DF-C50E-4569-8F10-8CFEE0CC1DAA}" srcOrd="0" destOrd="0" presId="urn:microsoft.com/office/officeart/2005/8/layout/process4"/>
    <dgm:cxn modelId="{B634C6F6-AB57-459D-8CDF-9968C1BB258F}" srcId="{70E4AECC-2A3C-4C4D-9409-1EB99C871552}" destId="{C0ACEF20-D1CD-4FDF-836F-8F54EB44F8C6}" srcOrd="1" destOrd="0" parTransId="{E9418A4C-DE4E-43C1-8D0C-C5CB7BA6D16B}" sibTransId="{123FF4BE-8BD9-4E23-AC12-06B676F84427}"/>
    <dgm:cxn modelId="{FBDDF4FC-2CB4-4A76-8D0C-A4584567577B}" type="presOf" srcId="{8E28D8EC-E5E1-4740-A71C-5DB02AA84DAF}" destId="{0BD4E084-07B3-40D8-886D-EE1DEA0CB3D6}" srcOrd="0" destOrd="0" presId="urn:microsoft.com/office/officeart/2005/8/layout/process4"/>
    <dgm:cxn modelId="{534E90FE-9613-487A-9BE6-25EF2F1AB93A}" type="presOf" srcId="{70E4AECC-2A3C-4C4D-9409-1EB99C871552}" destId="{AC229D09-83D6-4DA0-AB9E-DB4F4D40B9AC}" srcOrd="0" destOrd="0" presId="urn:microsoft.com/office/officeart/2005/8/layout/process4"/>
    <dgm:cxn modelId="{047C47EF-853D-400F-BB7E-1A532B701CE5}" type="presParOf" srcId="{AC229D09-83D6-4DA0-AB9E-DB4F4D40B9AC}" destId="{5C2F2B1F-8EA5-4B58-A816-7BF6206B4F5C}" srcOrd="0" destOrd="0" presId="urn:microsoft.com/office/officeart/2005/8/layout/process4"/>
    <dgm:cxn modelId="{BBBDDA19-0444-461A-8C68-0D1F2DD49552}" type="presParOf" srcId="{5C2F2B1F-8EA5-4B58-A816-7BF6206B4F5C}" destId="{1C6F89DF-C50E-4569-8F10-8CFEE0CC1DAA}" srcOrd="0" destOrd="0" presId="urn:microsoft.com/office/officeart/2005/8/layout/process4"/>
    <dgm:cxn modelId="{D2C4C4CB-F9B4-40BC-BCAF-F767ABB77512}" type="presParOf" srcId="{AC229D09-83D6-4DA0-AB9E-DB4F4D40B9AC}" destId="{878547D1-3BBE-43E2-B69E-4BE4FBAD588E}" srcOrd="1" destOrd="0" presId="urn:microsoft.com/office/officeart/2005/8/layout/process4"/>
    <dgm:cxn modelId="{C35E8AFB-78D0-4601-89C0-84BF9563E132}" type="presParOf" srcId="{AC229D09-83D6-4DA0-AB9E-DB4F4D40B9AC}" destId="{286D48AA-B8B8-47AD-809C-25E7B6570A24}" srcOrd="2" destOrd="0" presId="urn:microsoft.com/office/officeart/2005/8/layout/process4"/>
    <dgm:cxn modelId="{3FFD2BFF-A247-4F8B-9453-E4F613BBB8CD}" type="presParOf" srcId="{286D48AA-B8B8-47AD-809C-25E7B6570A24}" destId="{CB2170E0-8B2F-4836-8C61-89ABE6F56DFA}" srcOrd="0" destOrd="0" presId="urn:microsoft.com/office/officeart/2005/8/layout/process4"/>
    <dgm:cxn modelId="{01E706E9-2C5C-4896-895C-FE8CB7DC9AD6}" type="presParOf" srcId="{AC229D09-83D6-4DA0-AB9E-DB4F4D40B9AC}" destId="{57F871B1-DDB5-46A9-BF1B-DCD67312BF5B}" srcOrd="3" destOrd="0" presId="urn:microsoft.com/office/officeart/2005/8/layout/process4"/>
    <dgm:cxn modelId="{178EA8CE-C2A6-4B77-90E8-25F186FE6FEC}" type="presParOf" srcId="{AC229D09-83D6-4DA0-AB9E-DB4F4D40B9AC}" destId="{F7E55E83-9124-4B32-893F-E3F7DEE9F148}" srcOrd="4" destOrd="0" presId="urn:microsoft.com/office/officeart/2005/8/layout/process4"/>
    <dgm:cxn modelId="{5FB0A4D9-C20E-4C9D-B275-5971E057AECC}" type="presParOf" srcId="{F7E55E83-9124-4B32-893F-E3F7DEE9F148}" destId="{0BD4E084-07B3-40D8-886D-EE1DEA0CB3D6}"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0E4AECC-2A3C-4C4D-9409-1EB99C871552}" type="doc">
      <dgm:prSet loTypeId="urn:microsoft.com/office/officeart/2005/8/layout/list1" loCatId="list" qsTypeId="urn:microsoft.com/office/officeart/2005/8/quickstyle/simple1" qsCatId="simple" csTypeId="urn:microsoft.com/office/officeart/2005/8/colors/colorful2" csCatId="colorful" phldr="1"/>
      <dgm:spPr/>
    </dgm:pt>
    <dgm:pt modelId="{8E28D8EC-E5E1-4740-A71C-5DB02AA84DAF}">
      <dgm:prSet phldrT="[Text]"/>
      <dgm:spPr/>
      <dgm:t>
        <a:bodyPr/>
        <a:lstStyle/>
        <a:p>
          <a:r>
            <a:rPr lang="en-US" b="1" dirty="0">
              <a:effectLst/>
            </a:rPr>
            <a:t>Using JIRA</a:t>
          </a:r>
        </a:p>
      </dgm:t>
    </dgm:pt>
    <dgm:pt modelId="{AD3839D0-ECA2-4874-B301-00F70669AD43}" type="parTrans" cxnId="{C854C29D-BB1F-4948-9778-63E5EC26F4E6}">
      <dgm:prSet/>
      <dgm:spPr/>
      <dgm:t>
        <a:bodyPr/>
        <a:lstStyle/>
        <a:p>
          <a:endParaRPr lang="en-US"/>
        </a:p>
      </dgm:t>
    </dgm:pt>
    <dgm:pt modelId="{F5A66285-5531-4355-814E-168556A0A069}" type="sibTrans" cxnId="{C854C29D-BB1F-4948-9778-63E5EC26F4E6}">
      <dgm:prSet/>
      <dgm:spPr/>
      <dgm:t>
        <a:bodyPr/>
        <a:lstStyle/>
        <a:p>
          <a:endParaRPr lang="en-US"/>
        </a:p>
      </dgm:t>
    </dgm:pt>
    <dgm:pt modelId="{2092FDCF-8201-4679-82B1-EF184214A09B}">
      <dgm:prSet phldrT="[Text]"/>
      <dgm:spPr/>
      <dgm:t>
        <a:bodyPr/>
        <a:lstStyle/>
        <a:p>
          <a:r>
            <a:rPr lang="en-US" b="1" dirty="0">
              <a:effectLst/>
            </a:rPr>
            <a:t>Bug Life Cycle</a:t>
          </a:r>
        </a:p>
      </dgm:t>
    </dgm:pt>
    <dgm:pt modelId="{38F29F9F-2C58-4DB9-9972-A9C452A29D83}" type="parTrans" cxnId="{68027F90-7278-40B7-92E1-D75E18314739}">
      <dgm:prSet/>
      <dgm:spPr/>
      <dgm:t>
        <a:bodyPr/>
        <a:lstStyle/>
        <a:p>
          <a:endParaRPr lang="en-US"/>
        </a:p>
      </dgm:t>
    </dgm:pt>
    <dgm:pt modelId="{213070C7-18F7-4281-B74B-6F6E2FA512CC}" type="sibTrans" cxnId="{68027F90-7278-40B7-92E1-D75E18314739}">
      <dgm:prSet/>
      <dgm:spPr/>
      <dgm:t>
        <a:bodyPr/>
        <a:lstStyle/>
        <a:p>
          <a:endParaRPr lang="en-US"/>
        </a:p>
      </dgm:t>
    </dgm:pt>
    <dgm:pt modelId="{4F4C0AE3-0832-4D3A-85EB-CDB7F5DCDE6A}">
      <dgm:prSet phldrT="[Text]"/>
      <dgm:spPr/>
      <dgm:t>
        <a:bodyPr/>
        <a:lstStyle/>
        <a:p>
          <a:r>
            <a:rPr lang="en-US" b="1" dirty="0">
              <a:effectLst/>
            </a:rPr>
            <a:t>Bug Logging guidelines</a:t>
          </a:r>
        </a:p>
      </dgm:t>
    </dgm:pt>
    <dgm:pt modelId="{ED98ABA1-2E49-4C9F-85F5-46130CDB695A}" type="parTrans" cxnId="{CE601C12-ED84-4836-88AB-D6E1EA20ED9F}">
      <dgm:prSet/>
      <dgm:spPr/>
      <dgm:t>
        <a:bodyPr/>
        <a:lstStyle/>
        <a:p>
          <a:endParaRPr lang="en-US"/>
        </a:p>
      </dgm:t>
    </dgm:pt>
    <dgm:pt modelId="{8F0A87A2-F016-4F0E-864C-662C4744E926}" type="sibTrans" cxnId="{CE601C12-ED84-4836-88AB-D6E1EA20ED9F}">
      <dgm:prSet/>
      <dgm:spPr/>
      <dgm:t>
        <a:bodyPr/>
        <a:lstStyle/>
        <a:p>
          <a:endParaRPr lang="en-US"/>
        </a:p>
      </dgm:t>
    </dgm:pt>
    <dgm:pt modelId="{79C28571-D36D-4108-93AC-7982D5100750}" type="pres">
      <dgm:prSet presAssocID="{70E4AECC-2A3C-4C4D-9409-1EB99C871552}" presName="linear" presStyleCnt="0">
        <dgm:presLayoutVars>
          <dgm:dir/>
          <dgm:animLvl val="lvl"/>
          <dgm:resizeHandles val="exact"/>
        </dgm:presLayoutVars>
      </dgm:prSet>
      <dgm:spPr/>
    </dgm:pt>
    <dgm:pt modelId="{B90CBDC5-F36F-405F-9BF1-F0263C7A27DA}" type="pres">
      <dgm:prSet presAssocID="{8E28D8EC-E5E1-4740-A71C-5DB02AA84DAF}" presName="parentLin" presStyleCnt="0"/>
      <dgm:spPr/>
    </dgm:pt>
    <dgm:pt modelId="{B5CC9426-F374-4F52-969E-3A2FB342B982}" type="pres">
      <dgm:prSet presAssocID="{8E28D8EC-E5E1-4740-A71C-5DB02AA84DAF}" presName="parentLeftMargin" presStyleLbl="node1" presStyleIdx="0" presStyleCnt="3"/>
      <dgm:spPr/>
    </dgm:pt>
    <dgm:pt modelId="{F5445A32-A42B-45EC-A69F-CB2F2772E6CF}" type="pres">
      <dgm:prSet presAssocID="{8E28D8EC-E5E1-4740-A71C-5DB02AA84DAF}" presName="parentText" presStyleLbl="node1" presStyleIdx="0" presStyleCnt="3">
        <dgm:presLayoutVars>
          <dgm:chMax val="0"/>
          <dgm:bulletEnabled val="1"/>
        </dgm:presLayoutVars>
      </dgm:prSet>
      <dgm:spPr/>
    </dgm:pt>
    <dgm:pt modelId="{5FC8834E-979C-4980-8596-B606DA45125D}" type="pres">
      <dgm:prSet presAssocID="{8E28D8EC-E5E1-4740-A71C-5DB02AA84DAF}" presName="negativeSpace" presStyleCnt="0"/>
      <dgm:spPr/>
    </dgm:pt>
    <dgm:pt modelId="{B8BEC317-044A-43B0-A5A9-CD8CC036A928}" type="pres">
      <dgm:prSet presAssocID="{8E28D8EC-E5E1-4740-A71C-5DB02AA84DAF}" presName="childText" presStyleLbl="conFgAcc1" presStyleIdx="0" presStyleCnt="3">
        <dgm:presLayoutVars>
          <dgm:bulletEnabled val="1"/>
        </dgm:presLayoutVars>
      </dgm:prSet>
      <dgm:spPr/>
    </dgm:pt>
    <dgm:pt modelId="{74F2A5BC-6E94-4BB5-8D5E-853B754006BB}" type="pres">
      <dgm:prSet presAssocID="{F5A66285-5531-4355-814E-168556A0A069}" presName="spaceBetweenRectangles" presStyleCnt="0"/>
      <dgm:spPr/>
    </dgm:pt>
    <dgm:pt modelId="{21540CE9-C7ED-491A-AD4E-07F8EE1F3617}" type="pres">
      <dgm:prSet presAssocID="{4F4C0AE3-0832-4D3A-85EB-CDB7F5DCDE6A}" presName="parentLin" presStyleCnt="0"/>
      <dgm:spPr/>
    </dgm:pt>
    <dgm:pt modelId="{104E1ACE-0776-40A9-AB58-7D70DEA44617}" type="pres">
      <dgm:prSet presAssocID="{4F4C0AE3-0832-4D3A-85EB-CDB7F5DCDE6A}" presName="parentLeftMargin" presStyleLbl="node1" presStyleIdx="0" presStyleCnt="3"/>
      <dgm:spPr/>
    </dgm:pt>
    <dgm:pt modelId="{EF63DBAC-B64E-4C64-A55F-32A92E4DDFA3}" type="pres">
      <dgm:prSet presAssocID="{4F4C0AE3-0832-4D3A-85EB-CDB7F5DCDE6A}" presName="parentText" presStyleLbl="node1" presStyleIdx="1" presStyleCnt="3">
        <dgm:presLayoutVars>
          <dgm:chMax val="0"/>
          <dgm:bulletEnabled val="1"/>
        </dgm:presLayoutVars>
      </dgm:prSet>
      <dgm:spPr/>
    </dgm:pt>
    <dgm:pt modelId="{B0D8A643-CFDD-4AB4-900C-BA82CA33A67A}" type="pres">
      <dgm:prSet presAssocID="{4F4C0AE3-0832-4D3A-85EB-CDB7F5DCDE6A}" presName="negativeSpace" presStyleCnt="0"/>
      <dgm:spPr/>
    </dgm:pt>
    <dgm:pt modelId="{C9C3A3C8-283C-4351-B69C-3BE76B7F20E1}" type="pres">
      <dgm:prSet presAssocID="{4F4C0AE3-0832-4D3A-85EB-CDB7F5DCDE6A}" presName="childText" presStyleLbl="conFgAcc1" presStyleIdx="1" presStyleCnt="3">
        <dgm:presLayoutVars>
          <dgm:bulletEnabled val="1"/>
        </dgm:presLayoutVars>
      </dgm:prSet>
      <dgm:spPr/>
    </dgm:pt>
    <dgm:pt modelId="{C44BA761-B6CA-4F1E-ADAA-06EE8B58DE1B}" type="pres">
      <dgm:prSet presAssocID="{8F0A87A2-F016-4F0E-864C-662C4744E926}" presName="spaceBetweenRectangles" presStyleCnt="0"/>
      <dgm:spPr/>
    </dgm:pt>
    <dgm:pt modelId="{8A1B27C0-BBCC-4E6C-B0A8-76439AF23110}" type="pres">
      <dgm:prSet presAssocID="{2092FDCF-8201-4679-82B1-EF184214A09B}" presName="parentLin" presStyleCnt="0"/>
      <dgm:spPr/>
    </dgm:pt>
    <dgm:pt modelId="{D8F8B78C-D986-4F21-8B15-B6A983E45AC6}" type="pres">
      <dgm:prSet presAssocID="{2092FDCF-8201-4679-82B1-EF184214A09B}" presName="parentLeftMargin" presStyleLbl="node1" presStyleIdx="1" presStyleCnt="3"/>
      <dgm:spPr/>
    </dgm:pt>
    <dgm:pt modelId="{80A8DC8A-9896-4CE9-A797-0FA2B70912D7}" type="pres">
      <dgm:prSet presAssocID="{2092FDCF-8201-4679-82B1-EF184214A09B}" presName="parentText" presStyleLbl="node1" presStyleIdx="2" presStyleCnt="3">
        <dgm:presLayoutVars>
          <dgm:chMax val="0"/>
          <dgm:bulletEnabled val="1"/>
        </dgm:presLayoutVars>
      </dgm:prSet>
      <dgm:spPr/>
    </dgm:pt>
    <dgm:pt modelId="{D112D0A3-6541-4F1D-BAA3-93FFBE72BF85}" type="pres">
      <dgm:prSet presAssocID="{2092FDCF-8201-4679-82B1-EF184214A09B}" presName="negativeSpace" presStyleCnt="0"/>
      <dgm:spPr/>
    </dgm:pt>
    <dgm:pt modelId="{549F4BE9-517B-4B91-AE11-C4FBF661F106}" type="pres">
      <dgm:prSet presAssocID="{2092FDCF-8201-4679-82B1-EF184214A09B}" presName="childText" presStyleLbl="conFgAcc1" presStyleIdx="2" presStyleCnt="3">
        <dgm:presLayoutVars>
          <dgm:bulletEnabled val="1"/>
        </dgm:presLayoutVars>
      </dgm:prSet>
      <dgm:spPr/>
    </dgm:pt>
  </dgm:ptLst>
  <dgm:cxnLst>
    <dgm:cxn modelId="{CE601C12-ED84-4836-88AB-D6E1EA20ED9F}" srcId="{70E4AECC-2A3C-4C4D-9409-1EB99C871552}" destId="{4F4C0AE3-0832-4D3A-85EB-CDB7F5DCDE6A}" srcOrd="1" destOrd="0" parTransId="{ED98ABA1-2E49-4C9F-85F5-46130CDB695A}" sibTransId="{8F0A87A2-F016-4F0E-864C-662C4744E926}"/>
    <dgm:cxn modelId="{0C2C5524-1D5A-45AB-8247-168773F3BDC0}" type="presOf" srcId="{8E28D8EC-E5E1-4740-A71C-5DB02AA84DAF}" destId="{F5445A32-A42B-45EC-A69F-CB2F2772E6CF}" srcOrd="1" destOrd="0" presId="urn:microsoft.com/office/officeart/2005/8/layout/list1"/>
    <dgm:cxn modelId="{4A95FD2F-4C9B-4343-B9AE-35A2B83E8863}" type="presOf" srcId="{8E28D8EC-E5E1-4740-A71C-5DB02AA84DAF}" destId="{B5CC9426-F374-4F52-969E-3A2FB342B982}" srcOrd="0" destOrd="0" presId="urn:microsoft.com/office/officeart/2005/8/layout/list1"/>
    <dgm:cxn modelId="{7D5C575D-C873-44CA-9C6F-55C7058AF313}" type="presOf" srcId="{4F4C0AE3-0832-4D3A-85EB-CDB7F5DCDE6A}" destId="{104E1ACE-0776-40A9-AB58-7D70DEA44617}" srcOrd="0" destOrd="0" presId="urn:microsoft.com/office/officeart/2005/8/layout/list1"/>
    <dgm:cxn modelId="{D4D6D47D-11AA-40AA-AED7-B8B067D17966}" type="presOf" srcId="{70E4AECC-2A3C-4C4D-9409-1EB99C871552}" destId="{79C28571-D36D-4108-93AC-7982D5100750}" srcOrd="0" destOrd="0" presId="urn:microsoft.com/office/officeart/2005/8/layout/list1"/>
    <dgm:cxn modelId="{68027F90-7278-40B7-92E1-D75E18314739}" srcId="{70E4AECC-2A3C-4C4D-9409-1EB99C871552}" destId="{2092FDCF-8201-4679-82B1-EF184214A09B}" srcOrd="2" destOrd="0" parTransId="{38F29F9F-2C58-4DB9-9972-A9C452A29D83}" sibTransId="{213070C7-18F7-4281-B74B-6F6E2FA512CC}"/>
    <dgm:cxn modelId="{C854C29D-BB1F-4948-9778-63E5EC26F4E6}" srcId="{70E4AECC-2A3C-4C4D-9409-1EB99C871552}" destId="{8E28D8EC-E5E1-4740-A71C-5DB02AA84DAF}" srcOrd="0" destOrd="0" parTransId="{AD3839D0-ECA2-4874-B301-00F70669AD43}" sibTransId="{F5A66285-5531-4355-814E-168556A0A069}"/>
    <dgm:cxn modelId="{807D1CCA-FE6A-43A5-ADEB-BF09F4F5355A}" type="presOf" srcId="{2092FDCF-8201-4679-82B1-EF184214A09B}" destId="{D8F8B78C-D986-4F21-8B15-B6A983E45AC6}" srcOrd="0" destOrd="0" presId="urn:microsoft.com/office/officeart/2005/8/layout/list1"/>
    <dgm:cxn modelId="{8CACE1F0-682E-4541-9EBE-EA1D9703625B}" type="presOf" srcId="{4F4C0AE3-0832-4D3A-85EB-CDB7F5DCDE6A}" destId="{EF63DBAC-B64E-4C64-A55F-32A92E4DDFA3}" srcOrd="1" destOrd="0" presId="urn:microsoft.com/office/officeart/2005/8/layout/list1"/>
    <dgm:cxn modelId="{6FED2EF4-4544-4912-A98C-B28FFCA6C653}" type="presOf" srcId="{2092FDCF-8201-4679-82B1-EF184214A09B}" destId="{80A8DC8A-9896-4CE9-A797-0FA2B70912D7}" srcOrd="1" destOrd="0" presId="urn:microsoft.com/office/officeart/2005/8/layout/list1"/>
    <dgm:cxn modelId="{20E09EBB-F842-4FE0-9202-C4016729B07E}" type="presParOf" srcId="{79C28571-D36D-4108-93AC-7982D5100750}" destId="{B90CBDC5-F36F-405F-9BF1-F0263C7A27DA}" srcOrd="0" destOrd="0" presId="urn:microsoft.com/office/officeart/2005/8/layout/list1"/>
    <dgm:cxn modelId="{2387FBBB-E2F6-4285-8A54-F9D8DFEE16DD}" type="presParOf" srcId="{B90CBDC5-F36F-405F-9BF1-F0263C7A27DA}" destId="{B5CC9426-F374-4F52-969E-3A2FB342B982}" srcOrd="0" destOrd="0" presId="urn:microsoft.com/office/officeart/2005/8/layout/list1"/>
    <dgm:cxn modelId="{8E4770FB-F751-4D49-A9FD-3BA12A80C7D2}" type="presParOf" srcId="{B90CBDC5-F36F-405F-9BF1-F0263C7A27DA}" destId="{F5445A32-A42B-45EC-A69F-CB2F2772E6CF}" srcOrd="1" destOrd="0" presId="urn:microsoft.com/office/officeart/2005/8/layout/list1"/>
    <dgm:cxn modelId="{DDAAD6F8-C53D-4A9B-B393-E385902F1643}" type="presParOf" srcId="{79C28571-D36D-4108-93AC-7982D5100750}" destId="{5FC8834E-979C-4980-8596-B606DA45125D}" srcOrd="1" destOrd="0" presId="urn:microsoft.com/office/officeart/2005/8/layout/list1"/>
    <dgm:cxn modelId="{60AC55CE-FFC5-4806-A9BB-36AC9325EC27}" type="presParOf" srcId="{79C28571-D36D-4108-93AC-7982D5100750}" destId="{B8BEC317-044A-43B0-A5A9-CD8CC036A928}" srcOrd="2" destOrd="0" presId="urn:microsoft.com/office/officeart/2005/8/layout/list1"/>
    <dgm:cxn modelId="{1283A7ED-F856-48DE-842F-CC1D531D0A5C}" type="presParOf" srcId="{79C28571-D36D-4108-93AC-7982D5100750}" destId="{74F2A5BC-6E94-4BB5-8D5E-853B754006BB}" srcOrd="3" destOrd="0" presId="urn:microsoft.com/office/officeart/2005/8/layout/list1"/>
    <dgm:cxn modelId="{83E3E3D4-77D5-4362-B234-CAF7357B24D9}" type="presParOf" srcId="{79C28571-D36D-4108-93AC-7982D5100750}" destId="{21540CE9-C7ED-491A-AD4E-07F8EE1F3617}" srcOrd="4" destOrd="0" presId="urn:microsoft.com/office/officeart/2005/8/layout/list1"/>
    <dgm:cxn modelId="{74F34CE6-E5F5-47C2-946C-4663275E5B9F}" type="presParOf" srcId="{21540CE9-C7ED-491A-AD4E-07F8EE1F3617}" destId="{104E1ACE-0776-40A9-AB58-7D70DEA44617}" srcOrd="0" destOrd="0" presId="urn:microsoft.com/office/officeart/2005/8/layout/list1"/>
    <dgm:cxn modelId="{5434A25D-552C-481C-8F0B-BDECA32A9303}" type="presParOf" srcId="{21540CE9-C7ED-491A-AD4E-07F8EE1F3617}" destId="{EF63DBAC-B64E-4C64-A55F-32A92E4DDFA3}" srcOrd="1" destOrd="0" presId="urn:microsoft.com/office/officeart/2005/8/layout/list1"/>
    <dgm:cxn modelId="{A2EDD9D9-BEEF-455F-9D6A-AAF7CC301F65}" type="presParOf" srcId="{79C28571-D36D-4108-93AC-7982D5100750}" destId="{B0D8A643-CFDD-4AB4-900C-BA82CA33A67A}" srcOrd="5" destOrd="0" presId="urn:microsoft.com/office/officeart/2005/8/layout/list1"/>
    <dgm:cxn modelId="{2B9115F6-2E8D-4496-8400-FBCF75864A3A}" type="presParOf" srcId="{79C28571-D36D-4108-93AC-7982D5100750}" destId="{C9C3A3C8-283C-4351-B69C-3BE76B7F20E1}" srcOrd="6" destOrd="0" presId="urn:microsoft.com/office/officeart/2005/8/layout/list1"/>
    <dgm:cxn modelId="{1B004B8D-B97C-4E5B-BA67-65AACED22F38}" type="presParOf" srcId="{79C28571-D36D-4108-93AC-7982D5100750}" destId="{C44BA761-B6CA-4F1E-ADAA-06EE8B58DE1B}" srcOrd="7" destOrd="0" presId="urn:microsoft.com/office/officeart/2005/8/layout/list1"/>
    <dgm:cxn modelId="{D1ECEA39-3A54-472C-B23A-830C12E02B39}" type="presParOf" srcId="{79C28571-D36D-4108-93AC-7982D5100750}" destId="{8A1B27C0-BBCC-4E6C-B0A8-76439AF23110}" srcOrd="8" destOrd="0" presId="urn:microsoft.com/office/officeart/2005/8/layout/list1"/>
    <dgm:cxn modelId="{6E0862D5-C5C7-4FE9-A7B6-34187AC373B2}" type="presParOf" srcId="{8A1B27C0-BBCC-4E6C-B0A8-76439AF23110}" destId="{D8F8B78C-D986-4F21-8B15-B6A983E45AC6}" srcOrd="0" destOrd="0" presId="urn:microsoft.com/office/officeart/2005/8/layout/list1"/>
    <dgm:cxn modelId="{BB1331F2-422D-466F-9DAF-84D94EA14B42}" type="presParOf" srcId="{8A1B27C0-BBCC-4E6C-B0A8-76439AF23110}" destId="{80A8DC8A-9896-4CE9-A797-0FA2B70912D7}" srcOrd="1" destOrd="0" presId="urn:microsoft.com/office/officeart/2005/8/layout/list1"/>
    <dgm:cxn modelId="{DAABA88E-77EC-48DA-856A-F4DEC1E40438}" type="presParOf" srcId="{79C28571-D36D-4108-93AC-7982D5100750}" destId="{D112D0A3-6541-4F1D-BAA3-93FFBE72BF85}" srcOrd="9" destOrd="0" presId="urn:microsoft.com/office/officeart/2005/8/layout/list1"/>
    <dgm:cxn modelId="{3E57572C-FC2E-4F92-9BA3-A59BFE67E6DE}" type="presParOf" srcId="{79C28571-D36D-4108-93AC-7982D5100750}" destId="{549F4BE9-517B-4B91-AE11-C4FBF661F10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E687550-E950-4CB9-AC1D-9BCD8042B234}" type="doc">
      <dgm:prSet loTypeId="urn:microsoft.com/office/officeart/2005/8/layout/StepDownProcess" loCatId="process" qsTypeId="urn:microsoft.com/office/officeart/2005/8/quickstyle/simple1" qsCatId="simple" csTypeId="urn:microsoft.com/office/officeart/2005/8/colors/colorful1" csCatId="colorful" phldr="1"/>
      <dgm:spPr>
        <a:scene3d>
          <a:camera prst="orthographicFront">
            <a:rot lat="0" lon="0" rev="0"/>
          </a:camera>
          <a:lightRig rig="glow" dir="t">
            <a:rot lat="0" lon="0" rev="4800000"/>
          </a:lightRig>
        </a:scene3d>
      </dgm:spPr>
    </dgm:pt>
    <dgm:pt modelId="{5071AAAF-D92A-4E54-B48C-5E17751622B6}">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t>New</a:t>
          </a:r>
        </a:p>
      </dgm:t>
    </dgm:pt>
    <dgm:pt modelId="{5986306F-69F6-4063-BA98-B81A9049D871}" type="parTrans" cxnId="{62F4FC54-D9C0-4FD7-AB5D-D8F38279FF20}">
      <dgm:prSet/>
      <dgm:spPr/>
      <dgm:t>
        <a:bodyPr/>
        <a:lstStyle/>
        <a:p>
          <a:endParaRPr lang="en-US"/>
        </a:p>
      </dgm:t>
    </dgm:pt>
    <dgm:pt modelId="{9EF10759-E81E-497E-AC61-3E67FC660142}" type="sibTrans" cxnId="{62F4FC54-D9C0-4FD7-AB5D-D8F38279FF20}">
      <dgm:prSet/>
      <dgm:spPr/>
      <dgm:t>
        <a:bodyPr/>
        <a:lstStyle/>
        <a:p>
          <a:endParaRPr lang="en-US"/>
        </a:p>
      </dgm:t>
    </dgm:pt>
    <dgm:pt modelId="{8E8D7CC5-D7F9-48DE-94FD-492DDBC32750}">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t>Open</a:t>
          </a:r>
        </a:p>
      </dgm:t>
    </dgm:pt>
    <dgm:pt modelId="{BE9D5AB0-54BD-41E5-8A0A-8742754ADCEC}" type="parTrans" cxnId="{706F7A1E-723B-41C2-A8B6-22676B537B3F}">
      <dgm:prSet/>
      <dgm:spPr/>
      <dgm:t>
        <a:bodyPr/>
        <a:lstStyle/>
        <a:p>
          <a:endParaRPr lang="en-US"/>
        </a:p>
      </dgm:t>
    </dgm:pt>
    <dgm:pt modelId="{D7257858-0F94-4F17-A212-F49833615B51}" type="sibTrans" cxnId="{706F7A1E-723B-41C2-A8B6-22676B537B3F}">
      <dgm:prSet/>
      <dgm:spPr/>
      <dgm:t>
        <a:bodyPr/>
        <a:lstStyle/>
        <a:p>
          <a:endParaRPr lang="en-US"/>
        </a:p>
      </dgm:t>
    </dgm:pt>
    <dgm:pt modelId="{895AD183-CE56-48C4-860A-B2133E8909DC}">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t>In progress</a:t>
          </a:r>
        </a:p>
      </dgm:t>
    </dgm:pt>
    <dgm:pt modelId="{AD80A3D7-397F-4290-85C9-75F546B3BA63}" type="parTrans" cxnId="{470C76C7-82C4-46DD-A18C-6C365915AC60}">
      <dgm:prSet/>
      <dgm:spPr/>
      <dgm:t>
        <a:bodyPr/>
        <a:lstStyle/>
        <a:p>
          <a:endParaRPr lang="en-US"/>
        </a:p>
      </dgm:t>
    </dgm:pt>
    <dgm:pt modelId="{D702AD58-F187-4956-82FE-5F64442F294E}" type="sibTrans" cxnId="{470C76C7-82C4-46DD-A18C-6C365915AC60}">
      <dgm:prSet/>
      <dgm:spPr/>
      <dgm:t>
        <a:bodyPr/>
        <a:lstStyle/>
        <a:p>
          <a:endParaRPr lang="en-US"/>
        </a:p>
      </dgm:t>
    </dgm:pt>
    <dgm:pt modelId="{535C4318-ABF4-4062-B3EB-C058B7CEEEC6}">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t>Review</a:t>
          </a:r>
        </a:p>
      </dgm:t>
    </dgm:pt>
    <dgm:pt modelId="{CF9BF2D6-A2F8-4791-8B5B-6F72F0E9E316}" type="parTrans" cxnId="{25B3AAF8-DD37-499D-8AEF-787A3665153D}">
      <dgm:prSet/>
      <dgm:spPr/>
      <dgm:t>
        <a:bodyPr/>
        <a:lstStyle/>
        <a:p>
          <a:endParaRPr lang="en-US"/>
        </a:p>
      </dgm:t>
    </dgm:pt>
    <dgm:pt modelId="{04D14504-81E3-43ED-8EE4-D5DD8E78AED4}" type="sibTrans" cxnId="{25B3AAF8-DD37-499D-8AEF-787A3665153D}">
      <dgm:prSet/>
      <dgm:spPr/>
      <dgm:t>
        <a:bodyPr/>
        <a:lstStyle/>
        <a:p>
          <a:endParaRPr lang="en-US"/>
        </a:p>
      </dgm:t>
    </dgm:pt>
    <dgm:pt modelId="{D635947A-C1E5-48B3-AD0E-ED26B70673DD}">
      <dgm:prSet phldrT="[Tex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a:t>Closed</a:t>
          </a:r>
        </a:p>
      </dgm:t>
    </dgm:pt>
    <dgm:pt modelId="{F91B8677-F61D-4E76-A6BE-414FCAB928D6}" type="parTrans" cxnId="{27E930F4-4F7F-43C1-842C-ECFF613B33DC}">
      <dgm:prSet/>
      <dgm:spPr/>
      <dgm:t>
        <a:bodyPr/>
        <a:lstStyle/>
        <a:p>
          <a:endParaRPr lang="en-US"/>
        </a:p>
      </dgm:t>
    </dgm:pt>
    <dgm:pt modelId="{412ED6CC-3CF0-4BA0-A833-058AFE3E7A44}" type="sibTrans" cxnId="{27E930F4-4F7F-43C1-842C-ECFF613B33DC}">
      <dgm:prSet/>
      <dgm:spPr/>
      <dgm:t>
        <a:bodyPr/>
        <a:lstStyle/>
        <a:p>
          <a:endParaRPr lang="en-US"/>
        </a:p>
      </dgm:t>
    </dgm:pt>
    <dgm:pt modelId="{E064A6CB-475C-43F4-947D-EB8B05CEDF5D}" type="pres">
      <dgm:prSet presAssocID="{4E687550-E950-4CB9-AC1D-9BCD8042B234}" presName="rootnode" presStyleCnt="0">
        <dgm:presLayoutVars>
          <dgm:chMax/>
          <dgm:chPref/>
          <dgm:dir/>
          <dgm:animLvl val="lvl"/>
        </dgm:presLayoutVars>
      </dgm:prSet>
      <dgm:spPr/>
    </dgm:pt>
    <dgm:pt modelId="{00532FF8-20A9-4FBD-8138-CD5F4E8B599B}" type="pres">
      <dgm:prSet presAssocID="{5071AAAF-D92A-4E54-B48C-5E17751622B6}" presName="composite"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D8A03430-1985-4783-A29F-DA855ABB295F}" type="pres">
      <dgm:prSet presAssocID="{5071AAAF-D92A-4E54-B48C-5E17751622B6}" presName="bentUpArrow1" presStyleLbl="alignImgPlace1" presStyleIdx="0" presStyleCnt="4"/>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FE923DD6-15A9-44DE-919F-BE37D2B3B0A5}" type="pres">
      <dgm:prSet presAssocID="{5071AAAF-D92A-4E54-B48C-5E17751622B6}" presName="ParentText" presStyleLbl="node1" presStyleIdx="0" presStyleCnt="5">
        <dgm:presLayoutVars>
          <dgm:chMax val="1"/>
          <dgm:chPref val="1"/>
          <dgm:bulletEnabled val="1"/>
        </dgm:presLayoutVars>
      </dgm:prSet>
      <dgm:spPr/>
    </dgm:pt>
    <dgm:pt modelId="{26BDF2EE-068B-4A75-85A7-CA0A65E28492}" type="pres">
      <dgm:prSet presAssocID="{5071AAAF-D92A-4E54-B48C-5E17751622B6}" presName="ChildText" presStyleLbl="revTx" presStyleIdx="0" presStyleCnt="4">
        <dgm:presLayoutVars>
          <dgm:chMax val="0"/>
          <dgm:chPref val="0"/>
          <dgm:bulletEnabled val="1"/>
        </dgm:presLayoutVars>
      </dgm:prSe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25698721-179A-4F0B-9378-0D0C53082AC8}" type="pres">
      <dgm:prSet presAssocID="{9EF10759-E81E-497E-AC61-3E67FC660142}" presName="sibTrans"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A3D5414E-0EA4-40E1-8773-694DD4CF4DB4}" type="pres">
      <dgm:prSet presAssocID="{8E8D7CC5-D7F9-48DE-94FD-492DDBC32750}" presName="composite"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7E79130F-94C8-4413-B8B8-066AC9D6F8AF}" type="pres">
      <dgm:prSet presAssocID="{8E8D7CC5-D7F9-48DE-94FD-492DDBC32750}" presName="bentUpArrow1" presStyleLbl="alignImgPlace1" presStyleIdx="1" presStyleCnt="4"/>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C29C7DDE-FDB8-4074-B9C5-0095DB4B0399}" type="pres">
      <dgm:prSet presAssocID="{8E8D7CC5-D7F9-48DE-94FD-492DDBC32750}" presName="ParentText" presStyleLbl="node1" presStyleIdx="1" presStyleCnt="5">
        <dgm:presLayoutVars>
          <dgm:chMax val="1"/>
          <dgm:chPref val="1"/>
          <dgm:bulletEnabled val="1"/>
        </dgm:presLayoutVars>
      </dgm:prSet>
      <dgm:spPr/>
    </dgm:pt>
    <dgm:pt modelId="{70A894DB-C79D-4432-A399-93EAB7399DF1}" type="pres">
      <dgm:prSet presAssocID="{8E8D7CC5-D7F9-48DE-94FD-492DDBC32750}" presName="ChildText" presStyleLbl="revTx" presStyleIdx="1" presStyleCnt="4">
        <dgm:presLayoutVars>
          <dgm:chMax val="0"/>
          <dgm:chPref val="0"/>
          <dgm:bulletEnabled val="1"/>
        </dgm:presLayoutVars>
      </dgm:prSe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8BEE753B-8818-4998-87F9-F1E3E0512ECF}" type="pres">
      <dgm:prSet presAssocID="{D7257858-0F94-4F17-A212-F49833615B51}" presName="sibTrans"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A6E90535-E14F-44AB-9CFC-F7084E36DE52}" type="pres">
      <dgm:prSet presAssocID="{895AD183-CE56-48C4-860A-B2133E8909DC}" presName="composite"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342F173D-17A6-4F5C-A9A9-46D25F8F8771}" type="pres">
      <dgm:prSet presAssocID="{895AD183-CE56-48C4-860A-B2133E8909DC}" presName="bentUpArrow1" presStyleLbl="alignImgPlace1" presStyleIdx="2" presStyleCnt="4"/>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F2ACCE0E-714F-455E-89EA-E514228FA82F}" type="pres">
      <dgm:prSet presAssocID="{895AD183-CE56-48C4-860A-B2133E8909DC}" presName="ParentText" presStyleLbl="node1" presStyleIdx="2" presStyleCnt="5">
        <dgm:presLayoutVars>
          <dgm:chMax val="1"/>
          <dgm:chPref val="1"/>
          <dgm:bulletEnabled val="1"/>
        </dgm:presLayoutVars>
      </dgm:prSet>
      <dgm:spPr/>
    </dgm:pt>
    <dgm:pt modelId="{FB8FE514-83DB-41B4-BF64-9DFBC5B8ECF5}" type="pres">
      <dgm:prSet presAssocID="{895AD183-CE56-48C4-860A-B2133E8909DC}" presName="ChildText" presStyleLbl="revTx" presStyleIdx="2" presStyleCnt="4">
        <dgm:presLayoutVars>
          <dgm:chMax val="0"/>
          <dgm:chPref val="0"/>
          <dgm:bulletEnabled val="1"/>
        </dgm:presLayoutVars>
      </dgm:prSe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B94652ED-D8A5-4E6A-A17A-41D72C199433}" type="pres">
      <dgm:prSet presAssocID="{D702AD58-F187-4956-82FE-5F64442F294E}" presName="sibTrans"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8FD54CD9-8D15-4E47-81B6-242EA3185FA5}" type="pres">
      <dgm:prSet presAssocID="{535C4318-ABF4-4062-B3EB-C058B7CEEEC6}" presName="composite"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BED89DEF-9C10-4C2A-A15B-1C58F1885DBE}" type="pres">
      <dgm:prSet presAssocID="{535C4318-ABF4-4062-B3EB-C058B7CEEEC6}" presName="bentUpArrow1" presStyleLbl="alignImgPlace1" presStyleIdx="3" presStyleCnt="4"/>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83732D00-2812-4908-A00C-D2BFB91B9544}" type="pres">
      <dgm:prSet presAssocID="{535C4318-ABF4-4062-B3EB-C058B7CEEEC6}" presName="ParentText" presStyleLbl="node1" presStyleIdx="3" presStyleCnt="5">
        <dgm:presLayoutVars>
          <dgm:chMax val="1"/>
          <dgm:chPref val="1"/>
          <dgm:bulletEnabled val="1"/>
        </dgm:presLayoutVars>
      </dgm:prSet>
      <dgm:spPr/>
    </dgm:pt>
    <dgm:pt modelId="{02B8001A-D69F-4741-BD65-FC6CF91A4FE1}" type="pres">
      <dgm:prSet presAssocID="{535C4318-ABF4-4062-B3EB-C058B7CEEEC6}" presName="ChildText" presStyleLbl="revTx" presStyleIdx="3" presStyleCnt="4">
        <dgm:presLayoutVars>
          <dgm:chMax val="0"/>
          <dgm:chPref val="0"/>
          <dgm:bulletEnabled val="1"/>
        </dgm:presLayoutVars>
      </dgm:prSe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3DBDBA7E-9757-4BAB-B633-87759D750306}" type="pres">
      <dgm:prSet presAssocID="{04D14504-81E3-43ED-8EE4-D5DD8E78AED4}" presName="sibTrans"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5132DA84-D2C8-4C8B-BEB5-A24DF981EA39}" type="pres">
      <dgm:prSet presAssocID="{D635947A-C1E5-48B3-AD0E-ED26B70673DD}" presName="composite"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22BA19E5-B91F-4A32-914A-CEBDA3B9AD79}" type="pres">
      <dgm:prSet presAssocID="{D635947A-C1E5-48B3-AD0E-ED26B70673DD}" presName="ParentText" presStyleLbl="node1" presStyleIdx="4" presStyleCnt="5">
        <dgm:presLayoutVars>
          <dgm:chMax val="1"/>
          <dgm:chPref val="1"/>
          <dgm:bulletEnabled val="1"/>
        </dgm:presLayoutVars>
      </dgm:prSet>
      <dgm:spPr/>
    </dgm:pt>
  </dgm:ptLst>
  <dgm:cxnLst>
    <dgm:cxn modelId="{0704D708-3017-4152-BEE7-53CAC6B46AAC}" type="presOf" srcId="{5071AAAF-D92A-4E54-B48C-5E17751622B6}" destId="{FE923DD6-15A9-44DE-919F-BE37D2B3B0A5}" srcOrd="0" destOrd="0" presId="urn:microsoft.com/office/officeart/2005/8/layout/StepDownProcess"/>
    <dgm:cxn modelId="{C1E7CE19-6683-4128-992E-7CE491EA6790}" type="presOf" srcId="{4E687550-E950-4CB9-AC1D-9BCD8042B234}" destId="{E064A6CB-475C-43F4-947D-EB8B05CEDF5D}" srcOrd="0" destOrd="0" presId="urn:microsoft.com/office/officeart/2005/8/layout/StepDownProcess"/>
    <dgm:cxn modelId="{706F7A1E-723B-41C2-A8B6-22676B537B3F}" srcId="{4E687550-E950-4CB9-AC1D-9BCD8042B234}" destId="{8E8D7CC5-D7F9-48DE-94FD-492DDBC32750}" srcOrd="1" destOrd="0" parTransId="{BE9D5AB0-54BD-41E5-8A0A-8742754ADCEC}" sibTransId="{D7257858-0F94-4F17-A212-F49833615B51}"/>
    <dgm:cxn modelId="{3754C22F-1776-4D0C-B4A0-8EA50CD4C0A9}" type="presOf" srcId="{8E8D7CC5-D7F9-48DE-94FD-492DDBC32750}" destId="{C29C7DDE-FDB8-4074-B9C5-0095DB4B0399}" srcOrd="0" destOrd="0" presId="urn:microsoft.com/office/officeart/2005/8/layout/StepDownProcess"/>
    <dgm:cxn modelId="{0AC0F453-4207-44C7-AC5E-87684B2E5A26}" type="presOf" srcId="{535C4318-ABF4-4062-B3EB-C058B7CEEEC6}" destId="{83732D00-2812-4908-A00C-D2BFB91B9544}" srcOrd="0" destOrd="0" presId="urn:microsoft.com/office/officeart/2005/8/layout/StepDownProcess"/>
    <dgm:cxn modelId="{62F4FC54-D9C0-4FD7-AB5D-D8F38279FF20}" srcId="{4E687550-E950-4CB9-AC1D-9BCD8042B234}" destId="{5071AAAF-D92A-4E54-B48C-5E17751622B6}" srcOrd="0" destOrd="0" parTransId="{5986306F-69F6-4063-BA98-B81A9049D871}" sibTransId="{9EF10759-E81E-497E-AC61-3E67FC660142}"/>
    <dgm:cxn modelId="{F172B07A-82E0-432D-AC91-03005AD570CE}" type="presOf" srcId="{895AD183-CE56-48C4-860A-B2133E8909DC}" destId="{F2ACCE0E-714F-455E-89EA-E514228FA82F}" srcOrd="0" destOrd="0" presId="urn:microsoft.com/office/officeart/2005/8/layout/StepDownProcess"/>
    <dgm:cxn modelId="{470C76C7-82C4-46DD-A18C-6C365915AC60}" srcId="{4E687550-E950-4CB9-AC1D-9BCD8042B234}" destId="{895AD183-CE56-48C4-860A-B2133E8909DC}" srcOrd="2" destOrd="0" parTransId="{AD80A3D7-397F-4290-85C9-75F546B3BA63}" sibTransId="{D702AD58-F187-4956-82FE-5F64442F294E}"/>
    <dgm:cxn modelId="{8C79B8C8-1D5B-43BB-8967-CE20822E42C9}" type="presOf" srcId="{D635947A-C1E5-48B3-AD0E-ED26B70673DD}" destId="{22BA19E5-B91F-4A32-914A-CEBDA3B9AD79}" srcOrd="0" destOrd="0" presId="urn:microsoft.com/office/officeart/2005/8/layout/StepDownProcess"/>
    <dgm:cxn modelId="{27E930F4-4F7F-43C1-842C-ECFF613B33DC}" srcId="{4E687550-E950-4CB9-AC1D-9BCD8042B234}" destId="{D635947A-C1E5-48B3-AD0E-ED26B70673DD}" srcOrd="4" destOrd="0" parTransId="{F91B8677-F61D-4E76-A6BE-414FCAB928D6}" sibTransId="{412ED6CC-3CF0-4BA0-A833-058AFE3E7A44}"/>
    <dgm:cxn modelId="{25B3AAF8-DD37-499D-8AEF-787A3665153D}" srcId="{4E687550-E950-4CB9-AC1D-9BCD8042B234}" destId="{535C4318-ABF4-4062-B3EB-C058B7CEEEC6}" srcOrd="3" destOrd="0" parTransId="{CF9BF2D6-A2F8-4791-8B5B-6F72F0E9E316}" sibTransId="{04D14504-81E3-43ED-8EE4-D5DD8E78AED4}"/>
    <dgm:cxn modelId="{D0098047-11BC-4BCD-900C-D27C5CE4A390}" type="presParOf" srcId="{E064A6CB-475C-43F4-947D-EB8B05CEDF5D}" destId="{00532FF8-20A9-4FBD-8138-CD5F4E8B599B}" srcOrd="0" destOrd="0" presId="urn:microsoft.com/office/officeart/2005/8/layout/StepDownProcess"/>
    <dgm:cxn modelId="{38108AB9-8254-4902-974F-18D1C3B318E5}" type="presParOf" srcId="{00532FF8-20A9-4FBD-8138-CD5F4E8B599B}" destId="{D8A03430-1985-4783-A29F-DA855ABB295F}" srcOrd="0" destOrd="0" presId="urn:microsoft.com/office/officeart/2005/8/layout/StepDownProcess"/>
    <dgm:cxn modelId="{B74A79D6-D8C1-4329-8579-8C61967155DE}" type="presParOf" srcId="{00532FF8-20A9-4FBD-8138-CD5F4E8B599B}" destId="{FE923DD6-15A9-44DE-919F-BE37D2B3B0A5}" srcOrd="1" destOrd="0" presId="urn:microsoft.com/office/officeart/2005/8/layout/StepDownProcess"/>
    <dgm:cxn modelId="{7B69FCD1-1CEC-49A4-8BF9-0CDD6F3C109F}" type="presParOf" srcId="{00532FF8-20A9-4FBD-8138-CD5F4E8B599B}" destId="{26BDF2EE-068B-4A75-85A7-CA0A65E28492}" srcOrd="2" destOrd="0" presId="urn:microsoft.com/office/officeart/2005/8/layout/StepDownProcess"/>
    <dgm:cxn modelId="{4CF2B20E-74DA-43E6-820D-254BC1B06073}" type="presParOf" srcId="{E064A6CB-475C-43F4-947D-EB8B05CEDF5D}" destId="{25698721-179A-4F0B-9378-0D0C53082AC8}" srcOrd="1" destOrd="0" presId="urn:microsoft.com/office/officeart/2005/8/layout/StepDownProcess"/>
    <dgm:cxn modelId="{B4A7F4FE-DB32-4462-9BE7-2DAC19B3346B}" type="presParOf" srcId="{E064A6CB-475C-43F4-947D-EB8B05CEDF5D}" destId="{A3D5414E-0EA4-40E1-8773-694DD4CF4DB4}" srcOrd="2" destOrd="0" presId="urn:microsoft.com/office/officeart/2005/8/layout/StepDownProcess"/>
    <dgm:cxn modelId="{1A1BC3B5-98D5-4F7F-804A-61F6675C54F1}" type="presParOf" srcId="{A3D5414E-0EA4-40E1-8773-694DD4CF4DB4}" destId="{7E79130F-94C8-4413-B8B8-066AC9D6F8AF}" srcOrd="0" destOrd="0" presId="urn:microsoft.com/office/officeart/2005/8/layout/StepDownProcess"/>
    <dgm:cxn modelId="{AE9C3C08-71D7-4840-93A2-761E770A0A4A}" type="presParOf" srcId="{A3D5414E-0EA4-40E1-8773-694DD4CF4DB4}" destId="{C29C7DDE-FDB8-4074-B9C5-0095DB4B0399}" srcOrd="1" destOrd="0" presId="urn:microsoft.com/office/officeart/2005/8/layout/StepDownProcess"/>
    <dgm:cxn modelId="{A95559FA-2F61-48FD-92F6-4675E1641F81}" type="presParOf" srcId="{A3D5414E-0EA4-40E1-8773-694DD4CF4DB4}" destId="{70A894DB-C79D-4432-A399-93EAB7399DF1}" srcOrd="2" destOrd="0" presId="urn:microsoft.com/office/officeart/2005/8/layout/StepDownProcess"/>
    <dgm:cxn modelId="{06571CDB-6BF9-4055-AF48-E1430ADB4B7A}" type="presParOf" srcId="{E064A6CB-475C-43F4-947D-EB8B05CEDF5D}" destId="{8BEE753B-8818-4998-87F9-F1E3E0512ECF}" srcOrd="3" destOrd="0" presId="urn:microsoft.com/office/officeart/2005/8/layout/StepDownProcess"/>
    <dgm:cxn modelId="{25E73267-B16D-470F-B3C3-C190F22EE048}" type="presParOf" srcId="{E064A6CB-475C-43F4-947D-EB8B05CEDF5D}" destId="{A6E90535-E14F-44AB-9CFC-F7084E36DE52}" srcOrd="4" destOrd="0" presId="urn:microsoft.com/office/officeart/2005/8/layout/StepDownProcess"/>
    <dgm:cxn modelId="{C6D430DB-F34F-4D4E-86B1-90D7F905A954}" type="presParOf" srcId="{A6E90535-E14F-44AB-9CFC-F7084E36DE52}" destId="{342F173D-17A6-4F5C-A9A9-46D25F8F8771}" srcOrd="0" destOrd="0" presId="urn:microsoft.com/office/officeart/2005/8/layout/StepDownProcess"/>
    <dgm:cxn modelId="{E06B4E78-DFA7-48B3-B377-98CBA582A7C4}" type="presParOf" srcId="{A6E90535-E14F-44AB-9CFC-F7084E36DE52}" destId="{F2ACCE0E-714F-455E-89EA-E514228FA82F}" srcOrd="1" destOrd="0" presId="urn:microsoft.com/office/officeart/2005/8/layout/StepDownProcess"/>
    <dgm:cxn modelId="{F59B5FB0-9409-44E2-89BB-B5A3BFC12C38}" type="presParOf" srcId="{A6E90535-E14F-44AB-9CFC-F7084E36DE52}" destId="{FB8FE514-83DB-41B4-BF64-9DFBC5B8ECF5}" srcOrd="2" destOrd="0" presId="urn:microsoft.com/office/officeart/2005/8/layout/StepDownProcess"/>
    <dgm:cxn modelId="{4CCF8F22-1B11-41A8-9580-0A380B5F1F41}" type="presParOf" srcId="{E064A6CB-475C-43F4-947D-EB8B05CEDF5D}" destId="{B94652ED-D8A5-4E6A-A17A-41D72C199433}" srcOrd="5" destOrd="0" presId="urn:microsoft.com/office/officeart/2005/8/layout/StepDownProcess"/>
    <dgm:cxn modelId="{1167CDFB-D4F2-470A-9812-3252D7D6A9BC}" type="presParOf" srcId="{E064A6CB-475C-43F4-947D-EB8B05CEDF5D}" destId="{8FD54CD9-8D15-4E47-81B6-242EA3185FA5}" srcOrd="6" destOrd="0" presId="urn:microsoft.com/office/officeart/2005/8/layout/StepDownProcess"/>
    <dgm:cxn modelId="{1B58EA20-57EF-4D06-A3CE-CD65356B924F}" type="presParOf" srcId="{8FD54CD9-8D15-4E47-81B6-242EA3185FA5}" destId="{BED89DEF-9C10-4C2A-A15B-1C58F1885DBE}" srcOrd="0" destOrd="0" presId="urn:microsoft.com/office/officeart/2005/8/layout/StepDownProcess"/>
    <dgm:cxn modelId="{06123AEF-6DC6-48CC-9ED5-A94BCC7CB8D5}" type="presParOf" srcId="{8FD54CD9-8D15-4E47-81B6-242EA3185FA5}" destId="{83732D00-2812-4908-A00C-D2BFB91B9544}" srcOrd="1" destOrd="0" presId="urn:microsoft.com/office/officeart/2005/8/layout/StepDownProcess"/>
    <dgm:cxn modelId="{22542D41-C59E-4848-B4C1-29C6FDB717F4}" type="presParOf" srcId="{8FD54CD9-8D15-4E47-81B6-242EA3185FA5}" destId="{02B8001A-D69F-4741-BD65-FC6CF91A4FE1}" srcOrd="2" destOrd="0" presId="urn:microsoft.com/office/officeart/2005/8/layout/StepDownProcess"/>
    <dgm:cxn modelId="{507DA58B-8BEA-45B9-81EB-30EF1EC5E397}" type="presParOf" srcId="{E064A6CB-475C-43F4-947D-EB8B05CEDF5D}" destId="{3DBDBA7E-9757-4BAB-B633-87759D750306}" srcOrd="7" destOrd="0" presId="urn:microsoft.com/office/officeart/2005/8/layout/StepDownProcess"/>
    <dgm:cxn modelId="{5A57CC0C-D59C-4C5D-B99D-9C5E9F80B92C}" type="presParOf" srcId="{E064A6CB-475C-43F4-947D-EB8B05CEDF5D}" destId="{5132DA84-D2C8-4C8B-BEB5-A24DF981EA39}" srcOrd="8" destOrd="0" presId="urn:microsoft.com/office/officeart/2005/8/layout/StepDownProcess"/>
    <dgm:cxn modelId="{A22117DB-FE18-4738-92E0-C0BE1080128E}" type="presParOf" srcId="{5132DA84-D2C8-4C8B-BEB5-A24DF981EA39}" destId="{22BA19E5-B91F-4A32-914A-CEBDA3B9AD79}"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E687550-E950-4CB9-AC1D-9BCD8042B234}" type="doc">
      <dgm:prSet loTypeId="urn:microsoft.com/office/officeart/2009/3/layout/StepUpProcess" loCatId="process" qsTypeId="urn:microsoft.com/office/officeart/2005/8/quickstyle/simple1" qsCatId="simple" csTypeId="urn:microsoft.com/office/officeart/2005/8/colors/colorful2" csCatId="colorful" phldr="1"/>
      <dgm:spPr>
        <a:scene3d>
          <a:camera prst="orthographicFront">
            <a:rot lat="0" lon="0" rev="0"/>
          </a:camera>
          <a:lightRig rig="contrasting" dir="t">
            <a:rot lat="0" lon="0" rev="1500000"/>
          </a:lightRig>
        </a:scene3d>
      </dgm:spPr>
    </dgm:pt>
    <dgm:pt modelId="{5071AAAF-D92A-4E54-B48C-5E17751622B6}">
      <dgm:prSet phldrT="[Tex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dirty="0"/>
            <a:t>New</a:t>
          </a:r>
        </a:p>
      </dgm:t>
    </dgm:pt>
    <dgm:pt modelId="{5986306F-69F6-4063-BA98-B81A9049D871}" type="parTrans" cxnId="{62F4FC54-D9C0-4FD7-AB5D-D8F38279FF20}">
      <dgm:prSet/>
      <dgm:spPr/>
      <dgm:t>
        <a:bodyPr/>
        <a:lstStyle/>
        <a:p>
          <a:endParaRPr lang="en-US"/>
        </a:p>
      </dgm:t>
    </dgm:pt>
    <dgm:pt modelId="{9EF10759-E81E-497E-AC61-3E67FC660142}" type="sibTrans" cxnId="{62F4FC54-D9C0-4FD7-AB5D-D8F38279FF20}">
      <dgm:prSet/>
      <dgm:spPr/>
      <dgm:t>
        <a:bodyPr/>
        <a:lstStyle/>
        <a:p>
          <a:endParaRPr lang="en-US"/>
        </a:p>
      </dgm:t>
    </dgm:pt>
    <dgm:pt modelId="{8E8D7CC5-D7F9-48DE-94FD-492DDBC32750}">
      <dgm:prSet phldrT="[Tex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dirty="0"/>
            <a:t>Open</a:t>
          </a:r>
        </a:p>
      </dgm:t>
    </dgm:pt>
    <dgm:pt modelId="{BE9D5AB0-54BD-41E5-8A0A-8742754ADCEC}" type="parTrans" cxnId="{706F7A1E-723B-41C2-A8B6-22676B537B3F}">
      <dgm:prSet/>
      <dgm:spPr/>
      <dgm:t>
        <a:bodyPr/>
        <a:lstStyle/>
        <a:p>
          <a:endParaRPr lang="en-US"/>
        </a:p>
      </dgm:t>
    </dgm:pt>
    <dgm:pt modelId="{D7257858-0F94-4F17-A212-F49833615B51}" type="sibTrans" cxnId="{706F7A1E-723B-41C2-A8B6-22676B537B3F}">
      <dgm:prSet/>
      <dgm:spPr/>
      <dgm:t>
        <a:bodyPr/>
        <a:lstStyle/>
        <a:p>
          <a:endParaRPr lang="en-US"/>
        </a:p>
      </dgm:t>
    </dgm:pt>
    <dgm:pt modelId="{895AD183-CE56-48C4-860A-B2133E8909DC}">
      <dgm:prSet phldrT="[Tex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dirty="0"/>
            <a:t>In progress</a:t>
          </a:r>
        </a:p>
      </dgm:t>
    </dgm:pt>
    <dgm:pt modelId="{AD80A3D7-397F-4290-85C9-75F546B3BA63}" type="parTrans" cxnId="{470C76C7-82C4-46DD-A18C-6C365915AC60}">
      <dgm:prSet/>
      <dgm:spPr/>
      <dgm:t>
        <a:bodyPr/>
        <a:lstStyle/>
        <a:p>
          <a:endParaRPr lang="en-US"/>
        </a:p>
      </dgm:t>
    </dgm:pt>
    <dgm:pt modelId="{D702AD58-F187-4956-82FE-5F64442F294E}" type="sibTrans" cxnId="{470C76C7-82C4-46DD-A18C-6C365915AC60}">
      <dgm:prSet/>
      <dgm:spPr/>
      <dgm:t>
        <a:bodyPr/>
        <a:lstStyle/>
        <a:p>
          <a:endParaRPr lang="en-US"/>
        </a:p>
      </dgm:t>
    </dgm:pt>
    <dgm:pt modelId="{535C4318-ABF4-4062-B3EB-C058B7CEEEC6}">
      <dgm:prSet phldrT="[Text]"/>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dirty="0"/>
            <a:t>Closed</a:t>
          </a:r>
        </a:p>
      </dgm:t>
    </dgm:pt>
    <dgm:pt modelId="{CF9BF2D6-A2F8-4791-8B5B-6F72F0E9E316}" type="parTrans" cxnId="{25B3AAF8-DD37-499D-8AEF-787A3665153D}">
      <dgm:prSet/>
      <dgm:spPr/>
      <dgm:t>
        <a:bodyPr/>
        <a:lstStyle/>
        <a:p>
          <a:endParaRPr lang="en-US"/>
        </a:p>
      </dgm:t>
    </dgm:pt>
    <dgm:pt modelId="{04D14504-81E3-43ED-8EE4-D5DD8E78AED4}" type="sibTrans" cxnId="{25B3AAF8-DD37-499D-8AEF-787A3665153D}">
      <dgm:prSet/>
      <dgm:spPr/>
      <dgm:t>
        <a:bodyPr/>
        <a:lstStyle/>
        <a:p>
          <a:endParaRPr lang="en-US"/>
        </a:p>
      </dgm:t>
    </dgm:pt>
    <dgm:pt modelId="{3AA66C06-C686-40FE-A982-C5B2E580B64E}" type="pres">
      <dgm:prSet presAssocID="{4E687550-E950-4CB9-AC1D-9BCD8042B234}" presName="rootnode" presStyleCnt="0">
        <dgm:presLayoutVars>
          <dgm:chMax/>
          <dgm:chPref/>
          <dgm:dir/>
          <dgm:animLvl val="lvl"/>
        </dgm:presLayoutVars>
      </dgm:prSet>
      <dgm:spPr/>
    </dgm:pt>
    <dgm:pt modelId="{F914CE5D-4411-4DDC-B75D-9882DD0A7F4B}" type="pres">
      <dgm:prSet presAssocID="{5071AAAF-D92A-4E54-B48C-5E17751622B6}" presName="composite"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1D0DB7FB-C87F-4690-B6ED-41A8F2388079}" type="pres">
      <dgm:prSet presAssocID="{5071AAAF-D92A-4E54-B48C-5E17751622B6}" presName="LShape" presStyleLbl="alignNode1" presStyleIdx="0" presStyleCnt="7"/>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90E0FFA7-0D42-4E15-868E-C66EF5015F2E}" type="pres">
      <dgm:prSet presAssocID="{5071AAAF-D92A-4E54-B48C-5E17751622B6}" presName="ParentText" presStyleLbl="revTx" presStyleIdx="0" presStyleCnt="4">
        <dgm:presLayoutVars>
          <dgm:chMax val="0"/>
          <dgm:chPref val="0"/>
          <dgm:bulletEnabled val="1"/>
        </dgm:presLayoutVars>
      </dgm:prSet>
      <dgm:spPr/>
    </dgm:pt>
    <dgm:pt modelId="{4B19733B-DA59-4D5C-A0D8-5282ED5AA286}" type="pres">
      <dgm:prSet presAssocID="{5071AAAF-D92A-4E54-B48C-5E17751622B6}" presName="Triangle" presStyleLbl="alignNode1" presStyleIdx="1" presStyleCnt="7"/>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D8E34652-7BB6-4926-8969-E893E360D226}" type="pres">
      <dgm:prSet presAssocID="{9EF10759-E81E-497E-AC61-3E67FC660142}" presName="sibTrans"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B9B9DFE1-38BB-42DE-888A-874C0D1C1A93}" type="pres">
      <dgm:prSet presAssocID="{9EF10759-E81E-497E-AC61-3E67FC660142}" presName="space"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499C1970-81F4-45D7-9698-9ACB7CA519A8}" type="pres">
      <dgm:prSet presAssocID="{8E8D7CC5-D7F9-48DE-94FD-492DDBC32750}" presName="composite"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ECFA118A-D4E0-40B0-B5BB-066FDEC50911}" type="pres">
      <dgm:prSet presAssocID="{8E8D7CC5-D7F9-48DE-94FD-492DDBC32750}" presName="LShape" presStyleLbl="alignNode1" presStyleIdx="2" presStyleCnt="7"/>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C588A332-9AC0-485A-A66A-1F5A45B5D00B}" type="pres">
      <dgm:prSet presAssocID="{8E8D7CC5-D7F9-48DE-94FD-492DDBC32750}" presName="ParentText" presStyleLbl="revTx" presStyleIdx="1" presStyleCnt="4">
        <dgm:presLayoutVars>
          <dgm:chMax val="0"/>
          <dgm:chPref val="0"/>
          <dgm:bulletEnabled val="1"/>
        </dgm:presLayoutVars>
      </dgm:prSet>
      <dgm:spPr/>
    </dgm:pt>
    <dgm:pt modelId="{0D8E0CC5-537F-4A31-8E23-5D58F5D40639}" type="pres">
      <dgm:prSet presAssocID="{8E8D7CC5-D7F9-48DE-94FD-492DDBC32750}" presName="Triangle" presStyleLbl="alignNode1" presStyleIdx="3" presStyleCnt="7"/>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84FDC973-5ECF-42E4-8546-B3B5E4A0337C}" type="pres">
      <dgm:prSet presAssocID="{D7257858-0F94-4F17-A212-F49833615B51}" presName="sibTrans"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9A5BC427-46EA-4EFC-905E-7AD7CB0DC0D5}" type="pres">
      <dgm:prSet presAssocID="{D7257858-0F94-4F17-A212-F49833615B51}" presName="space"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608B7E04-0B07-4D23-8285-0BC34831FE20}" type="pres">
      <dgm:prSet presAssocID="{895AD183-CE56-48C4-860A-B2133E8909DC}" presName="composite"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4DBCDF46-7D38-48A2-B60A-22121A8CFB3C}" type="pres">
      <dgm:prSet presAssocID="{895AD183-CE56-48C4-860A-B2133E8909DC}" presName="LShape" presStyleLbl="alignNode1" presStyleIdx="4" presStyleCnt="7"/>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577346C3-44BD-4A4D-88BB-A7B095FA2EF9}" type="pres">
      <dgm:prSet presAssocID="{895AD183-CE56-48C4-860A-B2133E8909DC}" presName="ParentText" presStyleLbl="revTx" presStyleIdx="2" presStyleCnt="4">
        <dgm:presLayoutVars>
          <dgm:chMax val="0"/>
          <dgm:chPref val="0"/>
          <dgm:bulletEnabled val="1"/>
        </dgm:presLayoutVars>
      </dgm:prSet>
      <dgm:spPr/>
    </dgm:pt>
    <dgm:pt modelId="{C843E63E-8525-4DC9-A75D-798F43A8730E}" type="pres">
      <dgm:prSet presAssocID="{895AD183-CE56-48C4-860A-B2133E8909DC}" presName="Triangle" presStyleLbl="alignNode1" presStyleIdx="5" presStyleCnt="7"/>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9F09325A-98C9-4724-B076-FCCEFAF767BF}" type="pres">
      <dgm:prSet presAssocID="{D702AD58-F187-4956-82FE-5F64442F294E}" presName="sibTrans"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92489A87-F7B9-44EF-B820-03D1446D7121}" type="pres">
      <dgm:prSet presAssocID="{D702AD58-F187-4956-82FE-5F64442F294E}" presName="space"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B2E49794-B053-4910-9445-42358F38F361}" type="pres">
      <dgm:prSet presAssocID="{535C4318-ABF4-4062-B3EB-C058B7CEEEC6}" presName="composite" presStyleCnt="0"/>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CF65FF0A-F641-4674-87F4-56C7094D9121}" type="pres">
      <dgm:prSet presAssocID="{535C4318-ABF4-4062-B3EB-C058B7CEEEC6}" presName="LShape" presStyleLbl="alignNode1" presStyleIdx="6" presStyleCnt="7"/>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08D8DC57-9A8C-4511-8D9B-EEEA38D9A6B8}" type="pres">
      <dgm:prSet presAssocID="{535C4318-ABF4-4062-B3EB-C058B7CEEEC6}" presName="ParentText" presStyleLbl="revTx" presStyleIdx="3" presStyleCnt="4">
        <dgm:presLayoutVars>
          <dgm:chMax val="0"/>
          <dgm:chPref val="0"/>
          <dgm:bulletEnabled val="1"/>
        </dgm:presLayoutVars>
      </dgm:prSet>
      <dgm:spPr/>
    </dgm:pt>
  </dgm:ptLst>
  <dgm:cxnLst>
    <dgm:cxn modelId="{791CA80A-D568-45DB-B82B-0B8C53081BDE}" type="presOf" srcId="{895AD183-CE56-48C4-860A-B2133E8909DC}" destId="{577346C3-44BD-4A4D-88BB-A7B095FA2EF9}" srcOrd="0" destOrd="0" presId="urn:microsoft.com/office/officeart/2009/3/layout/StepUpProcess"/>
    <dgm:cxn modelId="{F1D0981B-361A-4486-9536-FAC426331C0C}" type="presOf" srcId="{535C4318-ABF4-4062-B3EB-C058B7CEEEC6}" destId="{08D8DC57-9A8C-4511-8D9B-EEEA38D9A6B8}" srcOrd="0" destOrd="0" presId="urn:microsoft.com/office/officeart/2009/3/layout/StepUpProcess"/>
    <dgm:cxn modelId="{706F7A1E-723B-41C2-A8B6-22676B537B3F}" srcId="{4E687550-E950-4CB9-AC1D-9BCD8042B234}" destId="{8E8D7CC5-D7F9-48DE-94FD-492DDBC32750}" srcOrd="1" destOrd="0" parTransId="{BE9D5AB0-54BD-41E5-8A0A-8742754ADCEC}" sibTransId="{D7257858-0F94-4F17-A212-F49833615B51}"/>
    <dgm:cxn modelId="{BD09894A-8A08-46C9-BD11-89B7B0FE1099}" type="presOf" srcId="{5071AAAF-D92A-4E54-B48C-5E17751622B6}" destId="{90E0FFA7-0D42-4E15-868E-C66EF5015F2E}" srcOrd="0" destOrd="0" presId="urn:microsoft.com/office/officeart/2009/3/layout/StepUpProcess"/>
    <dgm:cxn modelId="{62F4FC54-D9C0-4FD7-AB5D-D8F38279FF20}" srcId="{4E687550-E950-4CB9-AC1D-9BCD8042B234}" destId="{5071AAAF-D92A-4E54-B48C-5E17751622B6}" srcOrd="0" destOrd="0" parTransId="{5986306F-69F6-4063-BA98-B81A9049D871}" sibTransId="{9EF10759-E81E-497E-AC61-3E67FC660142}"/>
    <dgm:cxn modelId="{0AF69457-E259-4D86-B6A4-5D7DAAD19136}" type="presOf" srcId="{4E687550-E950-4CB9-AC1D-9BCD8042B234}" destId="{3AA66C06-C686-40FE-A982-C5B2E580B64E}" srcOrd="0" destOrd="0" presId="urn:microsoft.com/office/officeart/2009/3/layout/StepUpProcess"/>
    <dgm:cxn modelId="{470C76C7-82C4-46DD-A18C-6C365915AC60}" srcId="{4E687550-E950-4CB9-AC1D-9BCD8042B234}" destId="{895AD183-CE56-48C4-860A-B2133E8909DC}" srcOrd="2" destOrd="0" parTransId="{AD80A3D7-397F-4290-85C9-75F546B3BA63}" sibTransId="{D702AD58-F187-4956-82FE-5F64442F294E}"/>
    <dgm:cxn modelId="{D35EFBDF-2D0C-4AAA-97D2-B49313DA3E41}" type="presOf" srcId="{8E8D7CC5-D7F9-48DE-94FD-492DDBC32750}" destId="{C588A332-9AC0-485A-A66A-1F5A45B5D00B}" srcOrd="0" destOrd="0" presId="urn:microsoft.com/office/officeart/2009/3/layout/StepUpProcess"/>
    <dgm:cxn modelId="{25B3AAF8-DD37-499D-8AEF-787A3665153D}" srcId="{4E687550-E950-4CB9-AC1D-9BCD8042B234}" destId="{535C4318-ABF4-4062-B3EB-C058B7CEEEC6}" srcOrd="3" destOrd="0" parTransId="{CF9BF2D6-A2F8-4791-8B5B-6F72F0E9E316}" sibTransId="{04D14504-81E3-43ED-8EE4-D5DD8E78AED4}"/>
    <dgm:cxn modelId="{66D4E131-7267-424B-B660-A016DB5722D0}" type="presParOf" srcId="{3AA66C06-C686-40FE-A982-C5B2E580B64E}" destId="{F914CE5D-4411-4DDC-B75D-9882DD0A7F4B}" srcOrd="0" destOrd="0" presId="urn:microsoft.com/office/officeart/2009/3/layout/StepUpProcess"/>
    <dgm:cxn modelId="{111781AF-BDC2-48E7-AA7F-2D71A6DD38F7}" type="presParOf" srcId="{F914CE5D-4411-4DDC-B75D-9882DD0A7F4B}" destId="{1D0DB7FB-C87F-4690-B6ED-41A8F2388079}" srcOrd="0" destOrd="0" presId="urn:microsoft.com/office/officeart/2009/3/layout/StepUpProcess"/>
    <dgm:cxn modelId="{F4927AE3-4547-420A-9A3D-AC8358702A56}" type="presParOf" srcId="{F914CE5D-4411-4DDC-B75D-9882DD0A7F4B}" destId="{90E0FFA7-0D42-4E15-868E-C66EF5015F2E}" srcOrd="1" destOrd="0" presId="urn:microsoft.com/office/officeart/2009/3/layout/StepUpProcess"/>
    <dgm:cxn modelId="{8D0A0AB2-508C-4881-A518-5BB659281D07}" type="presParOf" srcId="{F914CE5D-4411-4DDC-B75D-9882DD0A7F4B}" destId="{4B19733B-DA59-4D5C-A0D8-5282ED5AA286}" srcOrd="2" destOrd="0" presId="urn:microsoft.com/office/officeart/2009/3/layout/StepUpProcess"/>
    <dgm:cxn modelId="{8B5F3245-DF95-4FE6-994C-20DE5030985A}" type="presParOf" srcId="{3AA66C06-C686-40FE-A982-C5B2E580B64E}" destId="{D8E34652-7BB6-4926-8969-E893E360D226}" srcOrd="1" destOrd="0" presId="urn:microsoft.com/office/officeart/2009/3/layout/StepUpProcess"/>
    <dgm:cxn modelId="{2E36001C-C2E5-4A1F-AAA8-5B43AEC577AA}" type="presParOf" srcId="{D8E34652-7BB6-4926-8969-E893E360D226}" destId="{B9B9DFE1-38BB-42DE-888A-874C0D1C1A93}" srcOrd="0" destOrd="0" presId="urn:microsoft.com/office/officeart/2009/3/layout/StepUpProcess"/>
    <dgm:cxn modelId="{A82A91AB-4474-4AA0-9B4D-CA4D0067DCF1}" type="presParOf" srcId="{3AA66C06-C686-40FE-A982-C5B2E580B64E}" destId="{499C1970-81F4-45D7-9698-9ACB7CA519A8}" srcOrd="2" destOrd="0" presId="urn:microsoft.com/office/officeart/2009/3/layout/StepUpProcess"/>
    <dgm:cxn modelId="{D447FA3D-CF78-4837-94FD-2CFF5DD83AB1}" type="presParOf" srcId="{499C1970-81F4-45D7-9698-9ACB7CA519A8}" destId="{ECFA118A-D4E0-40B0-B5BB-066FDEC50911}" srcOrd="0" destOrd="0" presId="urn:microsoft.com/office/officeart/2009/3/layout/StepUpProcess"/>
    <dgm:cxn modelId="{850E62F6-168F-4E9D-97D1-035D5A2AEA29}" type="presParOf" srcId="{499C1970-81F4-45D7-9698-9ACB7CA519A8}" destId="{C588A332-9AC0-485A-A66A-1F5A45B5D00B}" srcOrd="1" destOrd="0" presId="urn:microsoft.com/office/officeart/2009/3/layout/StepUpProcess"/>
    <dgm:cxn modelId="{30C6EDDB-F217-4F1F-BC38-773277E3FA84}" type="presParOf" srcId="{499C1970-81F4-45D7-9698-9ACB7CA519A8}" destId="{0D8E0CC5-537F-4A31-8E23-5D58F5D40639}" srcOrd="2" destOrd="0" presId="urn:microsoft.com/office/officeart/2009/3/layout/StepUpProcess"/>
    <dgm:cxn modelId="{426DA915-18E2-4E54-AF88-CB767E026979}" type="presParOf" srcId="{3AA66C06-C686-40FE-A982-C5B2E580B64E}" destId="{84FDC973-5ECF-42E4-8546-B3B5E4A0337C}" srcOrd="3" destOrd="0" presId="urn:microsoft.com/office/officeart/2009/3/layout/StepUpProcess"/>
    <dgm:cxn modelId="{8940EAF1-EB42-45F0-848A-A3E44D72903B}" type="presParOf" srcId="{84FDC973-5ECF-42E4-8546-B3B5E4A0337C}" destId="{9A5BC427-46EA-4EFC-905E-7AD7CB0DC0D5}" srcOrd="0" destOrd="0" presId="urn:microsoft.com/office/officeart/2009/3/layout/StepUpProcess"/>
    <dgm:cxn modelId="{90AD98E0-D2E5-455A-AFA8-4904EBE63C3C}" type="presParOf" srcId="{3AA66C06-C686-40FE-A982-C5B2E580B64E}" destId="{608B7E04-0B07-4D23-8285-0BC34831FE20}" srcOrd="4" destOrd="0" presId="urn:microsoft.com/office/officeart/2009/3/layout/StepUpProcess"/>
    <dgm:cxn modelId="{2EE00DAC-1B33-4CFA-8265-E72ABC3A9DC1}" type="presParOf" srcId="{608B7E04-0B07-4D23-8285-0BC34831FE20}" destId="{4DBCDF46-7D38-48A2-B60A-22121A8CFB3C}" srcOrd="0" destOrd="0" presId="urn:microsoft.com/office/officeart/2009/3/layout/StepUpProcess"/>
    <dgm:cxn modelId="{70B72E64-57A6-4ACD-8244-CDE54B05C439}" type="presParOf" srcId="{608B7E04-0B07-4D23-8285-0BC34831FE20}" destId="{577346C3-44BD-4A4D-88BB-A7B095FA2EF9}" srcOrd="1" destOrd="0" presId="urn:microsoft.com/office/officeart/2009/3/layout/StepUpProcess"/>
    <dgm:cxn modelId="{16F73A68-767B-40B0-BA22-CC0B8AAFEA7C}" type="presParOf" srcId="{608B7E04-0B07-4D23-8285-0BC34831FE20}" destId="{C843E63E-8525-4DC9-A75D-798F43A8730E}" srcOrd="2" destOrd="0" presId="urn:microsoft.com/office/officeart/2009/3/layout/StepUpProcess"/>
    <dgm:cxn modelId="{EBC749AB-4EF6-4EDA-BCA0-CAACAD49633F}" type="presParOf" srcId="{3AA66C06-C686-40FE-A982-C5B2E580B64E}" destId="{9F09325A-98C9-4724-B076-FCCEFAF767BF}" srcOrd="5" destOrd="0" presId="urn:microsoft.com/office/officeart/2009/3/layout/StepUpProcess"/>
    <dgm:cxn modelId="{04B0992A-C518-4037-BAAE-C3A73C54E01B}" type="presParOf" srcId="{9F09325A-98C9-4724-B076-FCCEFAF767BF}" destId="{92489A87-F7B9-44EF-B820-03D1446D7121}" srcOrd="0" destOrd="0" presId="urn:microsoft.com/office/officeart/2009/3/layout/StepUpProcess"/>
    <dgm:cxn modelId="{4DA203B6-8BB5-4E6E-849E-40E4BEC2513E}" type="presParOf" srcId="{3AA66C06-C686-40FE-A982-C5B2E580B64E}" destId="{B2E49794-B053-4910-9445-42358F38F361}" srcOrd="6" destOrd="0" presId="urn:microsoft.com/office/officeart/2009/3/layout/StepUpProcess"/>
    <dgm:cxn modelId="{78B2EA83-637E-4E44-8CF7-5642EEDB75D8}" type="presParOf" srcId="{B2E49794-B053-4910-9445-42358F38F361}" destId="{CF65FF0A-F641-4674-87F4-56C7094D9121}" srcOrd="0" destOrd="0" presId="urn:microsoft.com/office/officeart/2009/3/layout/StepUpProcess"/>
    <dgm:cxn modelId="{86F2E2F4-BA2F-4240-9C4F-312627BC9998}" type="presParOf" srcId="{B2E49794-B053-4910-9445-42358F38F361}" destId="{08D8DC57-9A8C-4511-8D9B-EEEA38D9A6B8}"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8ADA9AD-D7D2-4AEF-BD03-FFFF7E10311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2BEA643-BA2E-4C08-9B7B-B9256EE81FCB}">
      <dgm:prSet phldrT="[Text]" custT="1"/>
      <dgm:spPr/>
      <dgm:t>
        <a:bodyPr/>
        <a:lstStyle/>
        <a:p>
          <a:r>
            <a:rPr lang="en-US" sz="1600" b="1" dirty="0"/>
            <a:t>Summary – A high level 1 liner description</a:t>
          </a:r>
        </a:p>
      </dgm:t>
    </dgm:pt>
    <dgm:pt modelId="{EA71EF60-9E3F-432A-A4A7-7897F96DEC98}" type="parTrans" cxnId="{401CE8A6-4EAC-4432-81D1-A27B41DB3F0A}">
      <dgm:prSet/>
      <dgm:spPr/>
      <dgm:t>
        <a:bodyPr/>
        <a:lstStyle/>
        <a:p>
          <a:endParaRPr lang="en-US"/>
        </a:p>
      </dgm:t>
    </dgm:pt>
    <dgm:pt modelId="{5AEFAF74-47D1-4BC4-8635-133DC6288750}" type="sibTrans" cxnId="{401CE8A6-4EAC-4432-81D1-A27B41DB3F0A}">
      <dgm:prSet/>
      <dgm:spPr/>
      <dgm:t>
        <a:bodyPr/>
        <a:lstStyle/>
        <a:p>
          <a:endParaRPr lang="en-US"/>
        </a:p>
      </dgm:t>
    </dgm:pt>
    <dgm:pt modelId="{CF2F260F-AF2A-4616-B15D-AB7842B93841}">
      <dgm:prSet custT="1"/>
      <dgm:spPr/>
      <dgm:t>
        <a:bodyPr/>
        <a:lstStyle/>
        <a:p>
          <a:r>
            <a:rPr lang="en-US" sz="1600" b="1" dirty="0"/>
            <a:t>Task Type – Defect</a:t>
          </a:r>
        </a:p>
      </dgm:t>
    </dgm:pt>
    <dgm:pt modelId="{AB401706-29BD-4DE3-BA39-07BE613F9D1B}" type="parTrans" cxnId="{7A9D8AFA-03C2-49C8-8B93-544BE7213E37}">
      <dgm:prSet/>
      <dgm:spPr/>
      <dgm:t>
        <a:bodyPr/>
        <a:lstStyle/>
        <a:p>
          <a:endParaRPr lang="en-US"/>
        </a:p>
      </dgm:t>
    </dgm:pt>
    <dgm:pt modelId="{C7E50B73-2F05-4658-B599-5B44A36C52D5}" type="sibTrans" cxnId="{7A9D8AFA-03C2-49C8-8B93-544BE7213E37}">
      <dgm:prSet/>
      <dgm:spPr/>
      <dgm:t>
        <a:bodyPr/>
        <a:lstStyle/>
        <a:p>
          <a:endParaRPr lang="en-US"/>
        </a:p>
      </dgm:t>
    </dgm:pt>
    <dgm:pt modelId="{2192A362-7984-40B0-A856-0E0BA3292F88}">
      <dgm:prSet custT="1"/>
      <dgm:spPr/>
      <dgm:t>
        <a:bodyPr/>
        <a:lstStyle/>
        <a:p>
          <a:r>
            <a:rPr lang="en-US" sz="1600" b="1" dirty="0"/>
            <a:t>Severity – Depending on the defect</a:t>
          </a:r>
        </a:p>
      </dgm:t>
    </dgm:pt>
    <dgm:pt modelId="{FEF8FF59-EAD7-4F60-ADEA-47F63380EC32}" type="parTrans" cxnId="{A157B2BD-B19C-47E5-B9A4-F5949D8404E8}">
      <dgm:prSet/>
      <dgm:spPr/>
      <dgm:t>
        <a:bodyPr/>
        <a:lstStyle/>
        <a:p>
          <a:endParaRPr lang="en-US"/>
        </a:p>
      </dgm:t>
    </dgm:pt>
    <dgm:pt modelId="{7236FE60-BEC1-40CF-8D03-322D59F6B877}" type="sibTrans" cxnId="{A157B2BD-B19C-47E5-B9A4-F5949D8404E8}">
      <dgm:prSet/>
      <dgm:spPr/>
      <dgm:t>
        <a:bodyPr/>
        <a:lstStyle/>
        <a:p>
          <a:endParaRPr lang="en-US"/>
        </a:p>
      </dgm:t>
    </dgm:pt>
    <dgm:pt modelId="{99FA1162-2CDA-4BC7-BAAD-B7778734F99C}">
      <dgm:prSet custT="1"/>
      <dgm:spPr/>
      <dgm:t>
        <a:bodyPr/>
        <a:lstStyle/>
        <a:p>
          <a:r>
            <a:rPr lang="en-US" sz="1600" b="1" dirty="0"/>
            <a:t>Priority – Depending on the defect</a:t>
          </a:r>
        </a:p>
      </dgm:t>
    </dgm:pt>
    <dgm:pt modelId="{47686FA8-FC7F-4875-AC83-1F0DABC46FFC}" type="parTrans" cxnId="{81BE3791-A687-4324-986C-07D9A59B6A5A}">
      <dgm:prSet/>
      <dgm:spPr/>
      <dgm:t>
        <a:bodyPr/>
        <a:lstStyle/>
        <a:p>
          <a:endParaRPr lang="en-US"/>
        </a:p>
      </dgm:t>
    </dgm:pt>
    <dgm:pt modelId="{F5DA9BB0-65FC-41BE-8609-44B0332DEFAA}" type="sibTrans" cxnId="{81BE3791-A687-4324-986C-07D9A59B6A5A}">
      <dgm:prSet/>
      <dgm:spPr/>
      <dgm:t>
        <a:bodyPr/>
        <a:lstStyle/>
        <a:p>
          <a:endParaRPr lang="en-US"/>
        </a:p>
      </dgm:t>
    </dgm:pt>
    <dgm:pt modelId="{1A551409-0030-48C1-8671-3457473892F5}">
      <dgm:prSet custT="1"/>
      <dgm:spPr/>
      <dgm:t>
        <a:bodyPr/>
        <a:lstStyle/>
        <a:p>
          <a:r>
            <a:rPr lang="en-US" sz="1600" b="1" dirty="0"/>
            <a:t>Related Reference – Any Use Case Reference, TC Number, any other document reference</a:t>
          </a:r>
        </a:p>
      </dgm:t>
    </dgm:pt>
    <dgm:pt modelId="{88832A5A-0727-4E93-8374-AFB899CF5681}" type="parTrans" cxnId="{FCE9E8CA-B01F-4357-9F14-8186CF386873}">
      <dgm:prSet/>
      <dgm:spPr/>
      <dgm:t>
        <a:bodyPr/>
        <a:lstStyle/>
        <a:p>
          <a:endParaRPr lang="en-US"/>
        </a:p>
      </dgm:t>
    </dgm:pt>
    <dgm:pt modelId="{BEC1A7B6-0DE5-48EF-A966-15B190846C22}" type="sibTrans" cxnId="{FCE9E8CA-B01F-4357-9F14-8186CF386873}">
      <dgm:prSet/>
      <dgm:spPr/>
      <dgm:t>
        <a:bodyPr/>
        <a:lstStyle/>
        <a:p>
          <a:endParaRPr lang="en-US"/>
        </a:p>
      </dgm:t>
    </dgm:pt>
    <dgm:pt modelId="{90B7450C-B34D-4F5C-BBBF-D22E7093877A}">
      <dgm:prSet custT="1"/>
      <dgm:spPr/>
      <dgm:t>
        <a:bodyPr/>
        <a:lstStyle/>
        <a:p>
          <a:r>
            <a:rPr lang="en-US" sz="1600" b="1" dirty="0"/>
            <a:t>Components – if it is Parser, Tester can select Parser</a:t>
          </a:r>
        </a:p>
      </dgm:t>
    </dgm:pt>
    <dgm:pt modelId="{3FBBE0CE-A9B7-4251-A7B0-50D8CE1017C7}" type="parTrans" cxnId="{BBD820FD-87A9-4700-9823-1A44ABE00F37}">
      <dgm:prSet/>
      <dgm:spPr/>
      <dgm:t>
        <a:bodyPr/>
        <a:lstStyle/>
        <a:p>
          <a:endParaRPr lang="en-US"/>
        </a:p>
      </dgm:t>
    </dgm:pt>
    <dgm:pt modelId="{F079F542-B02F-488A-BFC6-9FDBDD79CB02}" type="sibTrans" cxnId="{BBD820FD-87A9-4700-9823-1A44ABE00F37}">
      <dgm:prSet/>
      <dgm:spPr/>
      <dgm:t>
        <a:bodyPr/>
        <a:lstStyle/>
        <a:p>
          <a:endParaRPr lang="en-US"/>
        </a:p>
      </dgm:t>
    </dgm:pt>
    <dgm:pt modelId="{1BDB3D0D-18A4-4D8A-A503-68F367DFE16B}">
      <dgm:prSet custT="1"/>
      <dgm:spPr/>
      <dgm:t>
        <a:bodyPr/>
        <a:lstStyle/>
        <a:p>
          <a:r>
            <a:rPr lang="en-US" sz="1600" b="1" dirty="0"/>
            <a:t>Affects version – depends on which version is Project on. </a:t>
          </a:r>
        </a:p>
      </dgm:t>
    </dgm:pt>
    <dgm:pt modelId="{9F3C7E9D-4754-455C-BCCF-D43E2FF00836}" type="parTrans" cxnId="{E4EF841B-DCA4-4C36-A784-CE7A7EDEBB5A}">
      <dgm:prSet/>
      <dgm:spPr/>
      <dgm:t>
        <a:bodyPr/>
        <a:lstStyle/>
        <a:p>
          <a:endParaRPr lang="en-US"/>
        </a:p>
      </dgm:t>
    </dgm:pt>
    <dgm:pt modelId="{364F03A7-DF54-4B71-B488-A37323EAAAF9}" type="sibTrans" cxnId="{E4EF841B-DCA4-4C36-A784-CE7A7EDEBB5A}">
      <dgm:prSet/>
      <dgm:spPr/>
      <dgm:t>
        <a:bodyPr/>
        <a:lstStyle/>
        <a:p>
          <a:endParaRPr lang="en-US"/>
        </a:p>
      </dgm:t>
    </dgm:pt>
    <dgm:pt modelId="{8076FC18-C332-4540-BD71-0EF518B41548}">
      <dgm:prSet custT="1"/>
      <dgm:spPr/>
      <dgm:t>
        <a:bodyPr/>
        <a:lstStyle/>
        <a:p>
          <a:r>
            <a:rPr lang="en-US" sz="1600" b="1" dirty="0"/>
            <a:t>Description – Steps to reproduce, Actual and Expected Result and reference of attached files. </a:t>
          </a:r>
        </a:p>
      </dgm:t>
    </dgm:pt>
    <dgm:pt modelId="{9F46C1B2-DEA7-48AA-967C-A4E493AA4BD8}" type="parTrans" cxnId="{0686D42D-57D0-4529-A2F3-E4C35B55EE2C}">
      <dgm:prSet/>
      <dgm:spPr/>
      <dgm:t>
        <a:bodyPr/>
        <a:lstStyle/>
        <a:p>
          <a:endParaRPr lang="en-US"/>
        </a:p>
      </dgm:t>
    </dgm:pt>
    <dgm:pt modelId="{1A97C248-19D2-4879-85C8-95F9AB78B0EB}" type="sibTrans" cxnId="{0686D42D-57D0-4529-A2F3-E4C35B55EE2C}">
      <dgm:prSet/>
      <dgm:spPr/>
      <dgm:t>
        <a:bodyPr/>
        <a:lstStyle/>
        <a:p>
          <a:endParaRPr lang="en-US"/>
        </a:p>
      </dgm:t>
    </dgm:pt>
    <dgm:pt modelId="{C52997B4-0F67-43BB-9D5E-071466CB75FE}">
      <dgm:prSet custT="1"/>
      <dgm:spPr/>
      <dgm:t>
        <a:bodyPr/>
        <a:lstStyle/>
        <a:p>
          <a:r>
            <a:rPr lang="en-US" sz="1600" b="1" dirty="0"/>
            <a:t>Assignee – Normally would be Dev Lead.</a:t>
          </a:r>
        </a:p>
      </dgm:t>
    </dgm:pt>
    <dgm:pt modelId="{01C2DE8E-07D4-41CB-80F7-F6CAE1492253}" type="parTrans" cxnId="{F0DB68F7-3BCA-4870-BB52-AC7F4685DC05}">
      <dgm:prSet/>
      <dgm:spPr/>
      <dgm:t>
        <a:bodyPr/>
        <a:lstStyle/>
        <a:p>
          <a:endParaRPr lang="en-US"/>
        </a:p>
      </dgm:t>
    </dgm:pt>
    <dgm:pt modelId="{B5C4B9F7-761B-4132-A3FE-2D63400F1E91}" type="sibTrans" cxnId="{F0DB68F7-3BCA-4870-BB52-AC7F4685DC05}">
      <dgm:prSet/>
      <dgm:spPr/>
      <dgm:t>
        <a:bodyPr/>
        <a:lstStyle/>
        <a:p>
          <a:endParaRPr lang="en-US"/>
        </a:p>
      </dgm:t>
    </dgm:pt>
    <dgm:pt modelId="{9400734C-6CDC-4AED-8F93-6CAC3815D997}">
      <dgm:prSet custT="1"/>
      <dgm:spPr/>
      <dgm:t>
        <a:bodyPr/>
        <a:lstStyle/>
        <a:p>
          <a:r>
            <a:rPr lang="en-US" sz="1600" b="1" dirty="0"/>
            <a:t>Work Order – Project Work order</a:t>
          </a:r>
        </a:p>
      </dgm:t>
    </dgm:pt>
    <dgm:pt modelId="{CB9CA7FE-26EB-463F-854D-94B5322A95A5}" type="parTrans" cxnId="{46E43087-4657-4325-AD93-799F5F9EE9E4}">
      <dgm:prSet/>
      <dgm:spPr/>
      <dgm:t>
        <a:bodyPr/>
        <a:lstStyle/>
        <a:p>
          <a:endParaRPr lang="en-US"/>
        </a:p>
      </dgm:t>
    </dgm:pt>
    <dgm:pt modelId="{2B2729F7-58A2-41A5-9D62-1F42AECF2D69}" type="sibTrans" cxnId="{46E43087-4657-4325-AD93-799F5F9EE9E4}">
      <dgm:prSet/>
      <dgm:spPr/>
      <dgm:t>
        <a:bodyPr/>
        <a:lstStyle/>
        <a:p>
          <a:endParaRPr lang="en-US"/>
        </a:p>
      </dgm:t>
    </dgm:pt>
    <dgm:pt modelId="{A51E2B11-5739-4524-878C-87E3DDD2ECB0}">
      <dgm:prSet custT="1"/>
      <dgm:spPr/>
      <dgm:t>
        <a:bodyPr/>
        <a:lstStyle/>
        <a:p>
          <a:r>
            <a:rPr lang="en-US" sz="1600" b="1" dirty="0"/>
            <a:t>System Logs</a:t>
          </a:r>
        </a:p>
      </dgm:t>
    </dgm:pt>
    <dgm:pt modelId="{C4134CEA-76B0-4888-A90E-8279A019083B}" type="parTrans" cxnId="{78B327E0-CC11-4190-BA2C-D5A14985DD41}">
      <dgm:prSet/>
      <dgm:spPr/>
      <dgm:t>
        <a:bodyPr/>
        <a:lstStyle/>
        <a:p>
          <a:endParaRPr lang="en-US"/>
        </a:p>
      </dgm:t>
    </dgm:pt>
    <dgm:pt modelId="{B9359617-09E0-492D-AAA1-33B6323911B7}" type="sibTrans" cxnId="{78B327E0-CC11-4190-BA2C-D5A14985DD41}">
      <dgm:prSet/>
      <dgm:spPr/>
      <dgm:t>
        <a:bodyPr/>
        <a:lstStyle/>
        <a:p>
          <a:endParaRPr lang="en-US"/>
        </a:p>
      </dgm:t>
    </dgm:pt>
    <dgm:pt modelId="{15D5EB12-77F1-4C97-9A2E-AB4384055BBB}" type="pres">
      <dgm:prSet presAssocID="{78ADA9AD-D7D2-4AEF-BD03-FFFF7E103117}" presName="diagram" presStyleCnt="0">
        <dgm:presLayoutVars>
          <dgm:dir/>
          <dgm:resizeHandles val="exact"/>
        </dgm:presLayoutVars>
      </dgm:prSet>
      <dgm:spPr/>
    </dgm:pt>
    <dgm:pt modelId="{7BB9DFCC-CEF2-4382-9FE0-FDAFABA34AE7}" type="pres">
      <dgm:prSet presAssocID="{52BEA643-BA2E-4C08-9B7B-B9256EE81FCB}" presName="node" presStyleLbl="node1" presStyleIdx="0" presStyleCnt="11">
        <dgm:presLayoutVars>
          <dgm:bulletEnabled val="1"/>
        </dgm:presLayoutVars>
      </dgm:prSet>
      <dgm:spPr/>
    </dgm:pt>
    <dgm:pt modelId="{B9DB1197-0787-4AFB-B520-B4773CEB230D}" type="pres">
      <dgm:prSet presAssocID="{5AEFAF74-47D1-4BC4-8635-133DC6288750}" presName="sibTrans" presStyleCnt="0"/>
      <dgm:spPr/>
    </dgm:pt>
    <dgm:pt modelId="{1A025CE5-5EB5-418D-94AF-C0D2ED9F02AB}" type="pres">
      <dgm:prSet presAssocID="{CF2F260F-AF2A-4616-B15D-AB7842B93841}" presName="node" presStyleLbl="node1" presStyleIdx="1" presStyleCnt="11">
        <dgm:presLayoutVars>
          <dgm:bulletEnabled val="1"/>
        </dgm:presLayoutVars>
      </dgm:prSet>
      <dgm:spPr/>
    </dgm:pt>
    <dgm:pt modelId="{6B602C2F-B988-4AE9-AB3C-AB2DAAE98D35}" type="pres">
      <dgm:prSet presAssocID="{C7E50B73-2F05-4658-B599-5B44A36C52D5}" presName="sibTrans" presStyleCnt="0"/>
      <dgm:spPr/>
    </dgm:pt>
    <dgm:pt modelId="{54D838E3-96E3-4BDB-AC23-ED2AAF44032C}" type="pres">
      <dgm:prSet presAssocID="{2192A362-7984-40B0-A856-0E0BA3292F88}" presName="node" presStyleLbl="node1" presStyleIdx="2" presStyleCnt="11">
        <dgm:presLayoutVars>
          <dgm:bulletEnabled val="1"/>
        </dgm:presLayoutVars>
      </dgm:prSet>
      <dgm:spPr/>
    </dgm:pt>
    <dgm:pt modelId="{01FF74FF-8839-4173-9DFD-9997348E5643}" type="pres">
      <dgm:prSet presAssocID="{7236FE60-BEC1-40CF-8D03-322D59F6B877}" presName="sibTrans" presStyleCnt="0"/>
      <dgm:spPr/>
    </dgm:pt>
    <dgm:pt modelId="{2BB78D03-B066-4A8B-A74D-90C700D10801}" type="pres">
      <dgm:prSet presAssocID="{99FA1162-2CDA-4BC7-BAAD-B7778734F99C}" presName="node" presStyleLbl="node1" presStyleIdx="3" presStyleCnt="11">
        <dgm:presLayoutVars>
          <dgm:bulletEnabled val="1"/>
        </dgm:presLayoutVars>
      </dgm:prSet>
      <dgm:spPr/>
    </dgm:pt>
    <dgm:pt modelId="{10DC9161-2D33-4E59-891C-417505C74D7F}" type="pres">
      <dgm:prSet presAssocID="{F5DA9BB0-65FC-41BE-8609-44B0332DEFAA}" presName="sibTrans" presStyleCnt="0"/>
      <dgm:spPr/>
    </dgm:pt>
    <dgm:pt modelId="{FBE434D0-07E2-4773-870F-0B7E2B6A9ECD}" type="pres">
      <dgm:prSet presAssocID="{1A551409-0030-48C1-8671-3457473892F5}" presName="node" presStyleLbl="node1" presStyleIdx="4" presStyleCnt="11">
        <dgm:presLayoutVars>
          <dgm:bulletEnabled val="1"/>
        </dgm:presLayoutVars>
      </dgm:prSet>
      <dgm:spPr/>
    </dgm:pt>
    <dgm:pt modelId="{EEF708F4-39FF-4BFB-85CD-B136EBCD94C5}" type="pres">
      <dgm:prSet presAssocID="{BEC1A7B6-0DE5-48EF-A966-15B190846C22}" presName="sibTrans" presStyleCnt="0"/>
      <dgm:spPr/>
    </dgm:pt>
    <dgm:pt modelId="{B0081254-9056-49C4-98AF-8D3AC7F1932A}" type="pres">
      <dgm:prSet presAssocID="{90B7450C-B34D-4F5C-BBBF-D22E7093877A}" presName="node" presStyleLbl="node1" presStyleIdx="5" presStyleCnt="11">
        <dgm:presLayoutVars>
          <dgm:bulletEnabled val="1"/>
        </dgm:presLayoutVars>
      </dgm:prSet>
      <dgm:spPr/>
    </dgm:pt>
    <dgm:pt modelId="{13C1C0B8-AD82-4632-B1A8-E412B7F2E4DA}" type="pres">
      <dgm:prSet presAssocID="{F079F542-B02F-488A-BFC6-9FDBDD79CB02}" presName="sibTrans" presStyleCnt="0"/>
      <dgm:spPr/>
    </dgm:pt>
    <dgm:pt modelId="{AF41FBEC-27A6-472D-87B4-C1329A560065}" type="pres">
      <dgm:prSet presAssocID="{1BDB3D0D-18A4-4D8A-A503-68F367DFE16B}" presName="node" presStyleLbl="node1" presStyleIdx="6" presStyleCnt="11">
        <dgm:presLayoutVars>
          <dgm:bulletEnabled val="1"/>
        </dgm:presLayoutVars>
      </dgm:prSet>
      <dgm:spPr/>
    </dgm:pt>
    <dgm:pt modelId="{973E06C0-04BB-49BA-82D9-06E952977158}" type="pres">
      <dgm:prSet presAssocID="{364F03A7-DF54-4B71-B488-A37323EAAAF9}" presName="sibTrans" presStyleCnt="0"/>
      <dgm:spPr/>
    </dgm:pt>
    <dgm:pt modelId="{DF3CBCAD-5D98-4BA0-BEB4-CF0010AEBDF4}" type="pres">
      <dgm:prSet presAssocID="{8076FC18-C332-4540-BD71-0EF518B41548}" presName="node" presStyleLbl="node1" presStyleIdx="7" presStyleCnt="11">
        <dgm:presLayoutVars>
          <dgm:bulletEnabled val="1"/>
        </dgm:presLayoutVars>
      </dgm:prSet>
      <dgm:spPr/>
    </dgm:pt>
    <dgm:pt modelId="{5C292391-354E-4807-A194-F6B6C924B67A}" type="pres">
      <dgm:prSet presAssocID="{1A97C248-19D2-4879-85C8-95F9AB78B0EB}" presName="sibTrans" presStyleCnt="0"/>
      <dgm:spPr/>
    </dgm:pt>
    <dgm:pt modelId="{9A5DCB60-F545-4177-9C32-504F24D78E44}" type="pres">
      <dgm:prSet presAssocID="{C52997B4-0F67-43BB-9D5E-071466CB75FE}" presName="node" presStyleLbl="node1" presStyleIdx="8" presStyleCnt="11">
        <dgm:presLayoutVars>
          <dgm:bulletEnabled val="1"/>
        </dgm:presLayoutVars>
      </dgm:prSet>
      <dgm:spPr/>
    </dgm:pt>
    <dgm:pt modelId="{5DFA953C-BE55-4E9C-894C-01E94920D9EC}" type="pres">
      <dgm:prSet presAssocID="{B5C4B9F7-761B-4132-A3FE-2D63400F1E91}" presName="sibTrans" presStyleCnt="0"/>
      <dgm:spPr/>
    </dgm:pt>
    <dgm:pt modelId="{399AC7A1-8B33-403B-9CA9-510FFCD2EEFE}" type="pres">
      <dgm:prSet presAssocID="{9400734C-6CDC-4AED-8F93-6CAC3815D997}" presName="node" presStyleLbl="node1" presStyleIdx="9" presStyleCnt="11">
        <dgm:presLayoutVars>
          <dgm:bulletEnabled val="1"/>
        </dgm:presLayoutVars>
      </dgm:prSet>
      <dgm:spPr/>
    </dgm:pt>
    <dgm:pt modelId="{1249F7EE-5153-4005-A402-7FD5384445DD}" type="pres">
      <dgm:prSet presAssocID="{2B2729F7-58A2-41A5-9D62-1F42AECF2D69}" presName="sibTrans" presStyleCnt="0"/>
      <dgm:spPr/>
    </dgm:pt>
    <dgm:pt modelId="{4A674B16-8BC2-41D1-8336-C849EA1725AA}" type="pres">
      <dgm:prSet presAssocID="{A51E2B11-5739-4524-878C-87E3DDD2ECB0}" presName="node" presStyleLbl="node1" presStyleIdx="10" presStyleCnt="11">
        <dgm:presLayoutVars>
          <dgm:bulletEnabled val="1"/>
        </dgm:presLayoutVars>
      </dgm:prSet>
      <dgm:spPr/>
    </dgm:pt>
  </dgm:ptLst>
  <dgm:cxnLst>
    <dgm:cxn modelId="{D25F8903-1A5C-4C55-96A1-C39683F37D1F}" type="presOf" srcId="{1A551409-0030-48C1-8671-3457473892F5}" destId="{FBE434D0-07E2-4773-870F-0B7E2B6A9ECD}" srcOrd="0" destOrd="0" presId="urn:microsoft.com/office/officeart/2005/8/layout/default"/>
    <dgm:cxn modelId="{E4EF841B-DCA4-4C36-A784-CE7A7EDEBB5A}" srcId="{78ADA9AD-D7D2-4AEF-BD03-FFFF7E103117}" destId="{1BDB3D0D-18A4-4D8A-A503-68F367DFE16B}" srcOrd="6" destOrd="0" parTransId="{9F3C7E9D-4754-455C-BCCF-D43E2FF00836}" sibTransId="{364F03A7-DF54-4B71-B488-A37323EAAAF9}"/>
    <dgm:cxn modelId="{6EF0F828-9D6C-49F9-88C2-BB55DF950054}" type="presOf" srcId="{90B7450C-B34D-4F5C-BBBF-D22E7093877A}" destId="{B0081254-9056-49C4-98AF-8D3AC7F1932A}" srcOrd="0" destOrd="0" presId="urn:microsoft.com/office/officeart/2005/8/layout/default"/>
    <dgm:cxn modelId="{0686D42D-57D0-4529-A2F3-E4C35B55EE2C}" srcId="{78ADA9AD-D7D2-4AEF-BD03-FFFF7E103117}" destId="{8076FC18-C332-4540-BD71-0EF518B41548}" srcOrd="7" destOrd="0" parTransId="{9F46C1B2-DEA7-48AA-967C-A4E493AA4BD8}" sibTransId="{1A97C248-19D2-4879-85C8-95F9AB78B0EB}"/>
    <dgm:cxn modelId="{46E43087-4657-4325-AD93-799F5F9EE9E4}" srcId="{78ADA9AD-D7D2-4AEF-BD03-FFFF7E103117}" destId="{9400734C-6CDC-4AED-8F93-6CAC3815D997}" srcOrd="9" destOrd="0" parTransId="{CB9CA7FE-26EB-463F-854D-94B5322A95A5}" sibTransId="{2B2729F7-58A2-41A5-9D62-1F42AECF2D69}"/>
    <dgm:cxn modelId="{B3496D8A-CAD8-4844-A011-DD4B7F76E4CF}" type="presOf" srcId="{78ADA9AD-D7D2-4AEF-BD03-FFFF7E103117}" destId="{15D5EB12-77F1-4C97-9A2E-AB4384055BBB}" srcOrd="0" destOrd="0" presId="urn:microsoft.com/office/officeart/2005/8/layout/default"/>
    <dgm:cxn modelId="{81BE3791-A687-4324-986C-07D9A59B6A5A}" srcId="{78ADA9AD-D7D2-4AEF-BD03-FFFF7E103117}" destId="{99FA1162-2CDA-4BC7-BAAD-B7778734F99C}" srcOrd="3" destOrd="0" parTransId="{47686FA8-FC7F-4875-AC83-1F0DABC46FFC}" sibTransId="{F5DA9BB0-65FC-41BE-8609-44B0332DEFAA}"/>
    <dgm:cxn modelId="{AC06E794-9543-47FF-B504-EB39624CDD85}" type="presOf" srcId="{52BEA643-BA2E-4C08-9B7B-B9256EE81FCB}" destId="{7BB9DFCC-CEF2-4382-9FE0-FDAFABA34AE7}" srcOrd="0" destOrd="0" presId="urn:microsoft.com/office/officeart/2005/8/layout/default"/>
    <dgm:cxn modelId="{DE5A4E98-2BDD-42A9-B3F0-7885B97901D8}" type="presOf" srcId="{2192A362-7984-40B0-A856-0E0BA3292F88}" destId="{54D838E3-96E3-4BDB-AC23-ED2AAF44032C}" srcOrd="0" destOrd="0" presId="urn:microsoft.com/office/officeart/2005/8/layout/default"/>
    <dgm:cxn modelId="{C6E6E4A5-C971-4D45-B451-22A75543093A}" type="presOf" srcId="{9400734C-6CDC-4AED-8F93-6CAC3815D997}" destId="{399AC7A1-8B33-403B-9CA9-510FFCD2EEFE}" srcOrd="0" destOrd="0" presId="urn:microsoft.com/office/officeart/2005/8/layout/default"/>
    <dgm:cxn modelId="{401CE8A6-4EAC-4432-81D1-A27B41DB3F0A}" srcId="{78ADA9AD-D7D2-4AEF-BD03-FFFF7E103117}" destId="{52BEA643-BA2E-4C08-9B7B-B9256EE81FCB}" srcOrd="0" destOrd="0" parTransId="{EA71EF60-9E3F-432A-A4A7-7897F96DEC98}" sibTransId="{5AEFAF74-47D1-4BC4-8635-133DC6288750}"/>
    <dgm:cxn modelId="{9E29FFAE-CAE9-45FC-94C6-75256B5868FF}" type="presOf" srcId="{99FA1162-2CDA-4BC7-BAAD-B7778734F99C}" destId="{2BB78D03-B066-4A8B-A74D-90C700D10801}" srcOrd="0" destOrd="0" presId="urn:microsoft.com/office/officeart/2005/8/layout/default"/>
    <dgm:cxn modelId="{C71647B9-DFE3-433C-B5D3-49FDA80D2B7D}" type="presOf" srcId="{A51E2B11-5739-4524-878C-87E3DDD2ECB0}" destId="{4A674B16-8BC2-41D1-8336-C849EA1725AA}" srcOrd="0" destOrd="0" presId="urn:microsoft.com/office/officeart/2005/8/layout/default"/>
    <dgm:cxn modelId="{A157B2BD-B19C-47E5-B9A4-F5949D8404E8}" srcId="{78ADA9AD-D7D2-4AEF-BD03-FFFF7E103117}" destId="{2192A362-7984-40B0-A856-0E0BA3292F88}" srcOrd="2" destOrd="0" parTransId="{FEF8FF59-EAD7-4F60-ADEA-47F63380EC32}" sibTransId="{7236FE60-BEC1-40CF-8D03-322D59F6B877}"/>
    <dgm:cxn modelId="{FCE9E8CA-B01F-4357-9F14-8186CF386873}" srcId="{78ADA9AD-D7D2-4AEF-BD03-FFFF7E103117}" destId="{1A551409-0030-48C1-8671-3457473892F5}" srcOrd="4" destOrd="0" parTransId="{88832A5A-0727-4E93-8374-AFB899CF5681}" sibTransId="{BEC1A7B6-0DE5-48EF-A966-15B190846C22}"/>
    <dgm:cxn modelId="{D75CCACB-60CE-4698-A178-963F54F3B28F}" type="presOf" srcId="{1BDB3D0D-18A4-4D8A-A503-68F367DFE16B}" destId="{AF41FBEC-27A6-472D-87B4-C1329A560065}" srcOrd="0" destOrd="0" presId="urn:microsoft.com/office/officeart/2005/8/layout/default"/>
    <dgm:cxn modelId="{9E150EDB-C745-41E8-AE47-CDAEDFE1F8EA}" type="presOf" srcId="{C52997B4-0F67-43BB-9D5E-071466CB75FE}" destId="{9A5DCB60-F545-4177-9C32-504F24D78E44}" srcOrd="0" destOrd="0" presId="urn:microsoft.com/office/officeart/2005/8/layout/default"/>
    <dgm:cxn modelId="{C05F49DE-7171-41BF-B4D8-3D2F5CA5722A}" type="presOf" srcId="{8076FC18-C332-4540-BD71-0EF518B41548}" destId="{DF3CBCAD-5D98-4BA0-BEB4-CF0010AEBDF4}" srcOrd="0" destOrd="0" presId="urn:microsoft.com/office/officeart/2005/8/layout/default"/>
    <dgm:cxn modelId="{78B327E0-CC11-4190-BA2C-D5A14985DD41}" srcId="{78ADA9AD-D7D2-4AEF-BD03-FFFF7E103117}" destId="{A51E2B11-5739-4524-878C-87E3DDD2ECB0}" srcOrd="10" destOrd="0" parTransId="{C4134CEA-76B0-4888-A90E-8279A019083B}" sibTransId="{B9359617-09E0-492D-AAA1-33B6323911B7}"/>
    <dgm:cxn modelId="{63A335EA-3341-4821-BC74-F5004B7D648D}" type="presOf" srcId="{CF2F260F-AF2A-4616-B15D-AB7842B93841}" destId="{1A025CE5-5EB5-418D-94AF-C0D2ED9F02AB}" srcOrd="0" destOrd="0" presId="urn:microsoft.com/office/officeart/2005/8/layout/default"/>
    <dgm:cxn modelId="{F0DB68F7-3BCA-4870-BB52-AC7F4685DC05}" srcId="{78ADA9AD-D7D2-4AEF-BD03-FFFF7E103117}" destId="{C52997B4-0F67-43BB-9D5E-071466CB75FE}" srcOrd="8" destOrd="0" parTransId="{01C2DE8E-07D4-41CB-80F7-F6CAE1492253}" sibTransId="{B5C4B9F7-761B-4132-A3FE-2D63400F1E91}"/>
    <dgm:cxn modelId="{7A9D8AFA-03C2-49C8-8B93-544BE7213E37}" srcId="{78ADA9AD-D7D2-4AEF-BD03-FFFF7E103117}" destId="{CF2F260F-AF2A-4616-B15D-AB7842B93841}" srcOrd="1" destOrd="0" parTransId="{AB401706-29BD-4DE3-BA39-07BE613F9D1B}" sibTransId="{C7E50B73-2F05-4658-B599-5B44A36C52D5}"/>
    <dgm:cxn modelId="{BBD820FD-87A9-4700-9823-1A44ABE00F37}" srcId="{78ADA9AD-D7D2-4AEF-BD03-FFFF7E103117}" destId="{90B7450C-B34D-4F5C-BBBF-D22E7093877A}" srcOrd="5" destOrd="0" parTransId="{3FBBE0CE-A9B7-4251-A7B0-50D8CE1017C7}" sibTransId="{F079F542-B02F-488A-BFC6-9FDBDD79CB02}"/>
    <dgm:cxn modelId="{58E60A79-B351-4BC0-BDEB-BE4F83D92D7A}" type="presParOf" srcId="{15D5EB12-77F1-4C97-9A2E-AB4384055BBB}" destId="{7BB9DFCC-CEF2-4382-9FE0-FDAFABA34AE7}" srcOrd="0" destOrd="0" presId="urn:microsoft.com/office/officeart/2005/8/layout/default"/>
    <dgm:cxn modelId="{6CA2A372-FCAE-4ED3-9C85-47CF6F354A3E}" type="presParOf" srcId="{15D5EB12-77F1-4C97-9A2E-AB4384055BBB}" destId="{B9DB1197-0787-4AFB-B520-B4773CEB230D}" srcOrd="1" destOrd="0" presId="urn:microsoft.com/office/officeart/2005/8/layout/default"/>
    <dgm:cxn modelId="{69E0C906-72CD-436F-AC39-71141BB3F740}" type="presParOf" srcId="{15D5EB12-77F1-4C97-9A2E-AB4384055BBB}" destId="{1A025CE5-5EB5-418D-94AF-C0D2ED9F02AB}" srcOrd="2" destOrd="0" presId="urn:microsoft.com/office/officeart/2005/8/layout/default"/>
    <dgm:cxn modelId="{D9F6026C-FE79-4D28-A50A-7EDA887C3349}" type="presParOf" srcId="{15D5EB12-77F1-4C97-9A2E-AB4384055BBB}" destId="{6B602C2F-B988-4AE9-AB3C-AB2DAAE98D35}" srcOrd="3" destOrd="0" presId="urn:microsoft.com/office/officeart/2005/8/layout/default"/>
    <dgm:cxn modelId="{3109B99A-6FBC-4F86-8505-1FE7135483C5}" type="presParOf" srcId="{15D5EB12-77F1-4C97-9A2E-AB4384055BBB}" destId="{54D838E3-96E3-4BDB-AC23-ED2AAF44032C}" srcOrd="4" destOrd="0" presId="urn:microsoft.com/office/officeart/2005/8/layout/default"/>
    <dgm:cxn modelId="{1D960CD4-296B-4DCB-B0F3-7F93BBFC4FC1}" type="presParOf" srcId="{15D5EB12-77F1-4C97-9A2E-AB4384055BBB}" destId="{01FF74FF-8839-4173-9DFD-9997348E5643}" srcOrd="5" destOrd="0" presId="urn:microsoft.com/office/officeart/2005/8/layout/default"/>
    <dgm:cxn modelId="{D30C25BC-DACF-4C64-8A60-940014E6D4FF}" type="presParOf" srcId="{15D5EB12-77F1-4C97-9A2E-AB4384055BBB}" destId="{2BB78D03-B066-4A8B-A74D-90C700D10801}" srcOrd="6" destOrd="0" presId="urn:microsoft.com/office/officeart/2005/8/layout/default"/>
    <dgm:cxn modelId="{29E483F9-65C2-4B95-B766-0B46BDBEE9EC}" type="presParOf" srcId="{15D5EB12-77F1-4C97-9A2E-AB4384055BBB}" destId="{10DC9161-2D33-4E59-891C-417505C74D7F}" srcOrd="7" destOrd="0" presId="urn:microsoft.com/office/officeart/2005/8/layout/default"/>
    <dgm:cxn modelId="{E6B40E7F-83C3-4D3A-810D-D0DB56829A0E}" type="presParOf" srcId="{15D5EB12-77F1-4C97-9A2E-AB4384055BBB}" destId="{FBE434D0-07E2-4773-870F-0B7E2B6A9ECD}" srcOrd="8" destOrd="0" presId="urn:microsoft.com/office/officeart/2005/8/layout/default"/>
    <dgm:cxn modelId="{0E7DA60E-5469-4448-9228-B425C63E397C}" type="presParOf" srcId="{15D5EB12-77F1-4C97-9A2E-AB4384055BBB}" destId="{EEF708F4-39FF-4BFB-85CD-B136EBCD94C5}" srcOrd="9" destOrd="0" presId="urn:microsoft.com/office/officeart/2005/8/layout/default"/>
    <dgm:cxn modelId="{8E604770-7114-4925-878F-0F796FEA038E}" type="presParOf" srcId="{15D5EB12-77F1-4C97-9A2E-AB4384055BBB}" destId="{B0081254-9056-49C4-98AF-8D3AC7F1932A}" srcOrd="10" destOrd="0" presId="urn:microsoft.com/office/officeart/2005/8/layout/default"/>
    <dgm:cxn modelId="{B315A2EC-C9CF-41A6-8BBD-4EFC5A74A0D6}" type="presParOf" srcId="{15D5EB12-77F1-4C97-9A2E-AB4384055BBB}" destId="{13C1C0B8-AD82-4632-B1A8-E412B7F2E4DA}" srcOrd="11" destOrd="0" presId="urn:microsoft.com/office/officeart/2005/8/layout/default"/>
    <dgm:cxn modelId="{0A76C92E-B225-4667-9091-EAA698ED1299}" type="presParOf" srcId="{15D5EB12-77F1-4C97-9A2E-AB4384055BBB}" destId="{AF41FBEC-27A6-472D-87B4-C1329A560065}" srcOrd="12" destOrd="0" presId="urn:microsoft.com/office/officeart/2005/8/layout/default"/>
    <dgm:cxn modelId="{4D3B7DBF-2D7F-421B-9021-176D63C5175E}" type="presParOf" srcId="{15D5EB12-77F1-4C97-9A2E-AB4384055BBB}" destId="{973E06C0-04BB-49BA-82D9-06E952977158}" srcOrd="13" destOrd="0" presId="urn:microsoft.com/office/officeart/2005/8/layout/default"/>
    <dgm:cxn modelId="{EDD4E4B2-685E-40F4-9113-FBE193FBCBAD}" type="presParOf" srcId="{15D5EB12-77F1-4C97-9A2E-AB4384055BBB}" destId="{DF3CBCAD-5D98-4BA0-BEB4-CF0010AEBDF4}" srcOrd="14" destOrd="0" presId="urn:microsoft.com/office/officeart/2005/8/layout/default"/>
    <dgm:cxn modelId="{5126E230-6A4F-4B26-B666-21FD7F2DFB59}" type="presParOf" srcId="{15D5EB12-77F1-4C97-9A2E-AB4384055BBB}" destId="{5C292391-354E-4807-A194-F6B6C924B67A}" srcOrd="15" destOrd="0" presId="urn:microsoft.com/office/officeart/2005/8/layout/default"/>
    <dgm:cxn modelId="{A1831202-2271-4011-9076-DD8005DA5A91}" type="presParOf" srcId="{15D5EB12-77F1-4C97-9A2E-AB4384055BBB}" destId="{9A5DCB60-F545-4177-9C32-504F24D78E44}" srcOrd="16" destOrd="0" presId="urn:microsoft.com/office/officeart/2005/8/layout/default"/>
    <dgm:cxn modelId="{2291FDC1-1E12-4F44-89A9-6737DF8C3194}" type="presParOf" srcId="{15D5EB12-77F1-4C97-9A2E-AB4384055BBB}" destId="{5DFA953C-BE55-4E9C-894C-01E94920D9EC}" srcOrd="17" destOrd="0" presId="urn:microsoft.com/office/officeart/2005/8/layout/default"/>
    <dgm:cxn modelId="{91E462AC-54F5-40A2-82CC-139048A0AE9E}" type="presParOf" srcId="{15D5EB12-77F1-4C97-9A2E-AB4384055BBB}" destId="{399AC7A1-8B33-403B-9CA9-510FFCD2EEFE}" srcOrd="18" destOrd="0" presId="urn:microsoft.com/office/officeart/2005/8/layout/default"/>
    <dgm:cxn modelId="{D9D16436-C43E-45C5-8585-3E3667CDA1AA}" type="presParOf" srcId="{15D5EB12-77F1-4C97-9A2E-AB4384055BBB}" destId="{1249F7EE-5153-4005-A402-7FD5384445DD}" srcOrd="19" destOrd="0" presId="urn:microsoft.com/office/officeart/2005/8/layout/default"/>
    <dgm:cxn modelId="{F4FA0E4E-0BEA-499F-AB0F-0137BEA7FCDC}" type="presParOf" srcId="{15D5EB12-77F1-4C97-9A2E-AB4384055BBB}" destId="{4A674B16-8BC2-41D1-8336-C849EA1725AA}"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E0D895C-0FDB-4AFB-981F-7FB3E05BD7EB}" type="doc">
      <dgm:prSet loTypeId="urn:microsoft.com/office/officeart/2005/8/layout/vList6" loCatId="list" qsTypeId="urn:microsoft.com/office/officeart/2005/8/quickstyle/simple1" qsCatId="simple" csTypeId="urn:microsoft.com/office/officeart/2005/8/colors/colorful1" csCatId="colorful" phldr="1"/>
      <dgm:spPr/>
      <dgm:t>
        <a:bodyPr/>
        <a:lstStyle/>
        <a:p>
          <a:endParaRPr lang="en-US"/>
        </a:p>
      </dgm:t>
    </dgm:pt>
    <dgm:pt modelId="{15B8C6E6-4C55-41CB-A384-B0994DD0AE47}">
      <dgm:prSet phldrT="[Text]"/>
      <dgm:spPr/>
      <dgm:t>
        <a:bodyPr/>
        <a:lstStyle/>
        <a:p>
          <a:r>
            <a:rPr lang="en-US" dirty="0"/>
            <a:t>JIRA Structure</a:t>
          </a:r>
        </a:p>
      </dgm:t>
    </dgm:pt>
    <dgm:pt modelId="{8DCA7837-BAFF-4D6D-A7BF-A630D745DCC2}" type="parTrans" cxnId="{1EA9AE87-B44A-4990-8DB5-984FFA5F882F}">
      <dgm:prSet/>
      <dgm:spPr/>
      <dgm:t>
        <a:bodyPr/>
        <a:lstStyle/>
        <a:p>
          <a:endParaRPr lang="en-US"/>
        </a:p>
      </dgm:t>
    </dgm:pt>
    <dgm:pt modelId="{E375A429-B743-4731-8AB1-14A64FF2D942}" type="sibTrans" cxnId="{1EA9AE87-B44A-4990-8DB5-984FFA5F882F}">
      <dgm:prSet/>
      <dgm:spPr/>
      <dgm:t>
        <a:bodyPr/>
        <a:lstStyle/>
        <a:p>
          <a:endParaRPr lang="en-US"/>
        </a:p>
      </dgm:t>
    </dgm:pt>
    <dgm:pt modelId="{6071DD9F-134C-49DF-A843-C98B8C28A035}">
      <dgm:prSet/>
      <dgm:spPr/>
      <dgm:t>
        <a:bodyPr/>
        <a:lstStyle/>
        <a:p>
          <a:r>
            <a:rPr lang="en-US" dirty="0"/>
            <a:t>How to create QA Prep Task</a:t>
          </a:r>
        </a:p>
      </dgm:t>
    </dgm:pt>
    <dgm:pt modelId="{019EF179-CA1D-442F-9C8D-B4E9A23B4963}" type="parTrans" cxnId="{95F179F0-CDD8-4DA6-9B79-3F23FA8BE981}">
      <dgm:prSet/>
      <dgm:spPr/>
      <dgm:t>
        <a:bodyPr/>
        <a:lstStyle/>
        <a:p>
          <a:endParaRPr lang="en-US"/>
        </a:p>
      </dgm:t>
    </dgm:pt>
    <dgm:pt modelId="{AEAD7538-67C4-4386-8123-4AB2CE93B032}" type="sibTrans" cxnId="{95F179F0-CDD8-4DA6-9B79-3F23FA8BE981}">
      <dgm:prSet/>
      <dgm:spPr/>
      <dgm:t>
        <a:bodyPr/>
        <a:lstStyle/>
        <a:p>
          <a:endParaRPr lang="en-US"/>
        </a:p>
      </dgm:t>
    </dgm:pt>
    <dgm:pt modelId="{F681DC76-4C60-4C49-A1E6-9B3D94838EF5}">
      <dgm:prSet/>
      <dgm:spPr/>
      <dgm:t>
        <a:bodyPr/>
        <a:lstStyle/>
        <a:p>
          <a:r>
            <a:rPr lang="en-US" dirty="0"/>
            <a:t>How to create QA Exe Task</a:t>
          </a:r>
        </a:p>
      </dgm:t>
    </dgm:pt>
    <dgm:pt modelId="{ED9AE640-EB98-4E85-91FC-4621BD8A1E34}" type="parTrans" cxnId="{2B6CB71F-7258-43D1-91B7-A418EF6145B7}">
      <dgm:prSet/>
      <dgm:spPr/>
      <dgm:t>
        <a:bodyPr/>
        <a:lstStyle/>
        <a:p>
          <a:endParaRPr lang="en-US"/>
        </a:p>
      </dgm:t>
    </dgm:pt>
    <dgm:pt modelId="{3DCCADB4-4A33-4C9C-BD89-AA2CAC4F1244}" type="sibTrans" cxnId="{2B6CB71F-7258-43D1-91B7-A418EF6145B7}">
      <dgm:prSet/>
      <dgm:spPr/>
      <dgm:t>
        <a:bodyPr/>
        <a:lstStyle/>
        <a:p>
          <a:endParaRPr lang="en-US"/>
        </a:p>
      </dgm:t>
    </dgm:pt>
    <dgm:pt modelId="{26CABCDF-980C-4A7B-8010-79D9FEB61C62}">
      <dgm:prSet/>
      <dgm:spPr/>
      <dgm:t>
        <a:bodyPr/>
        <a:lstStyle/>
        <a:p>
          <a:r>
            <a:rPr lang="en-US" dirty="0"/>
            <a:t>States of QA Prep and Exe Task</a:t>
          </a:r>
        </a:p>
      </dgm:t>
    </dgm:pt>
    <dgm:pt modelId="{36D2B037-870C-4CEC-AA38-6529D66A54D3}" type="parTrans" cxnId="{D1013242-9C36-45B9-8C79-FD231717563D}">
      <dgm:prSet/>
      <dgm:spPr/>
      <dgm:t>
        <a:bodyPr/>
        <a:lstStyle/>
        <a:p>
          <a:endParaRPr lang="en-US"/>
        </a:p>
      </dgm:t>
    </dgm:pt>
    <dgm:pt modelId="{E690EEFF-FC84-45A8-BE65-20024A0437DA}" type="sibTrans" cxnId="{D1013242-9C36-45B9-8C79-FD231717563D}">
      <dgm:prSet/>
      <dgm:spPr/>
      <dgm:t>
        <a:bodyPr/>
        <a:lstStyle/>
        <a:p>
          <a:endParaRPr lang="en-US"/>
        </a:p>
      </dgm:t>
    </dgm:pt>
    <dgm:pt modelId="{3B02017A-F49A-4635-9696-210E3298B077}">
      <dgm:prSet/>
      <dgm:spPr/>
      <dgm:t>
        <a:bodyPr/>
        <a:lstStyle/>
        <a:p>
          <a:r>
            <a:rPr lang="en-US" dirty="0"/>
            <a:t>Linking of Defects with QA Exe Task</a:t>
          </a:r>
        </a:p>
      </dgm:t>
    </dgm:pt>
    <dgm:pt modelId="{CFCDB975-A90F-4434-A546-2B6EC88A2BAE}" type="parTrans" cxnId="{F2634A43-D19A-4879-B372-0E9F1356BB7D}">
      <dgm:prSet/>
      <dgm:spPr/>
      <dgm:t>
        <a:bodyPr/>
        <a:lstStyle/>
        <a:p>
          <a:endParaRPr lang="en-US"/>
        </a:p>
      </dgm:t>
    </dgm:pt>
    <dgm:pt modelId="{565B9474-AA38-4C9E-9AC3-CC3F7E8D26D2}" type="sibTrans" cxnId="{F2634A43-D19A-4879-B372-0E9F1356BB7D}">
      <dgm:prSet/>
      <dgm:spPr/>
      <dgm:t>
        <a:bodyPr/>
        <a:lstStyle/>
        <a:p>
          <a:endParaRPr lang="en-US"/>
        </a:p>
      </dgm:t>
    </dgm:pt>
    <dgm:pt modelId="{8FA45592-087F-4E7B-AAD1-73D4C4FDFFE1}">
      <dgm:prSet/>
      <dgm:spPr/>
      <dgm:t>
        <a:bodyPr/>
        <a:lstStyle/>
        <a:p>
          <a:r>
            <a:rPr lang="en-US" dirty="0"/>
            <a:t>Bug Logging guidelines</a:t>
          </a:r>
        </a:p>
      </dgm:t>
    </dgm:pt>
    <dgm:pt modelId="{76C02419-CAE7-43A0-B443-6F6BDF7825F9}" type="parTrans" cxnId="{94AA3652-17B1-4590-9BFA-CEA52DCAEA46}">
      <dgm:prSet/>
      <dgm:spPr/>
      <dgm:t>
        <a:bodyPr/>
        <a:lstStyle/>
        <a:p>
          <a:endParaRPr lang="en-US"/>
        </a:p>
      </dgm:t>
    </dgm:pt>
    <dgm:pt modelId="{4AF746E4-E603-4D16-8515-E51B13C60540}" type="sibTrans" cxnId="{94AA3652-17B1-4590-9BFA-CEA52DCAEA46}">
      <dgm:prSet/>
      <dgm:spPr/>
      <dgm:t>
        <a:bodyPr/>
        <a:lstStyle/>
        <a:p>
          <a:endParaRPr lang="en-US"/>
        </a:p>
      </dgm:t>
    </dgm:pt>
    <dgm:pt modelId="{F77EFFFD-BA1B-4B05-9F44-7C27C462D1C7}">
      <dgm:prSet/>
      <dgm:spPr/>
      <dgm:t>
        <a:bodyPr/>
        <a:lstStyle/>
        <a:p>
          <a:r>
            <a:rPr lang="en-US" dirty="0"/>
            <a:t>Bug Life Cycle</a:t>
          </a:r>
        </a:p>
      </dgm:t>
    </dgm:pt>
    <dgm:pt modelId="{BB11121A-06C5-4D12-9FB3-649D1FB6FFE8}" type="parTrans" cxnId="{D8EDDD54-E067-4E10-91EB-FAFC2E92E00F}">
      <dgm:prSet/>
      <dgm:spPr/>
      <dgm:t>
        <a:bodyPr/>
        <a:lstStyle/>
        <a:p>
          <a:endParaRPr lang="en-US"/>
        </a:p>
      </dgm:t>
    </dgm:pt>
    <dgm:pt modelId="{243E2D93-EDC5-4670-B1D9-AA4EC6BFCB58}" type="sibTrans" cxnId="{D8EDDD54-E067-4E10-91EB-FAFC2E92E00F}">
      <dgm:prSet/>
      <dgm:spPr/>
      <dgm:t>
        <a:bodyPr/>
        <a:lstStyle/>
        <a:p>
          <a:endParaRPr lang="en-US"/>
        </a:p>
      </dgm:t>
    </dgm:pt>
    <dgm:pt modelId="{D7F957EC-F7B2-4424-8243-215F3471494A}">
      <dgm:prSet/>
      <dgm:spPr/>
      <dgm:t>
        <a:bodyPr/>
        <a:lstStyle/>
        <a:p>
          <a:r>
            <a:rPr lang="en-US" dirty="0"/>
            <a:t>4 types of Task (BA, DEV, QA Prep and Exe and TA)</a:t>
          </a:r>
        </a:p>
      </dgm:t>
    </dgm:pt>
    <dgm:pt modelId="{1BA7CFF5-9993-41B3-86FE-2D87CDD2A738}" type="parTrans" cxnId="{66293AA2-E9E0-4779-857A-586FD845D2FE}">
      <dgm:prSet/>
      <dgm:spPr/>
      <dgm:t>
        <a:bodyPr/>
        <a:lstStyle/>
        <a:p>
          <a:endParaRPr lang="en-US"/>
        </a:p>
      </dgm:t>
    </dgm:pt>
    <dgm:pt modelId="{A2411CB4-C180-4624-85DB-7718073EC850}" type="sibTrans" cxnId="{66293AA2-E9E0-4779-857A-586FD845D2FE}">
      <dgm:prSet/>
      <dgm:spPr/>
      <dgm:t>
        <a:bodyPr/>
        <a:lstStyle/>
        <a:p>
          <a:endParaRPr lang="en-US"/>
        </a:p>
      </dgm:t>
    </dgm:pt>
    <dgm:pt modelId="{BEFD27C8-5824-43B8-B48B-5BCDF3257DF0}">
      <dgm:prSet/>
      <dgm:spPr/>
      <dgm:t>
        <a:bodyPr/>
        <a:lstStyle/>
        <a:p>
          <a:r>
            <a:rPr lang="en-US" dirty="0"/>
            <a:t>Select QA Prep while creating sub task</a:t>
          </a:r>
        </a:p>
      </dgm:t>
    </dgm:pt>
    <dgm:pt modelId="{567762A4-EC75-433B-BB47-5638B6157708}" type="parTrans" cxnId="{B820DC28-068A-4EF1-8DC1-6AAFB011E45C}">
      <dgm:prSet/>
      <dgm:spPr/>
      <dgm:t>
        <a:bodyPr/>
        <a:lstStyle/>
        <a:p>
          <a:endParaRPr lang="en-US"/>
        </a:p>
      </dgm:t>
    </dgm:pt>
    <dgm:pt modelId="{B7929E8D-17F7-4EF2-A330-453A6B37AF08}" type="sibTrans" cxnId="{B820DC28-068A-4EF1-8DC1-6AAFB011E45C}">
      <dgm:prSet/>
      <dgm:spPr/>
      <dgm:t>
        <a:bodyPr/>
        <a:lstStyle/>
        <a:p>
          <a:endParaRPr lang="en-US"/>
        </a:p>
      </dgm:t>
    </dgm:pt>
    <dgm:pt modelId="{9C0392CF-E247-415B-A198-30E5F1350021}">
      <dgm:prSet/>
      <dgm:spPr/>
      <dgm:t>
        <a:bodyPr/>
        <a:lstStyle/>
        <a:p>
          <a:r>
            <a:rPr lang="en-US" dirty="0"/>
            <a:t>Select QA Exe while creating sub task</a:t>
          </a:r>
        </a:p>
      </dgm:t>
    </dgm:pt>
    <dgm:pt modelId="{DD40F2CC-B97E-43EF-9CA9-25E9B0B6DFBD}" type="parTrans" cxnId="{0385DCF1-E91D-4811-AC27-694E75A6A4DF}">
      <dgm:prSet/>
      <dgm:spPr/>
      <dgm:t>
        <a:bodyPr/>
        <a:lstStyle/>
        <a:p>
          <a:endParaRPr lang="en-US"/>
        </a:p>
      </dgm:t>
    </dgm:pt>
    <dgm:pt modelId="{C7F33941-A19F-4B74-A1D8-CB7EE1CED416}" type="sibTrans" cxnId="{0385DCF1-E91D-4811-AC27-694E75A6A4DF}">
      <dgm:prSet/>
      <dgm:spPr/>
      <dgm:t>
        <a:bodyPr/>
        <a:lstStyle/>
        <a:p>
          <a:endParaRPr lang="en-US"/>
        </a:p>
      </dgm:t>
    </dgm:pt>
    <dgm:pt modelId="{AE046CD4-33B9-4670-ACC7-79653A5BD9B8}">
      <dgm:prSet/>
      <dgm:spPr/>
      <dgm:t>
        <a:bodyPr/>
        <a:lstStyle/>
        <a:p>
          <a:r>
            <a:rPr lang="en-US" dirty="0"/>
            <a:t>How to change Task from one state to another </a:t>
          </a:r>
        </a:p>
      </dgm:t>
    </dgm:pt>
    <dgm:pt modelId="{C6BB544F-2B02-438A-B8CB-D8BDD6FC6A2D}" type="parTrans" cxnId="{426B005A-BEBA-498C-B15A-DB6980B7BAB5}">
      <dgm:prSet/>
      <dgm:spPr/>
      <dgm:t>
        <a:bodyPr/>
        <a:lstStyle/>
        <a:p>
          <a:endParaRPr lang="en-US"/>
        </a:p>
      </dgm:t>
    </dgm:pt>
    <dgm:pt modelId="{EDF65A1E-EF52-4713-9192-9F8522D9F6EE}" type="sibTrans" cxnId="{426B005A-BEBA-498C-B15A-DB6980B7BAB5}">
      <dgm:prSet/>
      <dgm:spPr/>
      <dgm:t>
        <a:bodyPr/>
        <a:lstStyle/>
        <a:p>
          <a:endParaRPr lang="en-US"/>
        </a:p>
      </dgm:t>
    </dgm:pt>
    <dgm:pt modelId="{7876AF3E-EF29-4E66-8754-628BFF577E28}">
      <dgm:prSet/>
      <dgm:spPr/>
      <dgm:t>
        <a:bodyPr/>
        <a:lstStyle/>
        <a:p>
          <a:r>
            <a:rPr lang="en-US" dirty="0"/>
            <a:t>Important fields to be filled while reporting defect</a:t>
          </a:r>
        </a:p>
      </dgm:t>
    </dgm:pt>
    <dgm:pt modelId="{386BAEFC-FE01-4857-A9D0-8A70C31787AD}" type="parTrans" cxnId="{7676967B-D3EF-4EBB-B98D-C7B634647E90}">
      <dgm:prSet/>
      <dgm:spPr/>
      <dgm:t>
        <a:bodyPr/>
        <a:lstStyle/>
        <a:p>
          <a:endParaRPr lang="en-US"/>
        </a:p>
      </dgm:t>
    </dgm:pt>
    <dgm:pt modelId="{7F88D3A0-C482-4038-A6FF-C083CE8BB83B}" type="sibTrans" cxnId="{7676967B-D3EF-4EBB-B98D-C7B634647E90}">
      <dgm:prSet/>
      <dgm:spPr/>
      <dgm:t>
        <a:bodyPr/>
        <a:lstStyle/>
        <a:p>
          <a:endParaRPr lang="en-US"/>
        </a:p>
      </dgm:t>
    </dgm:pt>
    <dgm:pt modelId="{4AA5F323-5487-4B06-BE9D-10F1DA79B285}">
      <dgm:prSet/>
      <dgm:spPr/>
      <dgm:t>
        <a:bodyPr/>
        <a:lstStyle/>
        <a:p>
          <a:r>
            <a:rPr lang="en-US" dirty="0"/>
            <a:t>How to link defect with QA Exe Task for monitoring </a:t>
          </a:r>
        </a:p>
      </dgm:t>
    </dgm:pt>
    <dgm:pt modelId="{450D8B64-15DE-4326-B519-2DD9E3183F42}" type="parTrans" cxnId="{D3B8C4FF-18AB-4569-BD4C-594AE92D2DDC}">
      <dgm:prSet/>
      <dgm:spPr/>
      <dgm:t>
        <a:bodyPr/>
        <a:lstStyle/>
        <a:p>
          <a:endParaRPr lang="en-US"/>
        </a:p>
      </dgm:t>
    </dgm:pt>
    <dgm:pt modelId="{A5B2B0D0-65A8-4F78-BF1A-D5CA601027B8}" type="sibTrans" cxnId="{D3B8C4FF-18AB-4569-BD4C-594AE92D2DDC}">
      <dgm:prSet/>
      <dgm:spPr/>
      <dgm:t>
        <a:bodyPr/>
        <a:lstStyle/>
        <a:p>
          <a:endParaRPr lang="en-US"/>
        </a:p>
      </dgm:t>
    </dgm:pt>
    <dgm:pt modelId="{D098BC0C-D602-4515-867E-B48EC48379B8}">
      <dgm:prSet/>
      <dgm:spPr/>
      <dgm:t>
        <a:bodyPr/>
        <a:lstStyle/>
        <a:p>
          <a:r>
            <a:rPr lang="en-US" dirty="0"/>
            <a:t>Change States from New to Close for Prep and Exe Task</a:t>
          </a:r>
        </a:p>
      </dgm:t>
    </dgm:pt>
    <dgm:pt modelId="{99735D04-D0E7-4771-99B5-8BAA888928F1}" type="parTrans" cxnId="{79A150B7-16A1-4060-A870-01F44914DB98}">
      <dgm:prSet/>
      <dgm:spPr/>
      <dgm:t>
        <a:bodyPr/>
        <a:lstStyle/>
        <a:p>
          <a:endParaRPr lang="en-US"/>
        </a:p>
      </dgm:t>
    </dgm:pt>
    <dgm:pt modelId="{C07409E6-7013-44AA-9592-6D7CC4BE7247}" type="sibTrans" cxnId="{79A150B7-16A1-4060-A870-01F44914DB98}">
      <dgm:prSet/>
      <dgm:spPr/>
      <dgm:t>
        <a:bodyPr/>
        <a:lstStyle/>
        <a:p>
          <a:endParaRPr lang="en-US"/>
        </a:p>
      </dgm:t>
    </dgm:pt>
    <dgm:pt modelId="{A06D59C7-C7C3-46F3-9A33-2EF25A4DF613}">
      <dgm:prSet/>
      <dgm:spPr/>
      <dgm:t>
        <a:bodyPr/>
        <a:lstStyle/>
        <a:p>
          <a:r>
            <a:rPr lang="en-US" dirty="0"/>
            <a:t>New, Open, In Progress, Review, Closed</a:t>
          </a:r>
        </a:p>
      </dgm:t>
    </dgm:pt>
    <dgm:pt modelId="{D1F2BED0-9FD2-496C-AF66-83DB6148631A}" type="parTrans" cxnId="{E5659A97-5CF6-4EF0-8606-3F0564BEDF9A}">
      <dgm:prSet/>
      <dgm:spPr/>
      <dgm:t>
        <a:bodyPr/>
        <a:lstStyle/>
        <a:p>
          <a:endParaRPr lang="en-US"/>
        </a:p>
      </dgm:t>
    </dgm:pt>
    <dgm:pt modelId="{F8928A87-F8E2-4735-BC8B-DF4500767B84}" type="sibTrans" cxnId="{E5659A97-5CF6-4EF0-8606-3F0564BEDF9A}">
      <dgm:prSet/>
      <dgm:spPr/>
      <dgm:t>
        <a:bodyPr/>
        <a:lstStyle/>
        <a:p>
          <a:endParaRPr lang="en-US"/>
        </a:p>
      </dgm:t>
    </dgm:pt>
    <dgm:pt modelId="{B6B03CC2-EF8D-4D06-BFED-BBE9EB9237A7}" type="pres">
      <dgm:prSet presAssocID="{6E0D895C-0FDB-4AFB-981F-7FB3E05BD7EB}" presName="Name0" presStyleCnt="0">
        <dgm:presLayoutVars>
          <dgm:dir/>
          <dgm:animLvl val="lvl"/>
          <dgm:resizeHandles/>
        </dgm:presLayoutVars>
      </dgm:prSet>
      <dgm:spPr/>
    </dgm:pt>
    <dgm:pt modelId="{9945410B-9A99-4907-A28B-F77F1A372571}" type="pres">
      <dgm:prSet presAssocID="{15B8C6E6-4C55-41CB-A384-B0994DD0AE47}" presName="linNode" presStyleCnt="0"/>
      <dgm:spPr/>
    </dgm:pt>
    <dgm:pt modelId="{76EA24E7-74D7-42F1-9A18-AC9872F0F1C0}" type="pres">
      <dgm:prSet presAssocID="{15B8C6E6-4C55-41CB-A384-B0994DD0AE47}" presName="parentShp" presStyleLbl="node1" presStyleIdx="0" presStyleCnt="8">
        <dgm:presLayoutVars>
          <dgm:bulletEnabled val="1"/>
        </dgm:presLayoutVars>
      </dgm:prSet>
      <dgm:spPr/>
    </dgm:pt>
    <dgm:pt modelId="{6C90F4F1-7920-484A-B03A-E2B104C09357}" type="pres">
      <dgm:prSet presAssocID="{15B8C6E6-4C55-41CB-A384-B0994DD0AE47}" presName="childShp" presStyleLbl="bgAccFollowNode1" presStyleIdx="0" presStyleCnt="8">
        <dgm:presLayoutVars>
          <dgm:bulletEnabled val="1"/>
        </dgm:presLayoutVars>
      </dgm:prSet>
      <dgm:spPr/>
    </dgm:pt>
    <dgm:pt modelId="{E7C8D94E-27A2-4E7E-8969-6EF9DEDC6DD5}" type="pres">
      <dgm:prSet presAssocID="{E375A429-B743-4731-8AB1-14A64FF2D942}" presName="spacing" presStyleCnt="0"/>
      <dgm:spPr/>
    </dgm:pt>
    <dgm:pt modelId="{1B3C4970-A440-4B40-8A57-E492517E5F6F}" type="pres">
      <dgm:prSet presAssocID="{6071DD9F-134C-49DF-A843-C98B8C28A035}" presName="linNode" presStyleCnt="0"/>
      <dgm:spPr/>
    </dgm:pt>
    <dgm:pt modelId="{58007122-CFCB-481C-9B39-542DD9556D1C}" type="pres">
      <dgm:prSet presAssocID="{6071DD9F-134C-49DF-A843-C98B8C28A035}" presName="parentShp" presStyleLbl="node1" presStyleIdx="1" presStyleCnt="8">
        <dgm:presLayoutVars>
          <dgm:bulletEnabled val="1"/>
        </dgm:presLayoutVars>
      </dgm:prSet>
      <dgm:spPr/>
    </dgm:pt>
    <dgm:pt modelId="{671E0209-E1D4-45A6-9241-7DF4A97FB1F1}" type="pres">
      <dgm:prSet presAssocID="{6071DD9F-134C-49DF-A843-C98B8C28A035}" presName="childShp" presStyleLbl="bgAccFollowNode1" presStyleIdx="1" presStyleCnt="8">
        <dgm:presLayoutVars>
          <dgm:bulletEnabled val="1"/>
        </dgm:presLayoutVars>
      </dgm:prSet>
      <dgm:spPr/>
    </dgm:pt>
    <dgm:pt modelId="{E7822DD0-442A-442F-8D3B-335E73D9CB06}" type="pres">
      <dgm:prSet presAssocID="{AEAD7538-67C4-4386-8123-4AB2CE93B032}" presName="spacing" presStyleCnt="0"/>
      <dgm:spPr/>
    </dgm:pt>
    <dgm:pt modelId="{F6AABF2D-D95F-4055-930D-2D260D778414}" type="pres">
      <dgm:prSet presAssocID="{F681DC76-4C60-4C49-A1E6-9B3D94838EF5}" presName="linNode" presStyleCnt="0"/>
      <dgm:spPr/>
    </dgm:pt>
    <dgm:pt modelId="{5149C7B9-5281-4380-8790-C5771688F1BC}" type="pres">
      <dgm:prSet presAssocID="{F681DC76-4C60-4C49-A1E6-9B3D94838EF5}" presName="parentShp" presStyleLbl="node1" presStyleIdx="2" presStyleCnt="8">
        <dgm:presLayoutVars>
          <dgm:bulletEnabled val="1"/>
        </dgm:presLayoutVars>
      </dgm:prSet>
      <dgm:spPr/>
    </dgm:pt>
    <dgm:pt modelId="{A1ED5691-167E-47C0-8278-1A940E6F8F88}" type="pres">
      <dgm:prSet presAssocID="{F681DC76-4C60-4C49-A1E6-9B3D94838EF5}" presName="childShp" presStyleLbl="bgAccFollowNode1" presStyleIdx="2" presStyleCnt="8">
        <dgm:presLayoutVars>
          <dgm:bulletEnabled val="1"/>
        </dgm:presLayoutVars>
      </dgm:prSet>
      <dgm:spPr/>
    </dgm:pt>
    <dgm:pt modelId="{270B2405-30B4-4E2C-8794-6FB4DE5EEC34}" type="pres">
      <dgm:prSet presAssocID="{3DCCADB4-4A33-4C9C-BD89-AA2CAC4F1244}" presName="spacing" presStyleCnt="0"/>
      <dgm:spPr/>
    </dgm:pt>
    <dgm:pt modelId="{3A4D6CC5-0660-4DF2-9A72-3AD43FFC39C4}" type="pres">
      <dgm:prSet presAssocID="{26CABCDF-980C-4A7B-8010-79D9FEB61C62}" presName="linNode" presStyleCnt="0"/>
      <dgm:spPr/>
    </dgm:pt>
    <dgm:pt modelId="{806150F6-AE05-47EE-80C9-FB1E53AF7632}" type="pres">
      <dgm:prSet presAssocID="{26CABCDF-980C-4A7B-8010-79D9FEB61C62}" presName="parentShp" presStyleLbl="node1" presStyleIdx="3" presStyleCnt="8">
        <dgm:presLayoutVars>
          <dgm:bulletEnabled val="1"/>
        </dgm:presLayoutVars>
      </dgm:prSet>
      <dgm:spPr/>
    </dgm:pt>
    <dgm:pt modelId="{12C26F2D-91F1-4399-A359-3684C01BB4E9}" type="pres">
      <dgm:prSet presAssocID="{26CABCDF-980C-4A7B-8010-79D9FEB61C62}" presName="childShp" presStyleLbl="bgAccFollowNode1" presStyleIdx="3" presStyleCnt="8">
        <dgm:presLayoutVars>
          <dgm:bulletEnabled val="1"/>
        </dgm:presLayoutVars>
      </dgm:prSet>
      <dgm:spPr/>
    </dgm:pt>
    <dgm:pt modelId="{7A337AFD-4BB8-46D6-A20D-90EC2A70BCE0}" type="pres">
      <dgm:prSet presAssocID="{E690EEFF-FC84-45A8-BE65-20024A0437DA}" presName="spacing" presStyleCnt="0"/>
      <dgm:spPr/>
    </dgm:pt>
    <dgm:pt modelId="{7FB4A6AE-B6DF-4E43-8169-88FD8C324230}" type="pres">
      <dgm:prSet presAssocID="{AE046CD4-33B9-4670-ACC7-79653A5BD9B8}" presName="linNode" presStyleCnt="0"/>
      <dgm:spPr/>
    </dgm:pt>
    <dgm:pt modelId="{F730596A-CB09-473A-AC58-440A3F5B5CC9}" type="pres">
      <dgm:prSet presAssocID="{AE046CD4-33B9-4670-ACC7-79653A5BD9B8}" presName="parentShp" presStyleLbl="node1" presStyleIdx="4" presStyleCnt="8">
        <dgm:presLayoutVars>
          <dgm:bulletEnabled val="1"/>
        </dgm:presLayoutVars>
      </dgm:prSet>
      <dgm:spPr/>
    </dgm:pt>
    <dgm:pt modelId="{85528C27-8FBB-4D1A-B6DE-3FC0F177949D}" type="pres">
      <dgm:prSet presAssocID="{AE046CD4-33B9-4670-ACC7-79653A5BD9B8}" presName="childShp" presStyleLbl="bgAccFollowNode1" presStyleIdx="4" presStyleCnt="8">
        <dgm:presLayoutVars>
          <dgm:bulletEnabled val="1"/>
        </dgm:presLayoutVars>
      </dgm:prSet>
      <dgm:spPr/>
    </dgm:pt>
    <dgm:pt modelId="{CC35BA3A-354D-4F42-AA4F-1E07104AE3E8}" type="pres">
      <dgm:prSet presAssocID="{EDF65A1E-EF52-4713-9192-9F8522D9F6EE}" presName="spacing" presStyleCnt="0"/>
      <dgm:spPr/>
    </dgm:pt>
    <dgm:pt modelId="{99E95069-3146-4CC5-9510-3F3065C70B36}" type="pres">
      <dgm:prSet presAssocID="{3B02017A-F49A-4635-9696-210E3298B077}" presName="linNode" presStyleCnt="0"/>
      <dgm:spPr/>
    </dgm:pt>
    <dgm:pt modelId="{F9142F9F-0D34-42C7-9A5E-29FBAC7237CA}" type="pres">
      <dgm:prSet presAssocID="{3B02017A-F49A-4635-9696-210E3298B077}" presName="parentShp" presStyleLbl="node1" presStyleIdx="5" presStyleCnt="8">
        <dgm:presLayoutVars>
          <dgm:bulletEnabled val="1"/>
        </dgm:presLayoutVars>
      </dgm:prSet>
      <dgm:spPr/>
    </dgm:pt>
    <dgm:pt modelId="{93DE6E61-9F45-4313-9BA5-C8CD65EB3D91}" type="pres">
      <dgm:prSet presAssocID="{3B02017A-F49A-4635-9696-210E3298B077}" presName="childShp" presStyleLbl="bgAccFollowNode1" presStyleIdx="5" presStyleCnt="8">
        <dgm:presLayoutVars>
          <dgm:bulletEnabled val="1"/>
        </dgm:presLayoutVars>
      </dgm:prSet>
      <dgm:spPr/>
    </dgm:pt>
    <dgm:pt modelId="{A6FAF2D7-9D18-49A4-AEBD-233752EBEF2C}" type="pres">
      <dgm:prSet presAssocID="{565B9474-AA38-4C9E-9AC3-CC3F7E8D26D2}" presName="spacing" presStyleCnt="0"/>
      <dgm:spPr/>
    </dgm:pt>
    <dgm:pt modelId="{5FE624F7-6EFA-4452-8832-F82A275FE624}" type="pres">
      <dgm:prSet presAssocID="{8FA45592-087F-4E7B-AAD1-73D4C4FDFFE1}" presName="linNode" presStyleCnt="0"/>
      <dgm:spPr/>
    </dgm:pt>
    <dgm:pt modelId="{5E3AB70F-346E-445B-8ABD-4DFA1C84D351}" type="pres">
      <dgm:prSet presAssocID="{8FA45592-087F-4E7B-AAD1-73D4C4FDFFE1}" presName="parentShp" presStyleLbl="node1" presStyleIdx="6" presStyleCnt="8">
        <dgm:presLayoutVars>
          <dgm:bulletEnabled val="1"/>
        </dgm:presLayoutVars>
      </dgm:prSet>
      <dgm:spPr/>
    </dgm:pt>
    <dgm:pt modelId="{AE8F1C4F-DA71-4CE9-A557-66414FA1C808}" type="pres">
      <dgm:prSet presAssocID="{8FA45592-087F-4E7B-AAD1-73D4C4FDFFE1}" presName="childShp" presStyleLbl="bgAccFollowNode1" presStyleIdx="6" presStyleCnt="8">
        <dgm:presLayoutVars>
          <dgm:bulletEnabled val="1"/>
        </dgm:presLayoutVars>
      </dgm:prSet>
      <dgm:spPr/>
    </dgm:pt>
    <dgm:pt modelId="{3281D6E0-C64D-4AA0-A71A-2660DF1975A5}" type="pres">
      <dgm:prSet presAssocID="{4AF746E4-E603-4D16-8515-E51B13C60540}" presName="spacing" presStyleCnt="0"/>
      <dgm:spPr/>
    </dgm:pt>
    <dgm:pt modelId="{00F051CD-F12C-401C-9E3E-85AA59BEAFB1}" type="pres">
      <dgm:prSet presAssocID="{F77EFFFD-BA1B-4B05-9F44-7C27C462D1C7}" presName="linNode" presStyleCnt="0"/>
      <dgm:spPr/>
    </dgm:pt>
    <dgm:pt modelId="{3C3BFC07-3A09-4FCA-B8ED-07BC8974A1F0}" type="pres">
      <dgm:prSet presAssocID="{F77EFFFD-BA1B-4B05-9F44-7C27C462D1C7}" presName="parentShp" presStyleLbl="node1" presStyleIdx="7" presStyleCnt="8">
        <dgm:presLayoutVars>
          <dgm:bulletEnabled val="1"/>
        </dgm:presLayoutVars>
      </dgm:prSet>
      <dgm:spPr/>
    </dgm:pt>
    <dgm:pt modelId="{8011E26C-A430-462F-A755-86F58284E660}" type="pres">
      <dgm:prSet presAssocID="{F77EFFFD-BA1B-4B05-9F44-7C27C462D1C7}" presName="childShp" presStyleLbl="bgAccFollowNode1" presStyleIdx="7" presStyleCnt="8">
        <dgm:presLayoutVars>
          <dgm:bulletEnabled val="1"/>
        </dgm:presLayoutVars>
      </dgm:prSet>
      <dgm:spPr/>
    </dgm:pt>
  </dgm:ptLst>
  <dgm:cxnLst>
    <dgm:cxn modelId="{B3E3D603-5BA4-4318-A8D6-E6A45CB2AD5C}" type="presOf" srcId="{D7F957EC-F7B2-4424-8243-215F3471494A}" destId="{6C90F4F1-7920-484A-B03A-E2B104C09357}" srcOrd="0" destOrd="0" presId="urn:microsoft.com/office/officeart/2005/8/layout/vList6"/>
    <dgm:cxn modelId="{C24E8819-3EDF-41BA-8DC3-E58B47865D1F}" type="presOf" srcId="{F681DC76-4C60-4C49-A1E6-9B3D94838EF5}" destId="{5149C7B9-5281-4380-8790-C5771688F1BC}" srcOrd="0" destOrd="0" presId="urn:microsoft.com/office/officeart/2005/8/layout/vList6"/>
    <dgm:cxn modelId="{2B6CB71F-7258-43D1-91B7-A418EF6145B7}" srcId="{6E0D895C-0FDB-4AFB-981F-7FB3E05BD7EB}" destId="{F681DC76-4C60-4C49-A1E6-9B3D94838EF5}" srcOrd="2" destOrd="0" parTransId="{ED9AE640-EB98-4E85-91FC-4621BD8A1E34}" sibTransId="{3DCCADB4-4A33-4C9C-BD89-AA2CAC4F1244}"/>
    <dgm:cxn modelId="{6DF07124-3BE2-4553-A0BB-72AEDC01B818}" type="presOf" srcId="{6071DD9F-134C-49DF-A843-C98B8C28A035}" destId="{58007122-CFCB-481C-9B39-542DD9556D1C}" srcOrd="0" destOrd="0" presId="urn:microsoft.com/office/officeart/2005/8/layout/vList6"/>
    <dgm:cxn modelId="{B820DC28-068A-4EF1-8DC1-6AAFB011E45C}" srcId="{6071DD9F-134C-49DF-A843-C98B8C28A035}" destId="{BEFD27C8-5824-43B8-B48B-5BCDF3257DF0}" srcOrd="0" destOrd="0" parTransId="{567762A4-EC75-433B-BB47-5638B6157708}" sibTransId="{B7929E8D-17F7-4EF2-A330-453A6B37AF08}"/>
    <dgm:cxn modelId="{DD2FC034-A92B-42DE-A6B7-1E980A83582C}" type="presOf" srcId="{6E0D895C-0FDB-4AFB-981F-7FB3E05BD7EB}" destId="{B6B03CC2-EF8D-4D06-BFED-BBE9EB9237A7}" srcOrd="0" destOrd="0" presId="urn:microsoft.com/office/officeart/2005/8/layout/vList6"/>
    <dgm:cxn modelId="{23149538-110E-4A28-A3C7-179DA57E5EAE}" type="presOf" srcId="{AE046CD4-33B9-4670-ACC7-79653A5BD9B8}" destId="{F730596A-CB09-473A-AC58-440A3F5B5CC9}" srcOrd="0" destOrd="0" presId="urn:microsoft.com/office/officeart/2005/8/layout/vList6"/>
    <dgm:cxn modelId="{D1013242-9C36-45B9-8C79-FD231717563D}" srcId="{6E0D895C-0FDB-4AFB-981F-7FB3E05BD7EB}" destId="{26CABCDF-980C-4A7B-8010-79D9FEB61C62}" srcOrd="3" destOrd="0" parTransId="{36D2B037-870C-4CEC-AA38-6529D66A54D3}" sibTransId="{E690EEFF-FC84-45A8-BE65-20024A0437DA}"/>
    <dgm:cxn modelId="{F2634A43-D19A-4879-B372-0E9F1356BB7D}" srcId="{6E0D895C-0FDB-4AFB-981F-7FB3E05BD7EB}" destId="{3B02017A-F49A-4635-9696-210E3298B077}" srcOrd="5" destOrd="0" parTransId="{CFCDB975-A90F-4434-A546-2B6EC88A2BAE}" sibTransId="{565B9474-AA38-4C9E-9AC3-CC3F7E8D26D2}"/>
    <dgm:cxn modelId="{94AA3652-17B1-4590-9BFA-CEA52DCAEA46}" srcId="{6E0D895C-0FDB-4AFB-981F-7FB3E05BD7EB}" destId="{8FA45592-087F-4E7B-AAD1-73D4C4FDFFE1}" srcOrd="6" destOrd="0" parTransId="{76C02419-CAE7-43A0-B443-6F6BDF7825F9}" sibTransId="{4AF746E4-E603-4D16-8515-E51B13C60540}"/>
    <dgm:cxn modelId="{D8EDDD54-E067-4E10-91EB-FAFC2E92E00F}" srcId="{6E0D895C-0FDB-4AFB-981F-7FB3E05BD7EB}" destId="{F77EFFFD-BA1B-4B05-9F44-7C27C462D1C7}" srcOrd="7" destOrd="0" parTransId="{BB11121A-06C5-4D12-9FB3-649D1FB6FFE8}" sibTransId="{243E2D93-EDC5-4670-B1D9-AA4EC6BFCB58}"/>
    <dgm:cxn modelId="{9B15B856-F047-42A8-9806-BC1CC2E695AF}" type="presOf" srcId="{7876AF3E-EF29-4E66-8754-628BFF577E28}" destId="{AE8F1C4F-DA71-4CE9-A557-66414FA1C808}" srcOrd="0" destOrd="0" presId="urn:microsoft.com/office/officeart/2005/8/layout/vList6"/>
    <dgm:cxn modelId="{426B005A-BEBA-498C-B15A-DB6980B7BAB5}" srcId="{6E0D895C-0FDB-4AFB-981F-7FB3E05BD7EB}" destId="{AE046CD4-33B9-4670-ACC7-79653A5BD9B8}" srcOrd="4" destOrd="0" parTransId="{C6BB544F-2B02-438A-B8CB-D8BDD6FC6A2D}" sibTransId="{EDF65A1E-EF52-4713-9192-9F8522D9F6EE}"/>
    <dgm:cxn modelId="{7676967B-D3EF-4EBB-B98D-C7B634647E90}" srcId="{8FA45592-087F-4E7B-AAD1-73D4C4FDFFE1}" destId="{7876AF3E-EF29-4E66-8754-628BFF577E28}" srcOrd="0" destOrd="0" parTransId="{386BAEFC-FE01-4857-A9D0-8A70C31787AD}" sibTransId="{7F88D3A0-C482-4038-A6FF-C083CE8BB83B}"/>
    <dgm:cxn modelId="{2E307D82-B973-4CB4-A06C-036C7F08A406}" type="presOf" srcId="{3B02017A-F49A-4635-9696-210E3298B077}" destId="{F9142F9F-0D34-42C7-9A5E-29FBAC7237CA}" srcOrd="0" destOrd="0" presId="urn:microsoft.com/office/officeart/2005/8/layout/vList6"/>
    <dgm:cxn modelId="{709D8A83-6F7B-4FB2-BD8F-17D6862660DF}" type="presOf" srcId="{9C0392CF-E247-415B-A198-30E5F1350021}" destId="{A1ED5691-167E-47C0-8278-1A940E6F8F88}" srcOrd="0" destOrd="0" presId="urn:microsoft.com/office/officeart/2005/8/layout/vList6"/>
    <dgm:cxn modelId="{1EA9AE87-B44A-4990-8DB5-984FFA5F882F}" srcId="{6E0D895C-0FDB-4AFB-981F-7FB3E05BD7EB}" destId="{15B8C6E6-4C55-41CB-A384-B0994DD0AE47}" srcOrd="0" destOrd="0" parTransId="{8DCA7837-BAFF-4D6D-A7BF-A630D745DCC2}" sibTransId="{E375A429-B743-4731-8AB1-14A64FF2D942}"/>
    <dgm:cxn modelId="{B86CC08D-2781-4AC9-8960-1F6A21B4C968}" type="presOf" srcId="{8FA45592-087F-4E7B-AAD1-73D4C4FDFFE1}" destId="{5E3AB70F-346E-445B-8ABD-4DFA1C84D351}" srcOrd="0" destOrd="0" presId="urn:microsoft.com/office/officeart/2005/8/layout/vList6"/>
    <dgm:cxn modelId="{E5659A97-5CF6-4EF0-8606-3F0564BEDF9A}" srcId="{26CABCDF-980C-4A7B-8010-79D9FEB61C62}" destId="{A06D59C7-C7C3-46F3-9A33-2EF25A4DF613}" srcOrd="0" destOrd="0" parTransId="{D1F2BED0-9FD2-496C-AF66-83DB6148631A}" sibTransId="{F8928A87-F8E2-4735-BC8B-DF4500767B84}"/>
    <dgm:cxn modelId="{16E3FCA0-3CA6-48D7-9972-CEAB1E641923}" type="presOf" srcId="{A06D59C7-C7C3-46F3-9A33-2EF25A4DF613}" destId="{12C26F2D-91F1-4399-A359-3684C01BB4E9}" srcOrd="0" destOrd="0" presId="urn:microsoft.com/office/officeart/2005/8/layout/vList6"/>
    <dgm:cxn modelId="{66293AA2-E9E0-4779-857A-586FD845D2FE}" srcId="{15B8C6E6-4C55-41CB-A384-B0994DD0AE47}" destId="{D7F957EC-F7B2-4424-8243-215F3471494A}" srcOrd="0" destOrd="0" parTransId="{1BA7CFF5-9993-41B3-86FE-2D87CDD2A738}" sibTransId="{A2411CB4-C180-4624-85DB-7718073EC850}"/>
    <dgm:cxn modelId="{20EB6DA9-7B73-43A4-AD33-344CF6C28AFD}" type="presOf" srcId="{4AA5F323-5487-4B06-BE9D-10F1DA79B285}" destId="{93DE6E61-9F45-4313-9BA5-C8CD65EB3D91}" srcOrd="0" destOrd="0" presId="urn:microsoft.com/office/officeart/2005/8/layout/vList6"/>
    <dgm:cxn modelId="{A59ED8B5-3FDE-49CB-9336-8261E34BB7CC}" type="presOf" srcId="{26CABCDF-980C-4A7B-8010-79D9FEB61C62}" destId="{806150F6-AE05-47EE-80C9-FB1E53AF7632}" srcOrd="0" destOrd="0" presId="urn:microsoft.com/office/officeart/2005/8/layout/vList6"/>
    <dgm:cxn modelId="{79A150B7-16A1-4060-A870-01F44914DB98}" srcId="{AE046CD4-33B9-4670-ACC7-79653A5BD9B8}" destId="{D098BC0C-D602-4515-867E-B48EC48379B8}" srcOrd="0" destOrd="0" parTransId="{99735D04-D0E7-4771-99B5-8BAA888928F1}" sibTransId="{C07409E6-7013-44AA-9592-6D7CC4BE7247}"/>
    <dgm:cxn modelId="{62D27FC5-DED8-4735-BA4C-FA157EFC3E4A}" type="presOf" srcId="{F77EFFFD-BA1B-4B05-9F44-7C27C462D1C7}" destId="{3C3BFC07-3A09-4FCA-B8ED-07BC8974A1F0}" srcOrd="0" destOrd="0" presId="urn:microsoft.com/office/officeart/2005/8/layout/vList6"/>
    <dgm:cxn modelId="{B7E5ACD9-236A-4B1C-884B-D052DF03727F}" type="presOf" srcId="{15B8C6E6-4C55-41CB-A384-B0994DD0AE47}" destId="{76EA24E7-74D7-42F1-9A18-AC9872F0F1C0}" srcOrd="0" destOrd="0" presId="urn:microsoft.com/office/officeart/2005/8/layout/vList6"/>
    <dgm:cxn modelId="{EA80E3DF-B324-438F-B5CE-700B15307EFF}" type="presOf" srcId="{D098BC0C-D602-4515-867E-B48EC48379B8}" destId="{85528C27-8FBB-4D1A-B6DE-3FC0F177949D}" srcOrd="0" destOrd="0" presId="urn:microsoft.com/office/officeart/2005/8/layout/vList6"/>
    <dgm:cxn modelId="{0FC894E2-716E-4C43-B166-6E635FA752D3}" type="presOf" srcId="{BEFD27C8-5824-43B8-B48B-5BCDF3257DF0}" destId="{671E0209-E1D4-45A6-9241-7DF4A97FB1F1}" srcOrd="0" destOrd="0" presId="urn:microsoft.com/office/officeart/2005/8/layout/vList6"/>
    <dgm:cxn modelId="{95F179F0-CDD8-4DA6-9B79-3F23FA8BE981}" srcId="{6E0D895C-0FDB-4AFB-981F-7FB3E05BD7EB}" destId="{6071DD9F-134C-49DF-A843-C98B8C28A035}" srcOrd="1" destOrd="0" parTransId="{019EF179-CA1D-442F-9C8D-B4E9A23B4963}" sibTransId="{AEAD7538-67C4-4386-8123-4AB2CE93B032}"/>
    <dgm:cxn modelId="{0385DCF1-E91D-4811-AC27-694E75A6A4DF}" srcId="{F681DC76-4C60-4C49-A1E6-9B3D94838EF5}" destId="{9C0392CF-E247-415B-A198-30E5F1350021}" srcOrd="0" destOrd="0" parTransId="{DD40F2CC-B97E-43EF-9CA9-25E9B0B6DFBD}" sibTransId="{C7F33941-A19F-4B74-A1D8-CB7EE1CED416}"/>
    <dgm:cxn modelId="{D3B8C4FF-18AB-4569-BD4C-594AE92D2DDC}" srcId="{3B02017A-F49A-4635-9696-210E3298B077}" destId="{4AA5F323-5487-4B06-BE9D-10F1DA79B285}" srcOrd="0" destOrd="0" parTransId="{450D8B64-15DE-4326-B519-2DD9E3183F42}" sibTransId="{A5B2B0D0-65A8-4F78-BF1A-D5CA601027B8}"/>
    <dgm:cxn modelId="{B340E469-9014-4273-8B58-BB00A816F3B8}" type="presParOf" srcId="{B6B03CC2-EF8D-4D06-BFED-BBE9EB9237A7}" destId="{9945410B-9A99-4907-A28B-F77F1A372571}" srcOrd="0" destOrd="0" presId="urn:microsoft.com/office/officeart/2005/8/layout/vList6"/>
    <dgm:cxn modelId="{B284A89F-E376-4FF1-AA54-E169EA0781C8}" type="presParOf" srcId="{9945410B-9A99-4907-A28B-F77F1A372571}" destId="{76EA24E7-74D7-42F1-9A18-AC9872F0F1C0}" srcOrd="0" destOrd="0" presId="urn:microsoft.com/office/officeart/2005/8/layout/vList6"/>
    <dgm:cxn modelId="{4D81B195-0D28-40AB-82C6-B873A42D3C0B}" type="presParOf" srcId="{9945410B-9A99-4907-A28B-F77F1A372571}" destId="{6C90F4F1-7920-484A-B03A-E2B104C09357}" srcOrd="1" destOrd="0" presId="urn:microsoft.com/office/officeart/2005/8/layout/vList6"/>
    <dgm:cxn modelId="{AD68604B-8F39-4176-B189-B8D05DDB9C69}" type="presParOf" srcId="{B6B03CC2-EF8D-4D06-BFED-BBE9EB9237A7}" destId="{E7C8D94E-27A2-4E7E-8969-6EF9DEDC6DD5}" srcOrd="1" destOrd="0" presId="urn:microsoft.com/office/officeart/2005/8/layout/vList6"/>
    <dgm:cxn modelId="{C3E0A82E-DDC9-494C-933D-BA175B9A66FE}" type="presParOf" srcId="{B6B03CC2-EF8D-4D06-BFED-BBE9EB9237A7}" destId="{1B3C4970-A440-4B40-8A57-E492517E5F6F}" srcOrd="2" destOrd="0" presId="urn:microsoft.com/office/officeart/2005/8/layout/vList6"/>
    <dgm:cxn modelId="{91A85A63-EC45-40CD-AEFD-4CD30B36846A}" type="presParOf" srcId="{1B3C4970-A440-4B40-8A57-E492517E5F6F}" destId="{58007122-CFCB-481C-9B39-542DD9556D1C}" srcOrd="0" destOrd="0" presId="urn:microsoft.com/office/officeart/2005/8/layout/vList6"/>
    <dgm:cxn modelId="{54321C81-25EF-49D5-9460-54E3F397A5DF}" type="presParOf" srcId="{1B3C4970-A440-4B40-8A57-E492517E5F6F}" destId="{671E0209-E1D4-45A6-9241-7DF4A97FB1F1}" srcOrd="1" destOrd="0" presId="urn:microsoft.com/office/officeart/2005/8/layout/vList6"/>
    <dgm:cxn modelId="{C18C29F6-32D6-4692-B0AA-A022BD6770F6}" type="presParOf" srcId="{B6B03CC2-EF8D-4D06-BFED-BBE9EB9237A7}" destId="{E7822DD0-442A-442F-8D3B-335E73D9CB06}" srcOrd="3" destOrd="0" presId="urn:microsoft.com/office/officeart/2005/8/layout/vList6"/>
    <dgm:cxn modelId="{CA3E96B3-D263-40CB-B583-9E208FCBA7D1}" type="presParOf" srcId="{B6B03CC2-EF8D-4D06-BFED-BBE9EB9237A7}" destId="{F6AABF2D-D95F-4055-930D-2D260D778414}" srcOrd="4" destOrd="0" presId="urn:microsoft.com/office/officeart/2005/8/layout/vList6"/>
    <dgm:cxn modelId="{656D5DDA-BBB7-4230-8E8F-442050C701D4}" type="presParOf" srcId="{F6AABF2D-D95F-4055-930D-2D260D778414}" destId="{5149C7B9-5281-4380-8790-C5771688F1BC}" srcOrd="0" destOrd="0" presId="urn:microsoft.com/office/officeart/2005/8/layout/vList6"/>
    <dgm:cxn modelId="{B78AEE69-89B9-4E82-9639-B677BF605D7E}" type="presParOf" srcId="{F6AABF2D-D95F-4055-930D-2D260D778414}" destId="{A1ED5691-167E-47C0-8278-1A940E6F8F88}" srcOrd="1" destOrd="0" presId="urn:microsoft.com/office/officeart/2005/8/layout/vList6"/>
    <dgm:cxn modelId="{796EFDE4-026D-424C-B1A8-ADFE6DBD9895}" type="presParOf" srcId="{B6B03CC2-EF8D-4D06-BFED-BBE9EB9237A7}" destId="{270B2405-30B4-4E2C-8794-6FB4DE5EEC34}" srcOrd="5" destOrd="0" presId="urn:microsoft.com/office/officeart/2005/8/layout/vList6"/>
    <dgm:cxn modelId="{8CDD6704-A19D-430E-8580-9B69AE44A348}" type="presParOf" srcId="{B6B03CC2-EF8D-4D06-BFED-BBE9EB9237A7}" destId="{3A4D6CC5-0660-4DF2-9A72-3AD43FFC39C4}" srcOrd="6" destOrd="0" presId="urn:microsoft.com/office/officeart/2005/8/layout/vList6"/>
    <dgm:cxn modelId="{1E674396-DF3C-4FFB-9B0F-50EFBCBDCD46}" type="presParOf" srcId="{3A4D6CC5-0660-4DF2-9A72-3AD43FFC39C4}" destId="{806150F6-AE05-47EE-80C9-FB1E53AF7632}" srcOrd="0" destOrd="0" presId="urn:microsoft.com/office/officeart/2005/8/layout/vList6"/>
    <dgm:cxn modelId="{7A344BB7-79E9-4336-95BD-0DDEA7755A7B}" type="presParOf" srcId="{3A4D6CC5-0660-4DF2-9A72-3AD43FFC39C4}" destId="{12C26F2D-91F1-4399-A359-3684C01BB4E9}" srcOrd="1" destOrd="0" presId="urn:microsoft.com/office/officeart/2005/8/layout/vList6"/>
    <dgm:cxn modelId="{17379434-9F26-4376-9225-2EDD81331E3A}" type="presParOf" srcId="{B6B03CC2-EF8D-4D06-BFED-BBE9EB9237A7}" destId="{7A337AFD-4BB8-46D6-A20D-90EC2A70BCE0}" srcOrd="7" destOrd="0" presId="urn:microsoft.com/office/officeart/2005/8/layout/vList6"/>
    <dgm:cxn modelId="{FAE15876-4161-4C75-867B-F18B1A938C43}" type="presParOf" srcId="{B6B03CC2-EF8D-4D06-BFED-BBE9EB9237A7}" destId="{7FB4A6AE-B6DF-4E43-8169-88FD8C324230}" srcOrd="8" destOrd="0" presId="urn:microsoft.com/office/officeart/2005/8/layout/vList6"/>
    <dgm:cxn modelId="{2F356866-263F-4FFF-9B97-3A7631C9341E}" type="presParOf" srcId="{7FB4A6AE-B6DF-4E43-8169-88FD8C324230}" destId="{F730596A-CB09-473A-AC58-440A3F5B5CC9}" srcOrd="0" destOrd="0" presId="urn:microsoft.com/office/officeart/2005/8/layout/vList6"/>
    <dgm:cxn modelId="{EA83470C-B2C9-41D0-B58B-CE5EDC18CD77}" type="presParOf" srcId="{7FB4A6AE-B6DF-4E43-8169-88FD8C324230}" destId="{85528C27-8FBB-4D1A-B6DE-3FC0F177949D}" srcOrd="1" destOrd="0" presId="urn:microsoft.com/office/officeart/2005/8/layout/vList6"/>
    <dgm:cxn modelId="{DC62159E-9F57-4521-89AD-C0182DC34B08}" type="presParOf" srcId="{B6B03CC2-EF8D-4D06-BFED-BBE9EB9237A7}" destId="{CC35BA3A-354D-4F42-AA4F-1E07104AE3E8}" srcOrd="9" destOrd="0" presId="urn:microsoft.com/office/officeart/2005/8/layout/vList6"/>
    <dgm:cxn modelId="{5EB7011F-09EC-4ED2-B0B5-7E4960FDDC75}" type="presParOf" srcId="{B6B03CC2-EF8D-4D06-BFED-BBE9EB9237A7}" destId="{99E95069-3146-4CC5-9510-3F3065C70B36}" srcOrd="10" destOrd="0" presId="urn:microsoft.com/office/officeart/2005/8/layout/vList6"/>
    <dgm:cxn modelId="{29518642-BA52-46AE-8B70-A6B6D548309E}" type="presParOf" srcId="{99E95069-3146-4CC5-9510-3F3065C70B36}" destId="{F9142F9F-0D34-42C7-9A5E-29FBAC7237CA}" srcOrd="0" destOrd="0" presId="urn:microsoft.com/office/officeart/2005/8/layout/vList6"/>
    <dgm:cxn modelId="{F6A85BFF-DB37-41DE-807A-C312324C613E}" type="presParOf" srcId="{99E95069-3146-4CC5-9510-3F3065C70B36}" destId="{93DE6E61-9F45-4313-9BA5-C8CD65EB3D91}" srcOrd="1" destOrd="0" presId="urn:microsoft.com/office/officeart/2005/8/layout/vList6"/>
    <dgm:cxn modelId="{7CE26AC0-0537-49AE-9FB5-8CEF95F3B365}" type="presParOf" srcId="{B6B03CC2-EF8D-4D06-BFED-BBE9EB9237A7}" destId="{A6FAF2D7-9D18-49A4-AEBD-233752EBEF2C}" srcOrd="11" destOrd="0" presId="urn:microsoft.com/office/officeart/2005/8/layout/vList6"/>
    <dgm:cxn modelId="{6BA78B39-82DE-4D9D-ACE5-F9725C43C283}" type="presParOf" srcId="{B6B03CC2-EF8D-4D06-BFED-BBE9EB9237A7}" destId="{5FE624F7-6EFA-4452-8832-F82A275FE624}" srcOrd="12" destOrd="0" presId="urn:microsoft.com/office/officeart/2005/8/layout/vList6"/>
    <dgm:cxn modelId="{B2EFAE14-5FCB-4EED-8C34-9B9E2004CD82}" type="presParOf" srcId="{5FE624F7-6EFA-4452-8832-F82A275FE624}" destId="{5E3AB70F-346E-445B-8ABD-4DFA1C84D351}" srcOrd="0" destOrd="0" presId="urn:microsoft.com/office/officeart/2005/8/layout/vList6"/>
    <dgm:cxn modelId="{E62BB7ED-62FD-4AD9-83A7-92B1DD76E0AE}" type="presParOf" srcId="{5FE624F7-6EFA-4452-8832-F82A275FE624}" destId="{AE8F1C4F-DA71-4CE9-A557-66414FA1C808}" srcOrd="1" destOrd="0" presId="urn:microsoft.com/office/officeart/2005/8/layout/vList6"/>
    <dgm:cxn modelId="{2EA66D50-C406-4A34-9B11-7AC32161777B}" type="presParOf" srcId="{B6B03CC2-EF8D-4D06-BFED-BBE9EB9237A7}" destId="{3281D6E0-C64D-4AA0-A71A-2660DF1975A5}" srcOrd="13" destOrd="0" presId="urn:microsoft.com/office/officeart/2005/8/layout/vList6"/>
    <dgm:cxn modelId="{5539D135-DFC5-459E-BC14-225F15269D4D}" type="presParOf" srcId="{B6B03CC2-EF8D-4D06-BFED-BBE9EB9237A7}" destId="{00F051CD-F12C-401C-9E3E-85AA59BEAFB1}" srcOrd="14" destOrd="0" presId="urn:microsoft.com/office/officeart/2005/8/layout/vList6"/>
    <dgm:cxn modelId="{5A2F7404-FBC8-4BD2-BCF3-5018A24BA0DD}" type="presParOf" srcId="{00F051CD-F12C-401C-9E3E-85AA59BEAFB1}" destId="{3C3BFC07-3A09-4FCA-B8ED-07BC8974A1F0}" srcOrd="0" destOrd="0" presId="urn:microsoft.com/office/officeart/2005/8/layout/vList6"/>
    <dgm:cxn modelId="{7DBF6E2D-5177-4BEA-83E9-294D3A3836F3}" type="presParOf" srcId="{00F051CD-F12C-401C-9E3E-85AA59BEAFB1}" destId="{8011E26C-A430-462F-A755-86F58284E660}"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dgm:spPr/>
      <dgm:t>
        <a:bodyPr/>
        <a:lstStyle/>
        <a:p>
          <a:pPr rtl="0"/>
          <a:r>
            <a:rPr lang="en-US" dirty="0"/>
            <a:t>OPF/XCT - View from Testers Perspective</a:t>
          </a:r>
        </a:p>
      </dgm:t>
    </dgm:pt>
    <dgm:pt modelId="{D2D2BD1C-50DE-4EF9-8BC7-2156075829A7}" type="parTrans" cxnId="{BD6BF403-BD54-4A7F-B643-D45944AA6252}">
      <dgm:prSet/>
      <dgm:spPr/>
      <dgm:t>
        <a:bodyPr/>
        <a:lstStyle/>
        <a:p>
          <a:endParaRPr lang="en-US"/>
        </a:p>
      </dgm:t>
    </dgm:pt>
    <dgm:pt modelId="{20E10B42-2F47-40FC-AD63-78F5950BF17E}" type="sibTrans" cxnId="{BD6BF403-BD54-4A7F-B643-D45944AA6252}">
      <dgm:prSet/>
      <dgm:spPr/>
      <dgm:t>
        <a:bodyPr/>
        <a:lstStyle/>
        <a:p>
          <a:endParaRPr lang="en-US"/>
        </a:p>
      </dgm:t>
    </dgm:pt>
    <dgm:pt modelId="{DA5FBE10-01B3-47A7-9E50-DEBACEBB5B93}">
      <dgm:prSet/>
      <dgm:spPr/>
      <dgm:t>
        <a:bodyPr/>
        <a:lstStyle/>
        <a:p>
          <a:pPr rtl="0"/>
          <a:r>
            <a:rPr lang="en-US" dirty="0"/>
            <a:t>Question and Answers</a:t>
          </a:r>
        </a:p>
      </dgm:t>
    </dgm:pt>
    <dgm:pt modelId="{259618EC-44FF-405B-BBDB-E9612416B348}" type="parTrans" cxnId="{9BB59148-9604-4971-AF71-B947FB122B04}">
      <dgm:prSet/>
      <dgm:spPr/>
      <dgm:t>
        <a:bodyPr/>
        <a:lstStyle/>
        <a:p>
          <a:endParaRPr lang="en-US"/>
        </a:p>
      </dgm:t>
    </dgm:pt>
    <dgm:pt modelId="{46DC5308-9F0B-4D46-BF29-3C0A592ECFB4}" type="sibTrans" cxnId="{9BB59148-9604-4971-AF71-B947FB122B04}">
      <dgm:prSet/>
      <dgm:spPr/>
      <dgm:t>
        <a:bodyPr/>
        <a:lstStyle/>
        <a:p>
          <a:endParaRPr lang="en-US"/>
        </a:p>
      </dgm:t>
    </dgm:pt>
    <dgm:pt modelId="{CD97704E-4CA1-437C-BA43-B8B6F60F75F4}">
      <dgm:prSet/>
      <dgm:spPr/>
      <dgm:t>
        <a:bodyPr/>
        <a:lstStyle/>
        <a:p>
          <a:pPr rtl="0"/>
          <a:r>
            <a:rPr lang="en-US" dirty="0"/>
            <a:t>Services</a:t>
          </a:r>
        </a:p>
      </dgm:t>
    </dgm:pt>
    <dgm:pt modelId="{0279D9D9-6194-4870-83FF-BC98184BE147}" type="sibTrans" cxnId="{F7EE3495-5E66-4525-B1CD-4123D37993C4}">
      <dgm:prSet/>
      <dgm:spPr/>
      <dgm:t>
        <a:bodyPr/>
        <a:lstStyle/>
        <a:p>
          <a:endParaRPr lang="en-US"/>
        </a:p>
      </dgm:t>
    </dgm:pt>
    <dgm:pt modelId="{A2E97291-D453-480D-886E-B27E31D8931D}" type="parTrans" cxnId="{F7EE3495-5E66-4525-B1CD-4123D37993C4}">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3" custScaleX="365062" custScaleY="110464"/>
      <dgm:spPr/>
    </dgm:pt>
    <dgm:pt modelId="{FC78AE5F-CDD9-4FAC-A83E-A041C1B6FCA3}" type="pres">
      <dgm:prSet presAssocID="{3DC045C7-A385-4C1F-8142-DE8CD2863134}" presName="vSp" presStyleCnt="0"/>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1" presStyleCnt="3" custScaleX="365062"/>
      <dgm:spPr/>
    </dgm:pt>
    <dgm:pt modelId="{AEC25E28-3382-433F-866E-FCC7B20D17AF}" type="pres">
      <dgm:prSet presAssocID="{CD97704E-4CA1-437C-BA43-B8B6F60F75F4}"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2" presStyleCnt="3" custScaleX="365062"/>
      <dgm:spPr/>
    </dgm:pt>
  </dgm:ptLst>
  <dgm:cxnLst>
    <dgm:cxn modelId="{F3CA2402-5EE6-4170-82A1-40307D32BDF4}" type="presOf" srcId="{3DC045C7-A385-4C1F-8142-DE8CD2863134}" destId="{4D88E739-6785-4453-B185-160558BA1F49}" srcOrd="0" destOrd="0" presId="urn:microsoft.com/office/officeart/2005/8/layout/lProcess3"/>
    <dgm:cxn modelId="{BD6BF403-BD54-4A7F-B643-D45944AA6252}" srcId="{7046C474-6EB7-4BC3-BB68-28317A9ED478}" destId="{3DC045C7-A385-4C1F-8142-DE8CD2863134}" srcOrd="0" destOrd="0" parTransId="{D2D2BD1C-50DE-4EF9-8BC7-2156075829A7}" sibTransId="{20E10B42-2F47-40FC-AD63-78F5950BF17E}"/>
    <dgm:cxn modelId="{E3C41725-497D-47B7-B869-4E267F8C3750}" type="presOf" srcId="{CD97704E-4CA1-437C-BA43-B8B6F60F75F4}" destId="{4305DEDA-6092-4FA4-A1EC-B32EC40096C2}" srcOrd="0" destOrd="0" presId="urn:microsoft.com/office/officeart/2005/8/layout/lProcess3"/>
    <dgm:cxn modelId="{0E2A7D38-3DDC-45FB-8638-9D67B4A6A897}" type="presOf" srcId="{7046C474-6EB7-4BC3-BB68-28317A9ED478}" destId="{E72269EE-FA45-4711-ACD9-28D4BC31F822}" srcOrd="0" destOrd="0" presId="urn:microsoft.com/office/officeart/2005/8/layout/lProcess3"/>
    <dgm:cxn modelId="{9BB59148-9604-4971-AF71-B947FB122B04}" srcId="{7046C474-6EB7-4BC3-BB68-28317A9ED478}" destId="{DA5FBE10-01B3-47A7-9E50-DEBACEBB5B93}" srcOrd="2" destOrd="0" parTransId="{259618EC-44FF-405B-BBDB-E9612416B348}" sibTransId="{46DC5308-9F0B-4D46-BF29-3C0A592ECFB4}"/>
    <dgm:cxn modelId="{F7EE3495-5E66-4525-B1CD-4123D37993C4}" srcId="{7046C474-6EB7-4BC3-BB68-28317A9ED478}" destId="{CD97704E-4CA1-437C-BA43-B8B6F60F75F4}" srcOrd="1" destOrd="0" parTransId="{A2E97291-D453-480D-886E-B27E31D8931D}" sibTransId="{0279D9D9-6194-4870-83FF-BC98184BE147}"/>
    <dgm:cxn modelId="{10CFE2CF-CF78-4DDE-B76B-2C7615C80FAE}" type="presOf" srcId="{DA5FBE10-01B3-47A7-9E50-DEBACEBB5B93}" destId="{D6B75102-1FCF-4B34-9FCA-9CB2E914323F}" srcOrd="0" destOrd="0" presId="urn:microsoft.com/office/officeart/2005/8/layout/lProcess3"/>
    <dgm:cxn modelId="{BE3C7578-52D9-4730-821A-45AA8F4ADA51}" type="presParOf" srcId="{E72269EE-FA45-4711-ACD9-28D4BC31F822}" destId="{321C174F-E5F9-49CB-BBDF-00D5573F1E9C}" srcOrd="0" destOrd="0" presId="urn:microsoft.com/office/officeart/2005/8/layout/lProcess3"/>
    <dgm:cxn modelId="{4EF47FB4-C57A-4133-9C37-3FBE2CE228FE}" type="presParOf" srcId="{321C174F-E5F9-49CB-BBDF-00D5573F1E9C}" destId="{4D88E739-6785-4453-B185-160558BA1F49}" srcOrd="0" destOrd="0" presId="urn:microsoft.com/office/officeart/2005/8/layout/lProcess3"/>
    <dgm:cxn modelId="{58C90F32-81F7-429A-81D3-3A8C5349ED1A}" type="presParOf" srcId="{E72269EE-FA45-4711-ACD9-28D4BC31F822}" destId="{FC78AE5F-CDD9-4FAC-A83E-A041C1B6FCA3}" srcOrd="1" destOrd="0" presId="urn:microsoft.com/office/officeart/2005/8/layout/lProcess3"/>
    <dgm:cxn modelId="{94ED6FF9-B4FF-46DA-B61B-1D9210075C70}" type="presParOf" srcId="{E72269EE-FA45-4711-ACD9-28D4BC31F822}" destId="{F6C2C576-8DD2-4F93-9D2B-A181F3A9C82E}" srcOrd="2" destOrd="0" presId="urn:microsoft.com/office/officeart/2005/8/layout/lProcess3"/>
    <dgm:cxn modelId="{9AE47449-40E9-46E7-BB38-E09BD10A71F5}" type="presParOf" srcId="{F6C2C576-8DD2-4F93-9D2B-A181F3A9C82E}" destId="{4305DEDA-6092-4FA4-A1EC-B32EC40096C2}" srcOrd="0" destOrd="0" presId="urn:microsoft.com/office/officeart/2005/8/layout/lProcess3"/>
    <dgm:cxn modelId="{D5C6C4E4-59C7-47A5-9413-DA4C63DD5FDE}" type="presParOf" srcId="{E72269EE-FA45-4711-ACD9-28D4BC31F822}" destId="{AEC25E28-3382-433F-866E-FCC7B20D17AF}" srcOrd="3" destOrd="0" presId="urn:microsoft.com/office/officeart/2005/8/layout/lProcess3"/>
    <dgm:cxn modelId="{5C19C654-1DDC-4BC4-93CF-7DA53CBF83C5}" type="presParOf" srcId="{E72269EE-FA45-4711-ACD9-28D4BC31F822}" destId="{98A6E1A9-DA1B-4541-905F-E8B55CF32707}" srcOrd="4" destOrd="0" presId="urn:microsoft.com/office/officeart/2005/8/layout/lProcess3"/>
    <dgm:cxn modelId="{7AA88B18-293F-4F38-854C-1E861B970F4D}"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tyle>
          <a:lnRef idx="1">
            <a:schemeClr val="accent1"/>
          </a:lnRef>
          <a:fillRef idx="3">
            <a:schemeClr val="accent1"/>
          </a:fillRef>
          <a:effectRef idx="2">
            <a:schemeClr val="accent1"/>
          </a:effectRef>
          <a:fontRef idx="minor">
            <a:schemeClr val="lt1"/>
          </a:fontRef>
        </dgm:style>
      </dgm:prSet>
      <dgm:spPr>
        <a:ln/>
      </dgm:spPr>
      <dgm:t>
        <a:bodyPr/>
        <a:lstStyle/>
        <a:p>
          <a:pPr algn="just" rtl="0"/>
          <a:r>
            <a:rPr lang="en-US" sz="3300" dirty="0">
              <a:solidFill>
                <a:schemeClr val="bg1"/>
              </a:solidFill>
            </a:rPr>
            <a:t>Introduction To Wiki/Confluence</a:t>
          </a:r>
          <a:endParaRPr lang="en-US" sz="3300" dirty="0">
            <a:solidFill>
              <a:schemeClr val="bg1"/>
            </a:solidFill>
            <a:latin typeface="+mn-lt"/>
          </a:endParaRPr>
        </a:p>
      </dgm:t>
    </dgm:pt>
    <dgm:pt modelId="{D2D2BD1C-50DE-4EF9-8BC7-2156075829A7}" type="parTrans" cxnId="{BD6BF403-BD54-4A7F-B643-D45944AA6252}">
      <dgm:prSet/>
      <dgm:spPr/>
      <dgm:t>
        <a:bodyPr/>
        <a:lstStyle/>
        <a:p>
          <a:endParaRPr lang="en-US"/>
        </a:p>
      </dgm:t>
    </dgm:pt>
    <dgm:pt modelId="{20E10B42-2F47-40FC-AD63-78F5950BF17E}" type="sibTrans" cxnId="{BD6BF403-BD54-4A7F-B643-D45944AA6252}">
      <dgm:prSet/>
      <dgm:spPr/>
      <dgm:t>
        <a:bodyPr/>
        <a:lstStyle/>
        <a:p>
          <a:endParaRPr lang="en-US"/>
        </a:p>
      </dgm:t>
    </dgm:pt>
    <dgm:pt modelId="{CD97704E-4CA1-437C-BA43-B8B6F60F75F4}">
      <dgm:prSet custT="1">
        <dgm:style>
          <a:lnRef idx="1">
            <a:schemeClr val="accent1"/>
          </a:lnRef>
          <a:fillRef idx="3">
            <a:schemeClr val="accent1"/>
          </a:fillRef>
          <a:effectRef idx="2">
            <a:schemeClr val="accent1"/>
          </a:effectRef>
          <a:fontRef idx="minor">
            <a:schemeClr val="lt1"/>
          </a:fontRef>
        </dgm:style>
      </dgm:prSet>
      <dgm:spPr>
        <a:ln/>
      </dgm:spPr>
      <dgm:t>
        <a:bodyPr/>
        <a:lstStyle/>
        <a:p>
          <a:pPr algn="just" rtl="0"/>
          <a:r>
            <a:rPr lang="en-US" sz="3300" dirty="0">
              <a:solidFill>
                <a:schemeClr val="bg1"/>
              </a:solidFill>
            </a:rPr>
            <a:t>OPF Payment Testing Solution</a:t>
          </a:r>
          <a:endParaRPr lang="en-US" sz="3300" dirty="0">
            <a:solidFill>
              <a:schemeClr val="bg1"/>
            </a:solidFill>
            <a:latin typeface="+mn-lt"/>
          </a:endParaRPr>
        </a:p>
      </dgm:t>
    </dgm:pt>
    <dgm:pt modelId="{0279D9D9-6194-4870-83FF-BC98184BE147}" type="sibTrans" cxnId="{F7EE3495-5E66-4525-B1CD-4123D37993C4}">
      <dgm:prSet/>
      <dgm:spPr/>
      <dgm:t>
        <a:bodyPr/>
        <a:lstStyle/>
        <a:p>
          <a:endParaRPr lang="en-US"/>
        </a:p>
      </dgm:t>
    </dgm:pt>
    <dgm:pt modelId="{A2E97291-D453-480D-886E-B27E31D8931D}" type="parTrans" cxnId="{F7EE3495-5E66-4525-B1CD-4123D37993C4}">
      <dgm:prSet/>
      <dgm:spPr/>
      <dgm:t>
        <a:bodyPr/>
        <a:lstStyle/>
        <a:p>
          <a:endParaRPr lang="en-US"/>
        </a:p>
      </dgm:t>
    </dgm:pt>
    <dgm:pt modelId="{7B65A5DC-62FE-4A17-9BA8-14B0A31868E3}">
      <dgm:prSet>
        <dgm:style>
          <a:lnRef idx="1">
            <a:schemeClr val="accent1"/>
          </a:lnRef>
          <a:fillRef idx="3">
            <a:schemeClr val="accent1"/>
          </a:fillRef>
          <a:effectRef idx="2">
            <a:schemeClr val="accent1"/>
          </a:effectRef>
          <a:fontRef idx="minor">
            <a:schemeClr val="lt1"/>
          </a:fontRef>
        </dgm:style>
      </dgm:prSet>
      <dgm:spPr>
        <a:ln/>
      </dgm:spPr>
      <dgm:t>
        <a:bodyPr/>
        <a:lstStyle/>
        <a:p>
          <a:pPr algn="just"/>
          <a:r>
            <a:rPr lang="en-US" dirty="0">
              <a:solidFill>
                <a:schemeClr val="bg1"/>
              </a:solidFill>
            </a:rPr>
            <a:t>SVN structure walkthrough</a:t>
          </a:r>
        </a:p>
      </dgm:t>
    </dgm:pt>
    <dgm:pt modelId="{66123621-304D-480D-9A13-271BEFB6D041}" type="parTrans" cxnId="{8A28A124-3C03-47C4-92E4-450602EAD67B}">
      <dgm:prSet/>
      <dgm:spPr/>
      <dgm:t>
        <a:bodyPr/>
        <a:lstStyle/>
        <a:p>
          <a:endParaRPr lang="en-US"/>
        </a:p>
      </dgm:t>
    </dgm:pt>
    <dgm:pt modelId="{22DF61C6-D3A3-4B68-91A0-143804719818}" type="sibTrans" cxnId="{8A28A124-3C03-47C4-92E4-450602EAD67B}">
      <dgm:prSet/>
      <dgm:spPr/>
      <dgm:t>
        <a:bodyPr/>
        <a:lstStyle/>
        <a:p>
          <a:endParaRPr lang="en-US"/>
        </a:p>
      </dgm:t>
    </dgm:pt>
    <dgm:pt modelId="{C6FACA23-C1DA-4C75-A106-2ABBBC61789C}">
      <dgm:prSet custT="1">
        <dgm:style>
          <a:lnRef idx="1">
            <a:schemeClr val="accent1"/>
          </a:lnRef>
          <a:fillRef idx="3">
            <a:schemeClr val="accent1"/>
          </a:fillRef>
          <a:effectRef idx="2">
            <a:schemeClr val="accent1"/>
          </a:effectRef>
          <a:fontRef idx="minor">
            <a:schemeClr val="lt1"/>
          </a:fontRef>
        </dgm:style>
      </dgm:prSet>
      <dgm:spPr>
        <a:ln/>
      </dgm:spPr>
      <dgm:t>
        <a:bodyPr/>
        <a:lstStyle/>
        <a:p>
          <a:pPr algn="just" rtl="0"/>
          <a:r>
            <a:rPr lang="en-US" sz="3300" dirty="0">
              <a:solidFill>
                <a:schemeClr val="bg1"/>
              </a:solidFill>
            </a:rPr>
            <a:t>QA Involvement in SDLC</a:t>
          </a:r>
          <a:endParaRPr lang="en-US" sz="3300" dirty="0">
            <a:solidFill>
              <a:schemeClr val="bg1"/>
            </a:solidFill>
            <a:latin typeface="+mn-lt"/>
          </a:endParaRPr>
        </a:p>
      </dgm:t>
    </dgm:pt>
    <dgm:pt modelId="{C8795897-44EE-481C-89A2-180A9D10E03E}" type="parTrans" cxnId="{BB8295FA-3417-47D8-8A24-49417DBF9AAF}">
      <dgm:prSet/>
      <dgm:spPr/>
      <dgm:t>
        <a:bodyPr/>
        <a:lstStyle/>
        <a:p>
          <a:endParaRPr lang="en-US"/>
        </a:p>
      </dgm:t>
    </dgm:pt>
    <dgm:pt modelId="{40F12D05-B422-41A1-8D97-885AB2E566D6}" type="sibTrans" cxnId="{BB8295FA-3417-47D8-8A24-49417DBF9AAF}">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4" custScaleX="492682" custScaleY="87424" custLinFactNeighborX="0" custLinFactNeighborY="9634"/>
      <dgm:spPr/>
    </dgm:pt>
    <dgm:pt modelId="{FC78AE5F-CDD9-4FAC-A83E-A041C1B6FCA3}" type="pres">
      <dgm:prSet presAssocID="{3DC045C7-A385-4C1F-8142-DE8CD2863134}" presName="vSp" presStyleCnt="0"/>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1" presStyleCnt="4" custScaleX="492682" custScaleY="87424" custLinFactNeighborX="0" custLinFactNeighborY="9189"/>
      <dgm:spPr/>
    </dgm:pt>
    <dgm:pt modelId="{AEC25E28-3382-433F-866E-FCC7B20D17AF}" type="pres">
      <dgm:prSet presAssocID="{CD97704E-4CA1-437C-BA43-B8B6F60F75F4}" presName="vSp" presStyleCnt="0"/>
      <dgm:spPr/>
    </dgm:pt>
    <dgm:pt modelId="{C019894F-F5C9-4540-A424-5CDBD0DCA679}" type="pres">
      <dgm:prSet presAssocID="{C6FACA23-C1DA-4C75-A106-2ABBBC61789C}" presName="horFlow" presStyleCnt="0"/>
      <dgm:spPr/>
    </dgm:pt>
    <dgm:pt modelId="{FCA95D02-D9D5-40DA-8AAC-1CA1900434DD}" type="pres">
      <dgm:prSet presAssocID="{C6FACA23-C1DA-4C75-A106-2ABBBC61789C}" presName="bigChev" presStyleLbl="node1" presStyleIdx="2" presStyleCnt="4" custScaleX="492900" custLinFactNeighborX="0" custLinFactNeighborY="9634"/>
      <dgm:spPr/>
    </dgm:pt>
    <dgm:pt modelId="{86F7A28F-E9AB-4A77-9177-EB40236F0D36}" type="pres">
      <dgm:prSet presAssocID="{C6FACA23-C1DA-4C75-A106-2ABBBC61789C}" presName="vSp" presStyleCnt="0"/>
      <dgm:spPr/>
    </dgm:pt>
    <dgm:pt modelId="{83161B4C-C79D-464F-9689-E55E316F66C1}" type="pres">
      <dgm:prSet presAssocID="{7B65A5DC-62FE-4A17-9BA8-14B0A31868E3}" presName="horFlow" presStyleCnt="0"/>
      <dgm:spPr/>
    </dgm:pt>
    <dgm:pt modelId="{B847A77F-3097-4427-BC60-74EAC381DE7A}" type="pres">
      <dgm:prSet presAssocID="{7B65A5DC-62FE-4A17-9BA8-14B0A31868E3}" presName="bigChev" presStyleLbl="node1" presStyleIdx="3" presStyleCnt="4" custScaleX="492682" custScaleY="87424" custLinFactNeighborX="-335" custLinFactNeighborY="4926"/>
      <dgm:spPr/>
    </dgm:pt>
  </dgm:ptLst>
  <dgm:cxnLst>
    <dgm:cxn modelId="{BD6BF403-BD54-4A7F-B643-D45944AA6252}" srcId="{7046C474-6EB7-4BC3-BB68-28317A9ED478}" destId="{3DC045C7-A385-4C1F-8142-DE8CD2863134}" srcOrd="0" destOrd="0" parTransId="{D2D2BD1C-50DE-4EF9-8BC7-2156075829A7}" sibTransId="{20E10B42-2F47-40FC-AD63-78F5950BF17E}"/>
    <dgm:cxn modelId="{8A28A124-3C03-47C4-92E4-450602EAD67B}" srcId="{7046C474-6EB7-4BC3-BB68-28317A9ED478}" destId="{7B65A5DC-62FE-4A17-9BA8-14B0A31868E3}" srcOrd="3" destOrd="0" parTransId="{66123621-304D-480D-9A13-271BEFB6D041}" sibTransId="{22DF61C6-D3A3-4B68-91A0-143804719818}"/>
    <dgm:cxn modelId="{819C4C26-B13B-4995-9FD4-777E8432D5CC}" type="presOf" srcId="{CD97704E-4CA1-437C-BA43-B8B6F60F75F4}" destId="{4305DEDA-6092-4FA4-A1EC-B32EC40096C2}" srcOrd="0" destOrd="0" presId="urn:microsoft.com/office/officeart/2005/8/layout/lProcess3"/>
    <dgm:cxn modelId="{9296D07D-E33C-4D71-9681-862FF22C7E9F}" type="presOf" srcId="{C6FACA23-C1DA-4C75-A106-2ABBBC61789C}" destId="{FCA95D02-D9D5-40DA-8AAC-1CA1900434DD}" srcOrd="0" destOrd="0" presId="urn:microsoft.com/office/officeart/2005/8/layout/lProcess3"/>
    <dgm:cxn modelId="{F7EE3495-5E66-4525-B1CD-4123D37993C4}" srcId="{7046C474-6EB7-4BC3-BB68-28317A9ED478}" destId="{CD97704E-4CA1-437C-BA43-B8B6F60F75F4}" srcOrd="1" destOrd="0" parTransId="{A2E97291-D453-480D-886E-B27E31D8931D}" sibTransId="{0279D9D9-6194-4870-83FF-BC98184BE147}"/>
    <dgm:cxn modelId="{25288CA3-DAFC-4B42-A0FD-EFE5A6929C77}" type="presOf" srcId="{7046C474-6EB7-4BC3-BB68-28317A9ED478}" destId="{E72269EE-FA45-4711-ACD9-28D4BC31F822}" srcOrd="0" destOrd="0" presId="urn:microsoft.com/office/officeart/2005/8/layout/lProcess3"/>
    <dgm:cxn modelId="{D2A04CD8-7CD4-4134-92D0-D75DC1A5A506}" type="presOf" srcId="{7B65A5DC-62FE-4A17-9BA8-14B0A31868E3}" destId="{B847A77F-3097-4427-BC60-74EAC381DE7A}" srcOrd="0" destOrd="0" presId="urn:microsoft.com/office/officeart/2005/8/layout/lProcess3"/>
    <dgm:cxn modelId="{F2B32CE3-8420-42F1-8FB5-5EC8929488D5}" type="presOf" srcId="{3DC045C7-A385-4C1F-8142-DE8CD2863134}" destId="{4D88E739-6785-4453-B185-160558BA1F49}" srcOrd="0" destOrd="0" presId="urn:microsoft.com/office/officeart/2005/8/layout/lProcess3"/>
    <dgm:cxn modelId="{BB8295FA-3417-47D8-8A24-49417DBF9AAF}" srcId="{7046C474-6EB7-4BC3-BB68-28317A9ED478}" destId="{C6FACA23-C1DA-4C75-A106-2ABBBC61789C}" srcOrd="2" destOrd="0" parTransId="{C8795897-44EE-481C-89A2-180A9D10E03E}" sibTransId="{40F12D05-B422-41A1-8D97-885AB2E566D6}"/>
    <dgm:cxn modelId="{8CA13380-B330-4419-8CCF-AF2ED568F913}" type="presParOf" srcId="{E72269EE-FA45-4711-ACD9-28D4BC31F822}" destId="{321C174F-E5F9-49CB-BBDF-00D5573F1E9C}" srcOrd="0" destOrd="0" presId="urn:microsoft.com/office/officeart/2005/8/layout/lProcess3"/>
    <dgm:cxn modelId="{104786CB-FBEF-4AE6-9BAE-85CEC0AC5FC9}" type="presParOf" srcId="{321C174F-E5F9-49CB-BBDF-00D5573F1E9C}" destId="{4D88E739-6785-4453-B185-160558BA1F49}" srcOrd="0" destOrd="0" presId="urn:microsoft.com/office/officeart/2005/8/layout/lProcess3"/>
    <dgm:cxn modelId="{61E30BC9-FE3D-449C-9B0D-F77CD955DB6A}" type="presParOf" srcId="{E72269EE-FA45-4711-ACD9-28D4BC31F822}" destId="{FC78AE5F-CDD9-4FAC-A83E-A041C1B6FCA3}" srcOrd="1" destOrd="0" presId="urn:microsoft.com/office/officeart/2005/8/layout/lProcess3"/>
    <dgm:cxn modelId="{06E2EDB1-B168-4505-B6F7-13E20E025CE7}" type="presParOf" srcId="{E72269EE-FA45-4711-ACD9-28D4BC31F822}" destId="{F6C2C576-8DD2-4F93-9D2B-A181F3A9C82E}" srcOrd="2" destOrd="0" presId="urn:microsoft.com/office/officeart/2005/8/layout/lProcess3"/>
    <dgm:cxn modelId="{AF94641E-84AD-4A89-8936-C0A7C84F8F91}" type="presParOf" srcId="{F6C2C576-8DD2-4F93-9D2B-A181F3A9C82E}" destId="{4305DEDA-6092-4FA4-A1EC-B32EC40096C2}" srcOrd="0" destOrd="0" presId="urn:microsoft.com/office/officeart/2005/8/layout/lProcess3"/>
    <dgm:cxn modelId="{07D4122D-9818-444F-9EF1-0AB2A490EC58}" type="presParOf" srcId="{E72269EE-FA45-4711-ACD9-28D4BC31F822}" destId="{AEC25E28-3382-433F-866E-FCC7B20D17AF}" srcOrd="3" destOrd="0" presId="urn:microsoft.com/office/officeart/2005/8/layout/lProcess3"/>
    <dgm:cxn modelId="{D1F34D82-0EB2-4EFA-87D6-7BCA57BF0571}" type="presParOf" srcId="{E72269EE-FA45-4711-ACD9-28D4BC31F822}" destId="{C019894F-F5C9-4540-A424-5CDBD0DCA679}" srcOrd="4" destOrd="0" presId="urn:microsoft.com/office/officeart/2005/8/layout/lProcess3"/>
    <dgm:cxn modelId="{74ED0593-631D-4B55-ACCC-D719EE27F46E}" type="presParOf" srcId="{C019894F-F5C9-4540-A424-5CDBD0DCA679}" destId="{FCA95D02-D9D5-40DA-8AAC-1CA1900434DD}" srcOrd="0" destOrd="0" presId="urn:microsoft.com/office/officeart/2005/8/layout/lProcess3"/>
    <dgm:cxn modelId="{86F54220-0BA1-4BE6-86CC-5A6A55E6AFD9}" type="presParOf" srcId="{E72269EE-FA45-4711-ACD9-28D4BC31F822}" destId="{86F7A28F-E9AB-4A77-9177-EB40236F0D36}" srcOrd="5" destOrd="0" presId="urn:microsoft.com/office/officeart/2005/8/layout/lProcess3"/>
    <dgm:cxn modelId="{2D4DFFBA-7396-4956-B64E-9FD7976EE8BC}" type="presParOf" srcId="{E72269EE-FA45-4711-ACD9-28D4BC31F822}" destId="{83161B4C-C79D-464F-9689-E55E316F66C1}" srcOrd="6" destOrd="0" presId="urn:microsoft.com/office/officeart/2005/8/layout/lProcess3"/>
    <dgm:cxn modelId="{7A893646-56FD-4F42-A1CC-30D1790FCED8}" type="presParOf" srcId="{83161B4C-C79D-464F-9689-E55E316F66C1}" destId="{B847A77F-3097-4427-BC60-74EAC381DE7A}"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3D91E2E-2D73-40B3-926D-D95F5422338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D653FB0D-AC58-4496-B499-83EA7B4E1F07}">
      <dgm:prSet custT="1"/>
      <dgm:spPr/>
      <dgm:t>
        <a:bodyPr/>
        <a:lstStyle/>
        <a:p>
          <a:pPr algn="ctr" rtl="0"/>
          <a:r>
            <a:rPr lang="en-IN" sz="2800" dirty="0">
              <a:latin typeface="Helvetica" panose="020B0604020202020204" pitchFamily="34" charset="0"/>
              <a:cs typeface="Helvetica" panose="020B0604020202020204" pitchFamily="34" charset="0"/>
            </a:rPr>
            <a:t>Interchange Loader</a:t>
          </a:r>
          <a:endParaRPr lang="en-US" sz="2800" dirty="0">
            <a:latin typeface="Helvetica" panose="020B0604020202020204" pitchFamily="34" charset="0"/>
            <a:cs typeface="Helvetica" panose="020B0604020202020204" pitchFamily="34" charset="0"/>
          </a:endParaRPr>
        </a:p>
      </dgm:t>
    </dgm:pt>
    <dgm:pt modelId="{7A992489-CBC8-40C2-BBE0-E67879F60C67}" type="parTrans" cxnId="{62D64D5E-F5D1-445D-AA79-B93E74AC1C97}">
      <dgm:prSet/>
      <dgm:spPr/>
      <dgm:t>
        <a:bodyPr/>
        <a:lstStyle/>
        <a:p>
          <a:endParaRPr lang="en-US"/>
        </a:p>
      </dgm:t>
    </dgm:pt>
    <dgm:pt modelId="{B518E67C-9EF2-4CA0-8DCA-783B4D352BEB}" type="sibTrans" cxnId="{62D64D5E-F5D1-445D-AA79-B93E74AC1C97}">
      <dgm:prSet/>
      <dgm:spPr/>
      <dgm:t>
        <a:bodyPr/>
        <a:lstStyle/>
        <a:p>
          <a:endParaRPr lang="en-US"/>
        </a:p>
      </dgm:t>
    </dgm:pt>
    <dgm:pt modelId="{14865BE2-9418-4703-85E4-7DA9D54015F4}">
      <dgm:prSet custT="1"/>
      <dgm:spPr/>
      <dgm:t>
        <a:bodyPr/>
        <a:lstStyle/>
        <a:p>
          <a:pPr algn="ctr" rtl="0"/>
          <a:r>
            <a:rPr lang="en-IN" sz="2800" dirty="0">
              <a:latin typeface="Helvetica" panose="020B0604020202020204" pitchFamily="34" charset="0"/>
              <a:cs typeface="Helvetica" panose="020B0604020202020204" pitchFamily="34" charset="0"/>
            </a:rPr>
            <a:t>Parser &amp; Formatter</a:t>
          </a:r>
          <a:endParaRPr lang="en-US" sz="2800" dirty="0">
            <a:latin typeface="Helvetica" panose="020B0604020202020204" pitchFamily="34" charset="0"/>
            <a:cs typeface="Helvetica" panose="020B0604020202020204" pitchFamily="34" charset="0"/>
          </a:endParaRPr>
        </a:p>
      </dgm:t>
    </dgm:pt>
    <dgm:pt modelId="{7DF8C832-A01B-4EE9-8606-EF12C0FD1B12}" type="parTrans" cxnId="{90AD2EB9-846F-46DF-83EF-012219C49D6F}">
      <dgm:prSet/>
      <dgm:spPr/>
      <dgm:t>
        <a:bodyPr/>
        <a:lstStyle/>
        <a:p>
          <a:endParaRPr lang="en-US"/>
        </a:p>
      </dgm:t>
    </dgm:pt>
    <dgm:pt modelId="{EAAD70A6-C358-4AB6-80C3-312EF27FF563}" type="sibTrans" cxnId="{90AD2EB9-846F-46DF-83EF-012219C49D6F}">
      <dgm:prSet/>
      <dgm:spPr/>
      <dgm:t>
        <a:bodyPr/>
        <a:lstStyle/>
        <a:p>
          <a:endParaRPr lang="en-US"/>
        </a:p>
      </dgm:t>
    </dgm:pt>
    <dgm:pt modelId="{9057B943-56A0-4C00-B318-AB4F83A88CC8}">
      <dgm:prSet custT="1"/>
      <dgm:spPr/>
      <dgm:t>
        <a:bodyPr/>
        <a:lstStyle/>
        <a:p>
          <a:pPr algn="ctr" rtl="0"/>
          <a:r>
            <a:rPr lang="en-IN" sz="2800" dirty="0">
              <a:latin typeface="Helvetica" panose="020B0604020202020204" pitchFamily="34" charset="0"/>
              <a:cs typeface="Helvetica" panose="020B0604020202020204" pitchFamily="34" charset="0"/>
            </a:rPr>
            <a:t>Duplicate check</a:t>
          </a:r>
          <a:endParaRPr lang="en-US" sz="2800" dirty="0">
            <a:latin typeface="Helvetica" panose="020B0604020202020204" pitchFamily="34" charset="0"/>
            <a:cs typeface="Helvetica" panose="020B0604020202020204" pitchFamily="34" charset="0"/>
          </a:endParaRPr>
        </a:p>
      </dgm:t>
    </dgm:pt>
    <dgm:pt modelId="{BEAE2744-70EB-4254-8FA6-BCF6FAAE4634}" type="parTrans" cxnId="{A14F29C0-6D3C-4F7C-9F5A-15F3BC003AA6}">
      <dgm:prSet/>
      <dgm:spPr/>
      <dgm:t>
        <a:bodyPr/>
        <a:lstStyle/>
        <a:p>
          <a:endParaRPr lang="en-US"/>
        </a:p>
      </dgm:t>
    </dgm:pt>
    <dgm:pt modelId="{676BC8C9-C5C9-4A75-9A3E-2595441ECCA9}" type="sibTrans" cxnId="{A14F29C0-6D3C-4F7C-9F5A-15F3BC003AA6}">
      <dgm:prSet/>
      <dgm:spPr/>
      <dgm:t>
        <a:bodyPr/>
        <a:lstStyle/>
        <a:p>
          <a:endParaRPr lang="en-US"/>
        </a:p>
      </dgm:t>
    </dgm:pt>
    <dgm:pt modelId="{CD5C5601-F30D-4A4C-B82F-7371316BDD78}">
      <dgm:prSet custT="1"/>
      <dgm:spPr/>
      <dgm:t>
        <a:bodyPr/>
        <a:lstStyle/>
        <a:p>
          <a:pPr algn="ctr" rtl="0"/>
          <a:r>
            <a:rPr lang="en-IN" sz="2800" dirty="0">
              <a:latin typeface="Helvetica" panose="020B0604020202020204" pitchFamily="34" charset="0"/>
              <a:cs typeface="Helvetica" panose="020B0604020202020204" pitchFamily="34" charset="0"/>
            </a:rPr>
            <a:t>Worklist Item</a:t>
          </a:r>
          <a:endParaRPr lang="en-US" sz="2800" dirty="0">
            <a:latin typeface="Helvetica" panose="020B0604020202020204" pitchFamily="34" charset="0"/>
            <a:cs typeface="Helvetica" panose="020B0604020202020204" pitchFamily="34" charset="0"/>
          </a:endParaRPr>
        </a:p>
      </dgm:t>
    </dgm:pt>
    <dgm:pt modelId="{0B68307F-A6DC-40A4-AD06-7C2A5B47F0D4}" type="parTrans" cxnId="{17BBFB8A-4253-47B8-BB39-C471F513E8C4}">
      <dgm:prSet/>
      <dgm:spPr/>
      <dgm:t>
        <a:bodyPr/>
        <a:lstStyle/>
        <a:p>
          <a:endParaRPr lang="en-US"/>
        </a:p>
      </dgm:t>
    </dgm:pt>
    <dgm:pt modelId="{E8C617FF-3D96-4998-AE48-C84D4070D1DE}" type="sibTrans" cxnId="{17BBFB8A-4253-47B8-BB39-C471F513E8C4}">
      <dgm:prSet/>
      <dgm:spPr/>
      <dgm:t>
        <a:bodyPr/>
        <a:lstStyle/>
        <a:p>
          <a:endParaRPr lang="en-US"/>
        </a:p>
      </dgm:t>
    </dgm:pt>
    <dgm:pt modelId="{9817F400-1745-4448-8A99-62353B5E7937}">
      <dgm:prSet custT="1"/>
      <dgm:spPr/>
      <dgm:t>
        <a:bodyPr/>
        <a:lstStyle/>
        <a:p>
          <a:pPr algn="ctr" rtl="0"/>
          <a:r>
            <a:rPr lang="en-IN" sz="2800" dirty="0">
              <a:latin typeface="Helvetica" panose="020B0604020202020204" pitchFamily="34" charset="0"/>
              <a:cs typeface="Helvetica" panose="020B0604020202020204" pitchFamily="34" charset="0"/>
            </a:rPr>
            <a:t>4Eye Verification</a:t>
          </a:r>
          <a:endParaRPr lang="en-US" sz="2800" dirty="0">
            <a:latin typeface="Helvetica" panose="020B0604020202020204" pitchFamily="34" charset="0"/>
            <a:cs typeface="Helvetica" panose="020B0604020202020204" pitchFamily="34" charset="0"/>
          </a:endParaRPr>
        </a:p>
      </dgm:t>
    </dgm:pt>
    <dgm:pt modelId="{288D52E3-6E5F-4FEB-AADA-710F221A87AB}" type="parTrans" cxnId="{D8DE8377-60E7-45F0-8D6A-79EC5D572E7E}">
      <dgm:prSet/>
      <dgm:spPr/>
      <dgm:t>
        <a:bodyPr/>
        <a:lstStyle/>
        <a:p>
          <a:endParaRPr lang="en-US"/>
        </a:p>
      </dgm:t>
    </dgm:pt>
    <dgm:pt modelId="{BB429C93-C18D-4F8B-B0FB-1720C062FD7C}" type="sibTrans" cxnId="{D8DE8377-60E7-45F0-8D6A-79EC5D572E7E}">
      <dgm:prSet/>
      <dgm:spPr/>
      <dgm:t>
        <a:bodyPr/>
        <a:lstStyle/>
        <a:p>
          <a:endParaRPr lang="en-US"/>
        </a:p>
      </dgm:t>
    </dgm:pt>
    <dgm:pt modelId="{3CED1F8B-293C-41AA-B31B-B03A5EFF7942}" type="pres">
      <dgm:prSet presAssocID="{F3D91E2E-2D73-40B3-926D-D95F54223380}" presName="Name0" presStyleCnt="0">
        <dgm:presLayoutVars>
          <dgm:chPref val="3"/>
          <dgm:dir/>
          <dgm:animLvl val="lvl"/>
          <dgm:resizeHandles/>
        </dgm:presLayoutVars>
      </dgm:prSet>
      <dgm:spPr/>
    </dgm:pt>
    <dgm:pt modelId="{FB4F00ED-852D-4FC3-B26E-32BEA3390015}" type="pres">
      <dgm:prSet presAssocID="{D653FB0D-AC58-4496-B499-83EA7B4E1F07}" presName="horFlow" presStyleCnt="0"/>
      <dgm:spPr/>
    </dgm:pt>
    <dgm:pt modelId="{784B3014-56DF-4BA3-8972-FEED8ADC8CE4}" type="pres">
      <dgm:prSet presAssocID="{D653FB0D-AC58-4496-B499-83EA7B4E1F07}" presName="bigChev" presStyleLbl="node1" presStyleIdx="0" presStyleCnt="5" custScaleX="371112"/>
      <dgm:spPr/>
    </dgm:pt>
    <dgm:pt modelId="{4A0AB37E-6A67-41EB-8756-6B4D01EB23C9}" type="pres">
      <dgm:prSet presAssocID="{D653FB0D-AC58-4496-B499-83EA7B4E1F07}" presName="vSp" presStyleCnt="0"/>
      <dgm:spPr/>
    </dgm:pt>
    <dgm:pt modelId="{D918CEA1-D45B-4CEC-9B5A-D4A70354E2A2}" type="pres">
      <dgm:prSet presAssocID="{14865BE2-9418-4703-85E4-7DA9D54015F4}" presName="horFlow" presStyleCnt="0"/>
      <dgm:spPr/>
    </dgm:pt>
    <dgm:pt modelId="{29FD4696-40BB-4E09-86B6-DB649512F58F}" type="pres">
      <dgm:prSet presAssocID="{14865BE2-9418-4703-85E4-7DA9D54015F4}" presName="bigChev" presStyleLbl="node1" presStyleIdx="1" presStyleCnt="5" custScaleX="371112"/>
      <dgm:spPr/>
    </dgm:pt>
    <dgm:pt modelId="{1741F7B7-F6FA-4403-A03F-AFEFD1D86C36}" type="pres">
      <dgm:prSet presAssocID="{14865BE2-9418-4703-85E4-7DA9D54015F4}" presName="vSp" presStyleCnt="0"/>
      <dgm:spPr/>
    </dgm:pt>
    <dgm:pt modelId="{E3D318D7-53E4-4D22-98C7-736B949818FA}" type="pres">
      <dgm:prSet presAssocID="{9057B943-56A0-4C00-B318-AB4F83A88CC8}" presName="horFlow" presStyleCnt="0"/>
      <dgm:spPr/>
    </dgm:pt>
    <dgm:pt modelId="{5C95C47E-3045-4D55-9C74-5E302A7098E3}" type="pres">
      <dgm:prSet presAssocID="{9057B943-56A0-4C00-B318-AB4F83A88CC8}" presName="bigChev" presStyleLbl="node1" presStyleIdx="2" presStyleCnt="5" custScaleX="371112"/>
      <dgm:spPr/>
    </dgm:pt>
    <dgm:pt modelId="{F60B2175-6276-40FA-8A03-E0DC569E4574}" type="pres">
      <dgm:prSet presAssocID="{9057B943-56A0-4C00-B318-AB4F83A88CC8}" presName="vSp" presStyleCnt="0"/>
      <dgm:spPr/>
    </dgm:pt>
    <dgm:pt modelId="{7B1BD64E-E067-4BAC-B771-BCBB9B66E5EA}" type="pres">
      <dgm:prSet presAssocID="{CD5C5601-F30D-4A4C-B82F-7371316BDD78}" presName="horFlow" presStyleCnt="0"/>
      <dgm:spPr/>
    </dgm:pt>
    <dgm:pt modelId="{7E653359-8734-467C-A868-D2C05FBF53D0}" type="pres">
      <dgm:prSet presAssocID="{CD5C5601-F30D-4A4C-B82F-7371316BDD78}" presName="bigChev" presStyleLbl="node1" presStyleIdx="3" presStyleCnt="5" custScaleX="371112"/>
      <dgm:spPr/>
    </dgm:pt>
    <dgm:pt modelId="{96F64FBB-7790-4AEB-BB65-A041CE475854}" type="pres">
      <dgm:prSet presAssocID="{CD5C5601-F30D-4A4C-B82F-7371316BDD78}" presName="vSp" presStyleCnt="0"/>
      <dgm:spPr/>
    </dgm:pt>
    <dgm:pt modelId="{6580FD02-B6C8-40FF-B3F0-FDC46EECD36A}" type="pres">
      <dgm:prSet presAssocID="{9817F400-1745-4448-8A99-62353B5E7937}" presName="horFlow" presStyleCnt="0"/>
      <dgm:spPr/>
    </dgm:pt>
    <dgm:pt modelId="{321937E0-CCAE-41EF-B94F-F233DD1F1195}" type="pres">
      <dgm:prSet presAssocID="{9817F400-1745-4448-8A99-62353B5E7937}" presName="bigChev" presStyleLbl="node1" presStyleIdx="4" presStyleCnt="5" custScaleX="371112"/>
      <dgm:spPr/>
    </dgm:pt>
  </dgm:ptLst>
  <dgm:cxnLst>
    <dgm:cxn modelId="{62D64D5E-F5D1-445D-AA79-B93E74AC1C97}" srcId="{F3D91E2E-2D73-40B3-926D-D95F54223380}" destId="{D653FB0D-AC58-4496-B499-83EA7B4E1F07}" srcOrd="0" destOrd="0" parTransId="{7A992489-CBC8-40C2-BBE0-E67879F60C67}" sibTransId="{B518E67C-9EF2-4CA0-8DCA-783B4D352BEB}"/>
    <dgm:cxn modelId="{5F8E3665-6F40-4B3D-9A5F-58B8DB6F8710}" type="presOf" srcId="{9817F400-1745-4448-8A99-62353B5E7937}" destId="{321937E0-CCAE-41EF-B94F-F233DD1F1195}" srcOrd="0" destOrd="0" presId="urn:microsoft.com/office/officeart/2005/8/layout/lProcess3"/>
    <dgm:cxn modelId="{08245866-B7D6-4E9A-8F02-646FBE5EFB55}" type="presOf" srcId="{F3D91E2E-2D73-40B3-926D-D95F54223380}" destId="{3CED1F8B-293C-41AA-B31B-B03A5EFF7942}" srcOrd="0" destOrd="0" presId="urn:microsoft.com/office/officeart/2005/8/layout/lProcess3"/>
    <dgm:cxn modelId="{D8DE8377-60E7-45F0-8D6A-79EC5D572E7E}" srcId="{F3D91E2E-2D73-40B3-926D-D95F54223380}" destId="{9817F400-1745-4448-8A99-62353B5E7937}" srcOrd="4" destOrd="0" parTransId="{288D52E3-6E5F-4FEB-AADA-710F221A87AB}" sibTransId="{BB429C93-C18D-4F8B-B0FB-1720C062FD7C}"/>
    <dgm:cxn modelId="{1CAA1188-DB6E-4364-BB7F-47EC394A49DF}" type="presOf" srcId="{D653FB0D-AC58-4496-B499-83EA7B4E1F07}" destId="{784B3014-56DF-4BA3-8972-FEED8ADC8CE4}" srcOrd="0" destOrd="0" presId="urn:microsoft.com/office/officeart/2005/8/layout/lProcess3"/>
    <dgm:cxn modelId="{17BBFB8A-4253-47B8-BB39-C471F513E8C4}" srcId="{F3D91E2E-2D73-40B3-926D-D95F54223380}" destId="{CD5C5601-F30D-4A4C-B82F-7371316BDD78}" srcOrd="3" destOrd="0" parTransId="{0B68307F-A6DC-40A4-AD06-7C2A5B47F0D4}" sibTransId="{E8C617FF-3D96-4998-AE48-C84D4070D1DE}"/>
    <dgm:cxn modelId="{CBD397A6-EE16-4ABE-956D-B0526B842096}" type="presOf" srcId="{9057B943-56A0-4C00-B318-AB4F83A88CC8}" destId="{5C95C47E-3045-4D55-9C74-5E302A7098E3}" srcOrd="0" destOrd="0" presId="urn:microsoft.com/office/officeart/2005/8/layout/lProcess3"/>
    <dgm:cxn modelId="{F13CBDAA-69F6-4902-8D59-D44CD5D6E33E}" type="presOf" srcId="{CD5C5601-F30D-4A4C-B82F-7371316BDD78}" destId="{7E653359-8734-467C-A868-D2C05FBF53D0}" srcOrd="0" destOrd="0" presId="urn:microsoft.com/office/officeart/2005/8/layout/lProcess3"/>
    <dgm:cxn modelId="{90AD2EB9-846F-46DF-83EF-012219C49D6F}" srcId="{F3D91E2E-2D73-40B3-926D-D95F54223380}" destId="{14865BE2-9418-4703-85E4-7DA9D54015F4}" srcOrd="1" destOrd="0" parTransId="{7DF8C832-A01B-4EE9-8606-EF12C0FD1B12}" sibTransId="{EAAD70A6-C358-4AB6-80C3-312EF27FF563}"/>
    <dgm:cxn modelId="{A14F29C0-6D3C-4F7C-9F5A-15F3BC003AA6}" srcId="{F3D91E2E-2D73-40B3-926D-D95F54223380}" destId="{9057B943-56A0-4C00-B318-AB4F83A88CC8}" srcOrd="2" destOrd="0" parTransId="{BEAE2744-70EB-4254-8FA6-BCF6FAAE4634}" sibTransId="{676BC8C9-C5C9-4A75-9A3E-2595441ECCA9}"/>
    <dgm:cxn modelId="{0DA2EAF5-F1EB-4949-9481-2DD90EC2A26E}" type="presOf" srcId="{14865BE2-9418-4703-85E4-7DA9D54015F4}" destId="{29FD4696-40BB-4E09-86B6-DB649512F58F}" srcOrd="0" destOrd="0" presId="urn:microsoft.com/office/officeart/2005/8/layout/lProcess3"/>
    <dgm:cxn modelId="{257E5943-38B8-46EA-B877-73E97759FA96}" type="presParOf" srcId="{3CED1F8B-293C-41AA-B31B-B03A5EFF7942}" destId="{FB4F00ED-852D-4FC3-B26E-32BEA3390015}" srcOrd="0" destOrd="0" presId="urn:microsoft.com/office/officeart/2005/8/layout/lProcess3"/>
    <dgm:cxn modelId="{D719995D-B0AC-41FB-9FBE-B3A17C5EDD70}" type="presParOf" srcId="{FB4F00ED-852D-4FC3-B26E-32BEA3390015}" destId="{784B3014-56DF-4BA3-8972-FEED8ADC8CE4}" srcOrd="0" destOrd="0" presId="urn:microsoft.com/office/officeart/2005/8/layout/lProcess3"/>
    <dgm:cxn modelId="{5BA6F949-8443-4775-BAE1-6F7DA3ED9720}" type="presParOf" srcId="{3CED1F8B-293C-41AA-B31B-B03A5EFF7942}" destId="{4A0AB37E-6A67-41EB-8756-6B4D01EB23C9}" srcOrd="1" destOrd="0" presId="urn:microsoft.com/office/officeart/2005/8/layout/lProcess3"/>
    <dgm:cxn modelId="{A986194C-E605-4A40-BB8F-DCCF8935122F}" type="presParOf" srcId="{3CED1F8B-293C-41AA-B31B-B03A5EFF7942}" destId="{D918CEA1-D45B-4CEC-9B5A-D4A70354E2A2}" srcOrd="2" destOrd="0" presId="urn:microsoft.com/office/officeart/2005/8/layout/lProcess3"/>
    <dgm:cxn modelId="{F5D934F1-1DD5-41E4-A1D8-96BAA7A11BF9}" type="presParOf" srcId="{D918CEA1-D45B-4CEC-9B5A-D4A70354E2A2}" destId="{29FD4696-40BB-4E09-86B6-DB649512F58F}" srcOrd="0" destOrd="0" presId="urn:microsoft.com/office/officeart/2005/8/layout/lProcess3"/>
    <dgm:cxn modelId="{D57C2D15-AE2C-45C1-9957-E8DE5F5AB821}" type="presParOf" srcId="{3CED1F8B-293C-41AA-B31B-B03A5EFF7942}" destId="{1741F7B7-F6FA-4403-A03F-AFEFD1D86C36}" srcOrd="3" destOrd="0" presId="urn:microsoft.com/office/officeart/2005/8/layout/lProcess3"/>
    <dgm:cxn modelId="{62F9BA29-41BB-4C53-8209-66FAFDFADF56}" type="presParOf" srcId="{3CED1F8B-293C-41AA-B31B-B03A5EFF7942}" destId="{E3D318D7-53E4-4D22-98C7-736B949818FA}" srcOrd="4" destOrd="0" presId="urn:microsoft.com/office/officeart/2005/8/layout/lProcess3"/>
    <dgm:cxn modelId="{7C547FA8-9CC1-4876-A3F4-8FD91297871C}" type="presParOf" srcId="{E3D318D7-53E4-4D22-98C7-736B949818FA}" destId="{5C95C47E-3045-4D55-9C74-5E302A7098E3}" srcOrd="0" destOrd="0" presId="urn:microsoft.com/office/officeart/2005/8/layout/lProcess3"/>
    <dgm:cxn modelId="{ED0E2B16-3666-44BC-9704-A0C1166B1603}" type="presParOf" srcId="{3CED1F8B-293C-41AA-B31B-B03A5EFF7942}" destId="{F60B2175-6276-40FA-8A03-E0DC569E4574}" srcOrd="5" destOrd="0" presId="urn:microsoft.com/office/officeart/2005/8/layout/lProcess3"/>
    <dgm:cxn modelId="{5B93DC95-5554-4022-9563-C6978BE67FD7}" type="presParOf" srcId="{3CED1F8B-293C-41AA-B31B-B03A5EFF7942}" destId="{7B1BD64E-E067-4BAC-B771-BCBB9B66E5EA}" srcOrd="6" destOrd="0" presId="urn:microsoft.com/office/officeart/2005/8/layout/lProcess3"/>
    <dgm:cxn modelId="{D9DAC506-526B-494A-832D-E8C38979D075}" type="presParOf" srcId="{7B1BD64E-E067-4BAC-B771-BCBB9B66E5EA}" destId="{7E653359-8734-467C-A868-D2C05FBF53D0}" srcOrd="0" destOrd="0" presId="urn:microsoft.com/office/officeart/2005/8/layout/lProcess3"/>
    <dgm:cxn modelId="{2830A335-6191-48B3-BD4A-E035F20ECD9D}" type="presParOf" srcId="{3CED1F8B-293C-41AA-B31B-B03A5EFF7942}" destId="{96F64FBB-7790-4AEB-BB65-A041CE475854}" srcOrd="7" destOrd="0" presId="urn:microsoft.com/office/officeart/2005/8/layout/lProcess3"/>
    <dgm:cxn modelId="{383E482A-14A3-4388-8560-B029BB658BE1}" type="presParOf" srcId="{3CED1F8B-293C-41AA-B31B-B03A5EFF7942}" destId="{6580FD02-B6C8-40FF-B3F0-FDC46EECD36A}" srcOrd="8" destOrd="0" presId="urn:microsoft.com/office/officeart/2005/8/layout/lProcess3"/>
    <dgm:cxn modelId="{B868677F-35DB-4113-AADF-F2B64AD8F310}" type="presParOf" srcId="{6580FD02-B6C8-40FF-B3F0-FDC46EECD36A}" destId="{321937E0-CCAE-41EF-B94F-F233DD1F1195}"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3D91E2E-2D73-40B3-926D-D95F5422338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D653FB0D-AC58-4496-B499-83EA7B4E1F07}">
      <dgm:prSet custT="1"/>
      <dgm:spPr/>
      <dgm:t>
        <a:bodyPr/>
        <a:lstStyle/>
        <a:p>
          <a:pPr rtl="0"/>
          <a:r>
            <a:rPr lang="en-IN" sz="2800" dirty="0">
              <a:latin typeface="Helvetica" panose="020B0604020202020204" pitchFamily="34" charset="0"/>
              <a:cs typeface="Helvetica" panose="020B0604020202020204" pitchFamily="34" charset="0"/>
            </a:rPr>
            <a:t>Interchange Loader</a:t>
          </a:r>
          <a:endParaRPr lang="en-US" sz="2800" dirty="0">
            <a:latin typeface="Helvetica" panose="020B0604020202020204" pitchFamily="34" charset="0"/>
            <a:cs typeface="Helvetica" panose="020B0604020202020204" pitchFamily="34" charset="0"/>
          </a:endParaRPr>
        </a:p>
      </dgm:t>
    </dgm:pt>
    <dgm:pt modelId="{7A992489-CBC8-40C2-BBE0-E67879F60C67}" type="parTrans" cxnId="{62D64D5E-F5D1-445D-AA79-B93E74AC1C97}">
      <dgm:prSet/>
      <dgm:spPr/>
      <dgm:t>
        <a:bodyPr/>
        <a:lstStyle/>
        <a:p>
          <a:endParaRPr lang="en-US"/>
        </a:p>
      </dgm:t>
    </dgm:pt>
    <dgm:pt modelId="{B518E67C-9EF2-4CA0-8DCA-783B4D352BEB}" type="sibTrans" cxnId="{62D64D5E-F5D1-445D-AA79-B93E74AC1C97}">
      <dgm:prSet/>
      <dgm:spPr/>
      <dgm:t>
        <a:bodyPr/>
        <a:lstStyle/>
        <a:p>
          <a:endParaRPr lang="en-US"/>
        </a:p>
      </dgm:t>
    </dgm:pt>
    <dgm:pt modelId="{14865BE2-9418-4703-85E4-7DA9D54015F4}">
      <dgm:prSet custT="1"/>
      <dgm:spPr/>
      <dgm:t>
        <a:bodyPr/>
        <a:lstStyle/>
        <a:p>
          <a:pPr rtl="0"/>
          <a:r>
            <a:rPr lang="en-IN" sz="2800" dirty="0">
              <a:solidFill>
                <a:schemeClr val="bg1">
                  <a:lumMod val="65000"/>
                </a:schemeClr>
              </a:solidFill>
              <a:latin typeface="Helvetica" panose="020B0604020202020204" pitchFamily="34" charset="0"/>
              <a:cs typeface="Helvetica" panose="020B0604020202020204" pitchFamily="34" charset="0"/>
            </a:rPr>
            <a:t>Parser &amp; Formatter</a:t>
          </a:r>
          <a:endParaRPr lang="en-US" sz="2800" dirty="0">
            <a:solidFill>
              <a:schemeClr val="bg1">
                <a:lumMod val="65000"/>
              </a:schemeClr>
            </a:solidFill>
            <a:latin typeface="Helvetica" panose="020B0604020202020204" pitchFamily="34" charset="0"/>
            <a:cs typeface="Helvetica" panose="020B0604020202020204" pitchFamily="34" charset="0"/>
          </a:endParaRPr>
        </a:p>
      </dgm:t>
    </dgm:pt>
    <dgm:pt modelId="{7DF8C832-A01B-4EE9-8606-EF12C0FD1B12}" type="parTrans" cxnId="{90AD2EB9-846F-46DF-83EF-012219C49D6F}">
      <dgm:prSet/>
      <dgm:spPr/>
      <dgm:t>
        <a:bodyPr/>
        <a:lstStyle/>
        <a:p>
          <a:endParaRPr lang="en-US"/>
        </a:p>
      </dgm:t>
    </dgm:pt>
    <dgm:pt modelId="{EAAD70A6-C358-4AB6-80C3-312EF27FF563}" type="sibTrans" cxnId="{90AD2EB9-846F-46DF-83EF-012219C49D6F}">
      <dgm:prSet/>
      <dgm:spPr/>
      <dgm:t>
        <a:bodyPr/>
        <a:lstStyle/>
        <a:p>
          <a:endParaRPr lang="en-US"/>
        </a:p>
      </dgm:t>
    </dgm:pt>
    <dgm:pt modelId="{9057B943-56A0-4C00-B318-AB4F83A88CC8}">
      <dgm:prSet custT="1"/>
      <dgm:spPr/>
      <dgm:t>
        <a:bodyPr/>
        <a:lstStyle/>
        <a:p>
          <a:pPr rtl="0"/>
          <a:r>
            <a:rPr lang="en-IN" sz="2800" dirty="0">
              <a:solidFill>
                <a:schemeClr val="bg1">
                  <a:lumMod val="65000"/>
                </a:schemeClr>
              </a:solidFill>
              <a:latin typeface="Helvetica" panose="020B0604020202020204" pitchFamily="34" charset="0"/>
              <a:cs typeface="Helvetica" panose="020B0604020202020204" pitchFamily="34" charset="0"/>
            </a:rPr>
            <a:t>Duplicate check</a:t>
          </a:r>
          <a:endParaRPr lang="en-US" sz="2800" dirty="0">
            <a:solidFill>
              <a:schemeClr val="bg1">
                <a:lumMod val="65000"/>
              </a:schemeClr>
            </a:solidFill>
            <a:latin typeface="Helvetica" panose="020B0604020202020204" pitchFamily="34" charset="0"/>
            <a:cs typeface="Helvetica" panose="020B0604020202020204" pitchFamily="34" charset="0"/>
          </a:endParaRPr>
        </a:p>
      </dgm:t>
    </dgm:pt>
    <dgm:pt modelId="{BEAE2744-70EB-4254-8FA6-BCF6FAAE4634}" type="parTrans" cxnId="{A14F29C0-6D3C-4F7C-9F5A-15F3BC003AA6}">
      <dgm:prSet/>
      <dgm:spPr/>
      <dgm:t>
        <a:bodyPr/>
        <a:lstStyle/>
        <a:p>
          <a:endParaRPr lang="en-US"/>
        </a:p>
      </dgm:t>
    </dgm:pt>
    <dgm:pt modelId="{676BC8C9-C5C9-4A75-9A3E-2595441ECCA9}" type="sibTrans" cxnId="{A14F29C0-6D3C-4F7C-9F5A-15F3BC003AA6}">
      <dgm:prSet/>
      <dgm:spPr/>
      <dgm:t>
        <a:bodyPr/>
        <a:lstStyle/>
        <a:p>
          <a:endParaRPr lang="en-US"/>
        </a:p>
      </dgm:t>
    </dgm:pt>
    <dgm:pt modelId="{CD5C5601-F30D-4A4C-B82F-7371316BDD78}">
      <dgm:prSet custT="1"/>
      <dgm:spPr/>
      <dgm:t>
        <a:bodyPr/>
        <a:lstStyle/>
        <a:p>
          <a:pPr rtl="0"/>
          <a:r>
            <a:rPr lang="en-IN" sz="2800" dirty="0">
              <a:solidFill>
                <a:schemeClr val="bg1">
                  <a:lumMod val="65000"/>
                </a:schemeClr>
              </a:solidFill>
              <a:latin typeface="Helvetica" panose="020B0604020202020204" pitchFamily="34" charset="0"/>
              <a:cs typeface="Helvetica" panose="020B0604020202020204" pitchFamily="34" charset="0"/>
            </a:rPr>
            <a:t>Worklist Item</a:t>
          </a:r>
          <a:endParaRPr lang="en-US" sz="2800" dirty="0">
            <a:solidFill>
              <a:schemeClr val="bg1">
                <a:lumMod val="65000"/>
              </a:schemeClr>
            </a:solidFill>
            <a:latin typeface="Helvetica" panose="020B0604020202020204" pitchFamily="34" charset="0"/>
            <a:cs typeface="Helvetica" panose="020B0604020202020204" pitchFamily="34" charset="0"/>
          </a:endParaRPr>
        </a:p>
      </dgm:t>
    </dgm:pt>
    <dgm:pt modelId="{0B68307F-A6DC-40A4-AD06-7C2A5B47F0D4}" type="parTrans" cxnId="{17BBFB8A-4253-47B8-BB39-C471F513E8C4}">
      <dgm:prSet/>
      <dgm:spPr/>
      <dgm:t>
        <a:bodyPr/>
        <a:lstStyle/>
        <a:p>
          <a:endParaRPr lang="en-US"/>
        </a:p>
      </dgm:t>
    </dgm:pt>
    <dgm:pt modelId="{E8C617FF-3D96-4998-AE48-C84D4070D1DE}" type="sibTrans" cxnId="{17BBFB8A-4253-47B8-BB39-C471F513E8C4}">
      <dgm:prSet/>
      <dgm:spPr/>
      <dgm:t>
        <a:bodyPr/>
        <a:lstStyle/>
        <a:p>
          <a:endParaRPr lang="en-US"/>
        </a:p>
      </dgm:t>
    </dgm:pt>
    <dgm:pt modelId="{9817F400-1745-4448-8A99-62353B5E7937}">
      <dgm:prSet custT="1"/>
      <dgm:spPr/>
      <dgm:t>
        <a:bodyPr/>
        <a:lstStyle/>
        <a:p>
          <a:pPr rtl="0"/>
          <a:r>
            <a:rPr lang="en-IN" sz="2800" dirty="0">
              <a:solidFill>
                <a:schemeClr val="bg1">
                  <a:lumMod val="65000"/>
                </a:schemeClr>
              </a:solidFill>
              <a:latin typeface="Helvetica" panose="020B0604020202020204" pitchFamily="34" charset="0"/>
              <a:cs typeface="Helvetica" panose="020B0604020202020204" pitchFamily="34" charset="0"/>
            </a:rPr>
            <a:t>4Eye Verification</a:t>
          </a:r>
          <a:endParaRPr lang="en-US" sz="2800" dirty="0">
            <a:solidFill>
              <a:schemeClr val="bg1">
                <a:lumMod val="65000"/>
              </a:schemeClr>
            </a:solidFill>
            <a:latin typeface="Helvetica" panose="020B0604020202020204" pitchFamily="34" charset="0"/>
            <a:cs typeface="Helvetica" panose="020B0604020202020204" pitchFamily="34" charset="0"/>
          </a:endParaRPr>
        </a:p>
      </dgm:t>
    </dgm:pt>
    <dgm:pt modelId="{288D52E3-6E5F-4FEB-AADA-710F221A87AB}" type="parTrans" cxnId="{D8DE8377-60E7-45F0-8D6A-79EC5D572E7E}">
      <dgm:prSet/>
      <dgm:spPr/>
      <dgm:t>
        <a:bodyPr/>
        <a:lstStyle/>
        <a:p>
          <a:endParaRPr lang="en-US"/>
        </a:p>
      </dgm:t>
    </dgm:pt>
    <dgm:pt modelId="{BB429C93-C18D-4F8B-B0FB-1720C062FD7C}" type="sibTrans" cxnId="{D8DE8377-60E7-45F0-8D6A-79EC5D572E7E}">
      <dgm:prSet/>
      <dgm:spPr/>
      <dgm:t>
        <a:bodyPr/>
        <a:lstStyle/>
        <a:p>
          <a:endParaRPr lang="en-US"/>
        </a:p>
      </dgm:t>
    </dgm:pt>
    <dgm:pt modelId="{3CED1F8B-293C-41AA-B31B-B03A5EFF7942}" type="pres">
      <dgm:prSet presAssocID="{F3D91E2E-2D73-40B3-926D-D95F54223380}" presName="Name0" presStyleCnt="0">
        <dgm:presLayoutVars>
          <dgm:chPref val="3"/>
          <dgm:dir/>
          <dgm:animLvl val="lvl"/>
          <dgm:resizeHandles/>
        </dgm:presLayoutVars>
      </dgm:prSet>
      <dgm:spPr/>
    </dgm:pt>
    <dgm:pt modelId="{FB4F00ED-852D-4FC3-B26E-32BEA3390015}" type="pres">
      <dgm:prSet presAssocID="{D653FB0D-AC58-4496-B499-83EA7B4E1F07}" presName="horFlow" presStyleCnt="0"/>
      <dgm:spPr/>
    </dgm:pt>
    <dgm:pt modelId="{784B3014-56DF-4BA3-8972-FEED8ADC8CE4}" type="pres">
      <dgm:prSet presAssocID="{D653FB0D-AC58-4496-B499-83EA7B4E1F07}" presName="bigChev" presStyleLbl="node1" presStyleIdx="0" presStyleCnt="5" custScaleX="371112"/>
      <dgm:spPr/>
    </dgm:pt>
    <dgm:pt modelId="{4A0AB37E-6A67-41EB-8756-6B4D01EB23C9}" type="pres">
      <dgm:prSet presAssocID="{D653FB0D-AC58-4496-B499-83EA7B4E1F07}" presName="vSp" presStyleCnt="0"/>
      <dgm:spPr/>
    </dgm:pt>
    <dgm:pt modelId="{D918CEA1-D45B-4CEC-9B5A-D4A70354E2A2}" type="pres">
      <dgm:prSet presAssocID="{14865BE2-9418-4703-85E4-7DA9D54015F4}" presName="horFlow" presStyleCnt="0"/>
      <dgm:spPr/>
    </dgm:pt>
    <dgm:pt modelId="{29FD4696-40BB-4E09-86B6-DB649512F58F}" type="pres">
      <dgm:prSet presAssocID="{14865BE2-9418-4703-85E4-7DA9D54015F4}" presName="bigChev" presStyleLbl="node1" presStyleIdx="1" presStyleCnt="5" custScaleX="371112"/>
      <dgm:spPr/>
    </dgm:pt>
    <dgm:pt modelId="{1741F7B7-F6FA-4403-A03F-AFEFD1D86C36}" type="pres">
      <dgm:prSet presAssocID="{14865BE2-9418-4703-85E4-7DA9D54015F4}" presName="vSp" presStyleCnt="0"/>
      <dgm:spPr/>
    </dgm:pt>
    <dgm:pt modelId="{E3D318D7-53E4-4D22-98C7-736B949818FA}" type="pres">
      <dgm:prSet presAssocID="{9057B943-56A0-4C00-B318-AB4F83A88CC8}" presName="horFlow" presStyleCnt="0"/>
      <dgm:spPr/>
    </dgm:pt>
    <dgm:pt modelId="{5C95C47E-3045-4D55-9C74-5E302A7098E3}" type="pres">
      <dgm:prSet presAssocID="{9057B943-56A0-4C00-B318-AB4F83A88CC8}" presName="bigChev" presStyleLbl="node1" presStyleIdx="2" presStyleCnt="5" custScaleX="371112"/>
      <dgm:spPr/>
    </dgm:pt>
    <dgm:pt modelId="{F60B2175-6276-40FA-8A03-E0DC569E4574}" type="pres">
      <dgm:prSet presAssocID="{9057B943-56A0-4C00-B318-AB4F83A88CC8}" presName="vSp" presStyleCnt="0"/>
      <dgm:spPr/>
    </dgm:pt>
    <dgm:pt modelId="{7B1BD64E-E067-4BAC-B771-BCBB9B66E5EA}" type="pres">
      <dgm:prSet presAssocID="{CD5C5601-F30D-4A4C-B82F-7371316BDD78}" presName="horFlow" presStyleCnt="0"/>
      <dgm:spPr/>
    </dgm:pt>
    <dgm:pt modelId="{7E653359-8734-467C-A868-D2C05FBF53D0}" type="pres">
      <dgm:prSet presAssocID="{CD5C5601-F30D-4A4C-B82F-7371316BDD78}" presName="bigChev" presStyleLbl="node1" presStyleIdx="3" presStyleCnt="5" custScaleX="371112"/>
      <dgm:spPr/>
    </dgm:pt>
    <dgm:pt modelId="{96F64FBB-7790-4AEB-BB65-A041CE475854}" type="pres">
      <dgm:prSet presAssocID="{CD5C5601-F30D-4A4C-B82F-7371316BDD78}" presName="vSp" presStyleCnt="0"/>
      <dgm:spPr/>
    </dgm:pt>
    <dgm:pt modelId="{6580FD02-B6C8-40FF-B3F0-FDC46EECD36A}" type="pres">
      <dgm:prSet presAssocID="{9817F400-1745-4448-8A99-62353B5E7937}" presName="horFlow" presStyleCnt="0"/>
      <dgm:spPr/>
    </dgm:pt>
    <dgm:pt modelId="{321937E0-CCAE-41EF-B94F-F233DD1F1195}" type="pres">
      <dgm:prSet presAssocID="{9817F400-1745-4448-8A99-62353B5E7937}" presName="bigChev" presStyleLbl="node1" presStyleIdx="4" presStyleCnt="5" custScaleX="371112"/>
      <dgm:spPr/>
    </dgm:pt>
  </dgm:ptLst>
  <dgm:cxnLst>
    <dgm:cxn modelId="{1B77073B-4E48-4652-B056-6AB53F8B6347}" type="presOf" srcId="{F3D91E2E-2D73-40B3-926D-D95F54223380}" destId="{3CED1F8B-293C-41AA-B31B-B03A5EFF7942}" srcOrd="0" destOrd="0" presId="urn:microsoft.com/office/officeart/2005/8/layout/lProcess3"/>
    <dgm:cxn modelId="{62D64D5E-F5D1-445D-AA79-B93E74AC1C97}" srcId="{F3D91E2E-2D73-40B3-926D-D95F54223380}" destId="{D653FB0D-AC58-4496-B499-83EA7B4E1F07}" srcOrd="0" destOrd="0" parTransId="{7A992489-CBC8-40C2-BBE0-E67879F60C67}" sibTransId="{B518E67C-9EF2-4CA0-8DCA-783B4D352BEB}"/>
    <dgm:cxn modelId="{1CC08057-56D9-4986-BE21-30F75503A949}" type="presOf" srcId="{9817F400-1745-4448-8A99-62353B5E7937}" destId="{321937E0-CCAE-41EF-B94F-F233DD1F1195}" srcOrd="0" destOrd="0" presId="urn:microsoft.com/office/officeart/2005/8/layout/lProcess3"/>
    <dgm:cxn modelId="{D8DE8377-60E7-45F0-8D6A-79EC5D572E7E}" srcId="{F3D91E2E-2D73-40B3-926D-D95F54223380}" destId="{9817F400-1745-4448-8A99-62353B5E7937}" srcOrd="4" destOrd="0" parTransId="{288D52E3-6E5F-4FEB-AADA-710F221A87AB}" sibTransId="{BB429C93-C18D-4F8B-B0FB-1720C062FD7C}"/>
    <dgm:cxn modelId="{191DC982-A96C-4293-8E24-C3A39BBBA6ED}" type="presOf" srcId="{14865BE2-9418-4703-85E4-7DA9D54015F4}" destId="{29FD4696-40BB-4E09-86B6-DB649512F58F}" srcOrd="0" destOrd="0" presId="urn:microsoft.com/office/officeart/2005/8/layout/lProcess3"/>
    <dgm:cxn modelId="{02BE0189-B412-4388-B75D-D465BA20B932}" type="presOf" srcId="{D653FB0D-AC58-4496-B499-83EA7B4E1F07}" destId="{784B3014-56DF-4BA3-8972-FEED8ADC8CE4}" srcOrd="0" destOrd="0" presId="urn:microsoft.com/office/officeart/2005/8/layout/lProcess3"/>
    <dgm:cxn modelId="{17BBFB8A-4253-47B8-BB39-C471F513E8C4}" srcId="{F3D91E2E-2D73-40B3-926D-D95F54223380}" destId="{CD5C5601-F30D-4A4C-B82F-7371316BDD78}" srcOrd="3" destOrd="0" parTransId="{0B68307F-A6DC-40A4-AD06-7C2A5B47F0D4}" sibTransId="{E8C617FF-3D96-4998-AE48-C84D4070D1DE}"/>
    <dgm:cxn modelId="{5C165B8F-068B-4519-9E55-A13AF0E92EF7}" type="presOf" srcId="{9057B943-56A0-4C00-B318-AB4F83A88CC8}" destId="{5C95C47E-3045-4D55-9C74-5E302A7098E3}" srcOrd="0" destOrd="0" presId="urn:microsoft.com/office/officeart/2005/8/layout/lProcess3"/>
    <dgm:cxn modelId="{90AD2EB9-846F-46DF-83EF-012219C49D6F}" srcId="{F3D91E2E-2D73-40B3-926D-D95F54223380}" destId="{14865BE2-9418-4703-85E4-7DA9D54015F4}" srcOrd="1" destOrd="0" parTransId="{7DF8C832-A01B-4EE9-8606-EF12C0FD1B12}" sibTransId="{EAAD70A6-C358-4AB6-80C3-312EF27FF563}"/>
    <dgm:cxn modelId="{A14F29C0-6D3C-4F7C-9F5A-15F3BC003AA6}" srcId="{F3D91E2E-2D73-40B3-926D-D95F54223380}" destId="{9057B943-56A0-4C00-B318-AB4F83A88CC8}" srcOrd="2" destOrd="0" parTransId="{BEAE2744-70EB-4254-8FA6-BCF6FAAE4634}" sibTransId="{676BC8C9-C5C9-4A75-9A3E-2595441ECCA9}"/>
    <dgm:cxn modelId="{D0A2CAF7-D39A-4921-9A97-20EC3FE8DA83}" type="presOf" srcId="{CD5C5601-F30D-4A4C-B82F-7371316BDD78}" destId="{7E653359-8734-467C-A868-D2C05FBF53D0}" srcOrd="0" destOrd="0" presId="urn:microsoft.com/office/officeart/2005/8/layout/lProcess3"/>
    <dgm:cxn modelId="{A5859F52-7344-4167-8212-578BCC32EAFE}" type="presParOf" srcId="{3CED1F8B-293C-41AA-B31B-B03A5EFF7942}" destId="{FB4F00ED-852D-4FC3-B26E-32BEA3390015}" srcOrd="0" destOrd="0" presId="urn:microsoft.com/office/officeart/2005/8/layout/lProcess3"/>
    <dgm:cxn modelId="{E7DF5D45-7F0A-4B53-99B5-CBEF4D8F381F}" type="presParOf" srcId="{FB4F00ED-852D-4FC3-B26E-32BEA3390015}" destId="{784B3014-56DF-4BA3-8972-FEED8ADC8CE4}" srcOrd="0" destOrd="0" presId="urn:microsoft.com/office/officeart/2005/8/layout/lProcess3"/>
    <dgm:cxn modelId="{02D77BB5-82C1-4A09-A3E9-D269B9EAA607}" type="presParOf" srcId="{3CED1F8B-293C-41AA-B31B-B03A5EFF7942}" destId="{4A0AB37E-6A67-41EB-8756-6B4D01EB23C9}" srcOrd="1" destOrd="0" presId="urn:microsoft.com/office/officeart/2005/8/layout/lProcess3"/>
    <dgm:cxn modelId="{F7807D19-76E3-4D76-A7E7-DC51CCB41951}" type="presParOf" srcId="{3CED1F8B-293C-41AA-B31B-B03A5EFF7942}" destId="{D918CEA1-D45B-4CEC-9B5A-D4A70354E2A2}" srcOrd="2" destOrd="0" presId="urn:microsoft.com/office/officeart/2005/8/layout/lProcess3"/>
    <dgm:cxn modelId="{F7BAE8D8-FCD8-4C17-90F6-4AE95798D4E7}" type="presParOf" srcId="{D918CEA1-D45B-4CEC-9B5A-D4A70354E2A2}" destId="{29FD4696-40BB-4E09-86B6-DB649512F58F}" srcOrd="0" destOrd="0" presId="urn:microsoft.com/office/officeart/2005/8/layout/lProcess3"/>
    <dgm:cxn modelId="{E9F8F537-8E4E-4C1F-97E2-14FC14460C05}" type="presParOf" srcId="{3CED1F8B-293C-41AA-B31B-B03A5EFF7942}" destId="{1741F7B7-F6FA-4403-A03F-AFEFD1D86C36}" srcOrd="3" destOrd="0" presId="urn:microsoft.com/office/officeart/2005/8/layout/lProcess3"/>
    <dgm:cxn modelId="{377781F1-37CE-4C5C-B681-416924D399AC}" type="presParOf" srcId="{3CED1F8B-293C-41AA-B31B-B03A5EFF7942}" destId="{E3D318D7-53E4-4D22-98C7-736B949818FA}" srcOrd="4" destOrd="0" presId="urn:microsoft.com/office/officeart/2005/8/layout/lProcess3"/>
    <dgm:cxn modelId="{0227FBAB-8A7B-4A28-8FAF-9EDF3BC4F0B3}" type="presParOf" srcId="{E3D318D7-53E4-4D22-98C7-736B949818FA}" destId="{5C95C47E-3045-4D55-9C74-5E302A7098E3}" srcOrd="0" destOrd="0" presId="urn:microsoft.com/office/officeart/2005/8/layout/lProcess3"/>
    <dgm:cxn modelId="{1267ADD3-F6C0-4F9C-A509-EC7B603131D3}" type="presParOf" srcId="{3CED1F8B-293C-41AA-B31B-B03A5EFF7942}" destId="{F60B2175-6276-40FA-8A03-E0DC569E4574}" srcOrd="5" destOrd="0" presId="urn:microsoft.com/office/officeart/2005/8/layout/lProcess3"/>
    <dgm:cxn modelId="{0F0D9A14-A4FE-4A5A-B7D7-385665685B6C}" type="presParOf" srcId="{3CED1F8B-293C-41AA-B31B-B03A5EFF7942}" destId="{7B1BD64E-E067-4BAC-B771-BCBB9B66E5EA}" srcOrd="6" destOrd="0" presId="urn:microsoft.com/office/officeart/2005/8/layout/lProcess3"/>
    <dgm:cxn modelId="{429433B2-722C-4680-B1F1-AD5CD92FC941}" type="presParOf" srcId="{7B1BD64E-E067-4BAC-B771-BCBB9B66E5EA}" destId="{7E653359-8734-467C-A868-D2C05FBF53D0}" srcOrd="0" destOrd="0" presId="urn:microsoft.com/office/officeart/2005/8/layout/lProcess3"/>
    <dgm:cxn modelId="{2F1F4D07-99B9-4256-8ABE-7B6FE5A21055}" type="presParOf" srcId="{3CED1F8B-293C-41AA-B31B-B03A5EFF7942}" destId="{96F64FBB-7790-4AEB-BB65-A041CE475854}" srcOrd="7" destOrd="0" presId="urn:microsoft.com/office/officeart/2005/8/layout/lProcess3"/>
    <dgm:cxn modelId="{E9EBF3FA-CB07-43FD-A31E-F44B16C451A6}" type="presParOf" srcId="{3CED1F8B-293C-41AA-B31B-B03A5EFF7942}" destId="{6580FD02-B6C8-40FF-B3F0-FDC46EECD36A}" srcOrd="8" destOrd="0" presId="urn:microsoft.com/office/officeart/2005/8/layout/lProcess3"/>
    <dgm:cxn modelId="{C8DEB790-808B-46F2-91A1-20D33FB74C32}" type="presParOf" srcId="{6580FD02-B6C8-40FF-B3F0-FDC46EECD36A}" destId="{321937E0-CCAE-41EF-B94F-F233DD1F1195}"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3D91E2E-2D73-40B3-926D-D95F5422338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D653FB0D-AC58-4496-B499-83EA7B4E1F07}">
      <dgm:prSet custT="1"/>
      <dgm:spPr/>
      <dgm:t>
        <a:bodyPr/>
        <a:lstStyle/>
        <a:p>
          <a:pPr rtl="0"/>
          <a:r>
            <a:rPr lang="en-IN" sz="2800" dirty="0">
              <a:solidFill>
                <a:schemeClr val="bg1">
                  <a:lumMod val="65000"/>
                </a:schemeClr>
              </a:solidFill>
            </a:rPr>
            <a:t>Interchange Loader</a:t>
          </a:r>
          <a:endParaRPr lang="en-US" sz="2800" dirty="0">
            <a:solidFill>
              <a:schemeClr val="bg1">
                <a:lumMod val="65000"/>
              </a:schemeClr>
            </a:solidFill>
          </a:endParaRPr>
        </a:p>
      </dgm:t>
    </dgm:pt>
    <dgm:pt modelId="{7A992489-CBC8-40C2-BBE0-E67879F60C67}" type="parTrans" cxnId="{62D64D5E-F5D1-445D-AA79-B93E74AC1C97}">
      <dgm:prSet/>
      <dgm:spPr/>
      <dgm:t>
        <a:bodyPr/>
        <a:lstStyle/>
        <a:p>
          <a:endParaRPr lang="en-US"/>
        </a:p>
      </dgm:t>
    </dgm:pt>
    <dgm:pt modelId="{B518E67C-9EF2-4CA0-8DCA-783B4D352BEB}" type="sibTrans" cxnId="{62D64D5E-F5D1-445D-AA79-B93E74AC1C97}">
      <dgm:prSet/>
      <dgm:spPr/>
      <dgm:t>
        <a:bodyPr/>
        <a:lstStyle/>
        <a:p>
          <a:endParaRPr lang="en-US"/>
        </a:p>
      </dgm:t>
    </dgm:pt>
    <dgm:pt modelId="{14865BE2-9418-4703-85E4-7DA9D54015F4}">
      <dgm:prSet custT="1"/>
      <dgm:spPr/>
      <dgm:t>
        <a:bodyPr/>
        <a:lstStyle/>
        <a:p>
          <a:pPr rtl="0"/>
          <a:r>
            <a:rPr lang="en-IN" sz="2800" dirty="0"/>
            <a:t>Parser &amp; Formatter</a:t>
          </a:r>
          <a:endParaRPr lang="en-US" sz="2800" dirty="0"/>
        </a:p>
      </dgm:t>
    </dgm:pt>
    <dgm:pt modelId="{7DF8C832-A01B-4EE9-8606-EF12C0FD1B12}" type="parTrans" cxnId="{90AD2EB9-846F-46DF-83EF-012219C49D6F}">
      <dgm:prSet/>
      <dgm:spPr/>
      <dgm:t>
        <a:bodyPr/>
        <a:lstStyle/>
        <a:p>
          <a:endParaRPr lang="en-US"/>
        </a:p>
      </dgm:t>
    </dgm:pt>
    <dgm:pt modelId="{EAAD70A6-C358-4AB6-80C3-312EF27FF563}" type="sibTrans" cxnId="{90AD2EB9-846F-46DF-83EF-012219C49D6F}">
      <dgm:prSet/>
      <dgm:spPr/>
      <dgm:t>
        <a:bodyPr/>
        <a:lstStyle/>
        <a:p>
          <a:endParaRPr lang="en-US"/>
        </a:p>
      </dgm:t>
    </dgm:pt>
    <dgm:pt modelId="{9057B943-56A0-4C00-B318-AB4F83A88CC8}">
      <dgm:prSet custT="1"/>
      <dgm:spPr/>
      <dgm:t>
        <a:bodyPr/>
        <a:lstStyle/>
        <a:p>
          <a:pPr rtl="0"/>
          <a:r>
            <a:rPr lang="en-IN" sz="2800" dirty="0">
              <a:solidFill>
                <a:schemeClr val="bg1">
                  <a:lumMod val="65000"/>
                </a:schemeClr>
              </a:solidFill>
            </a:rPr>
            <a:t>Duplicate check</a:t>
          </a:r>
          <a:endParaRPr lang="en-US" sz="2800" dirty="0">
            <a:solidFill>
              <a:schemeClr val="bg1">
                <a:lumMod val="65000"/>
              </a:schemeClr>
            </a:solidFill>
          </a:endParaRPr>
        </a:p>
      </dgm:t>
    </dgm:pt>
    <dgm:pt modelId="{BEAE2744-70EB-4254-8FA6-BCF6FAAE4634}" type="parTrans" cxnId="{A14F29C0-6D3C-4F7C-9F5A-15F3BC003AA6}">
      <dgm:prSet/>
      <dgm:spPr/>
      <dgm:t>
        <a:bodyPr/>
        <a:lstStyle/>
        <a:p>
          <a:endParaRPr lang="en-US"/>
        </a:p>
      </dgm:t>
    </dgm:pt>
    <dgm:pt modelId="{676BC8C9-C5C9-4A75-9A3E-2595441ECCA9}" type="sibTrans" cxnId="{A14F29C0-6D3C-4F7C-9F5A-15F3BC003AA6}">
      <dgm:prSet/>
      <dgm:spPr/>
      <dgm:t>
        <a:bodyPr/>
        <a:lstStyle/>
        <a:p>
          <a:endParaRPr lang="en-US"/>
        </a:p>
      </dgm:t>
    </dgm:pt>
    <dgm:pt modelId="{CD5C5601-F30D-4A4C-B82F-7371316BDD78}">
      <dgm:prSet custT="1"/>
      <dgm:spPr/>
      <dgm:t>
        <a:bodyPr/>
        <a:lstStyle/>
        <a:p>
          <a:pPr rtl="0"/>
          <a:r>
            <a:rPr lang="en-IN" sz="2800" dirty="0">
              <a:solidFill>
                <a:schemeClr val="bg1">
                  <a:lumMod val="65000"/>
                </a:schemeClr>
              </a:solidFill>
            </a:rPr>
            <a:t>Worklist Item</a:t>
          </a:r>
          <a:endParaRPr lang="en-US" sz="2800" dirty="0">
            <a:solidFill>
              <a:schemeClr val="bg1">
                <a:lumMod val="65000"/>
              </a:schemeClr>
            </a:solidFill>
          </a:endParaRPr>
        </a:p>
      </dgm:t>
    </dgm:pt>
    <dgm:pt modelId="{0B68307F-A6DC-40A4-AD06-7C2A5B47F0D4}" type="parTrans" cxnId="{17BBFB8A-4253-47B8-BB39-C471F513E8C4}">
      <dgm:prSet/>
      <dgm:spPr/>
      <dgm:t>
        <a:bodyPr/>
        <a:lstStyle/>
        <a:p>
          <a:endParaRPr lang="en-US"/>
        </a:p>
      </dgm:t>
    </dgm:pt>
    <dgm:pt modelId="{E8C617FF-3D96-4998-AE48-C84D4070D1DE}" type="sibTrans" cxnId="{17BBFB8A-4253-47B8-BB39-C471F513E8C4}">
      <dgm:prSet/>
      <dgm:spPr/>
      <dgm:t>
        <a:bodyPr/>
        <a:lstStyle/>
        <a:p>
          <a:endParaRPr lang="en-US"/>
        </a:p>
      </dgm:t>
    </dgm:pt>
    <dgm:pt modelId="{9817F400-1745-4448-8A99-62353B5E7937}">
      <dgm:prSet custT="1"/>
      <dgm:spPr/>
      <dgm:t>
        <a:bodyPr/>
        <a:lstStyle/>
        <a:p>
          <a:pPr rtl="0"/>
          <a:r>
            <a:rPr lang="en-IN" sz="2800" dirty="0">
              <a:solidFill>
                <a:schemeClr val="bg1">
                  <a:lumMod val="65000"/>
                </a:schemeClr>
              </a:solidFill>
            </a:rPr>
            <a:t>4Eye Verification</a:t>
          </a:r>
          <a:endParaRPr lang="en-US" sz="2800" dirty="0">
            <a:solidFill>
              <a:schemeClr val="bg1">
                <a:lumMod val="65000"/>
              </a:schemeClr>
            </a:solidFill>
          </a:endParaRPr>
        </a:p>
      </dgm:t>
    </dgm:pt>
    <dgm:pt modelId="{288D52E3-6E5F-4FEB-AADA-710F221A87AB}" type="parTrans" cxnId="{D8DE8377-60E7-45F0-8D6A-79EC5D572E7E}">
      <dgm:prSet/>
      <dgm:spPr/>
      <dgm:t>
        <a:bodyPr/>
        <a:lstStyle/>
        <a:p>
          <a:endParaRPr lang="en-US"/>
        </a:p>
      </dgm:t>
    </dgm:pt>
    <dgm:pt modelId="{BB429C93-C18D-4F8B-B0FB-1720C062FD7C}" type="sibTrans" cxnId="{D8DE8377-60E7-45F0-8D6A-79EC5D572E7E}">
      <dgm:prSet/>
      <dgm:spPr/>
      <dgm:t>
        <a:bodyPr/>
        <a:lstStyle/>
        <a:p>
          <a:endParaRPr lang="en-US"/>
        </a:p>
      </dgm:t>
    </dgm:pt>
    <dgm:pt modelId="{3CED1F8B-293C-41AA-B31B-B03A5EFF7942}" type="pres">
      <dgm:prSet presAssocID="{F3D91E2E-2D73-40B3-926D-D95F54223380}" presName="Name0" presStyleCnt="0">
        <dgm:presLayoutVars>
          <dgm:chPref val="3"/>
          <dgm:dir/>
          <dgm:animLvl val="lvl"/>
          <dgm:resizeHandles/>
        </dgm:presLayoutVars>
      </dgm:prSet>
      <dgm:spPr/>
    </dgm:pt>
    <dgm:pt modelId="{FB4F00ED-852D-4FC3-B26E-32BEA3390015}" type="pres">
      <dgm:prSet presAssocID="{D653FB0D-AC58-4496-B499-83EA7B4E1F07}" presName="horFlow" presStyleCnt="0"/>
      <dgm:spPr/>
    </dgm:pt>
    <dgm:pt modelId="{784B3014-56DF-4BA3-8972-FEED8ADC8CE4}" type="pres">
      <dgm:prSet presAssocID="{D653FB0D-AC58-4496-B499-83EA7B4E1F07}" presName="bigChev" presStyleLbl="node1" presStyleIdx="0" presStyleCnt="5" custScaleX="371112"/>
      <dgm:spPr/>
    </dgm:pt>
    <dgm:pt modelId="{4A0AB37E-6A67-41EB-8756-6B4D01EB23C9}" type="pres">
      <dgm:prSet presAssocID="{D653FB0D-AC58-4496-B499-83EA7B4E1F07}" presName="vSp" presStyleCnt="0"/>
      <dgm:spPr/>
    </dgm:pt>
    <dgm:pt modelId="{D918CEA1-D45B-4CEC-9B5A-D4A70354E2A2}" type="pres">
      <dgm:prSet presAssocID="{14865BE2-9418-4703-85E4-7DA9D54015F4}" presName="horFlow" presStyleCnt="0"/>
      <dgm:spPr/>
    </dgm:pt>
    <dgm:pt modelId="{29FD4696-40BB-4E09-86B6-DB649512F58F}" type="pres">
      <dgm:prSet presAssocID="{14865BE2-9418-4703-85E4-7DA9D54015F4}" presName="bigChev" presStyleLbl="node1" presStyleIdx="1" presStyleCnt="5" custScaleX="371112"/>
      <dgm:spPr/>
    </dgm:pt>
    <dgm:pt modelId="{1741F7B7-F6FA-4403-A03F-AFEFD1D86C36}" type="pres">
      <dgm:prSet presAssocID="{14865BE2-9418-4703-85E4-7DA9D54015F4}" presName="vSp" presStyleCnt="0"/>
      <dgm:spPr/>
    </dgm:pt>
    <dgm:pt modelId="{E3D318D7-53E4-4D22-98C7-736B949818FA}" type="pres">
      <dgm:prSet presAssocID="{9057B943-56A0-4C00-B318-AB4F83A88CC8}" presName="horFlow" presStyleCnt="0"/>
      <dgm:spPr/>
    </dgm:pt>
    <dgm:pt modelId="{5C95C47E-3045-4D55-9C74-5E302A7098E3}" type="pres">
      <dgm:prSet presAssocID="{9057B943-56A0-4C00-B318-AB4F83A88CC8}" presName="bigChev" presStyleLbl="node1" presStyleIdx="2" presStyleCnt="5" custScaleX="371112"/>
      <dgm:spPr/>
    </dgm:pt>
    <dgm:pt modelId="{F60B2175-6276-40FA-8A03-E0DC569E4574}" type="pres">
      <dgm:prSet presAssocID="{9057B943-56A0-4C00-B318-AB4F83A88CC8}" presName="vSp" presStyleCnt="0"/>
      <dgm:spPr/>
    </dgm:pt>
    <dgm:pt modelId="{7B1BD64E-E067-4BAC-B771-BCBB9B66E5EA}" type="pres">
      <dgm:prSet presAssocID="{CD5C5601-F30D-4A4C-B82F-7371316BDD78}" presName="horFlow" presStyleCnt="0"/>
      <dgm:spPr/>
    </dgm:pt>
    <dgm:pt modelId="{7E653359-8734-467C-A868-D2C05FBF53D0}" type="pres">
      <dgm:prSet presAssocID="{CD5C5601-F30D-4A4C-B82F-7371316BDD78}" presName="bigChev" presStyleLbl="node1" presStyleIdx="3" presStyleCnt="5" custScaleX="371112"/>
      <dgm:spPr/>
    </dgm:pt>
    <dgm:pt modelId="{96F64FBB-7790-4AEB-BB65-A041CE475854}" type="pres">
      <dgm:prSet presAssocID="{CD5C5601-F30D-4A4C-B82F-7371316BDD78}" presName="vSp" presStyleCnt="0"/>
      <dgm:spPr/>
    </dgm:pt>
    <dgm:pt modelId="{6580FD02-B6C8-40FF-B3F0-FDC46EECD36A}" type="pres">
      <dgm:prSet presAssocID="{9817F400-1745-4448-8A99-62353B5E7937}" presName="horFlow" presStyleCnt="0"/>
      <dgm:spPr/>
    </dgm:pt>
    <dgm:pt modelId="{321937E0-CCAE-41EF-B94F-F233DD1F1195}" type="pres">
      <dgm:prSet presAssocID="{9817F400-1745-4448-8A99-62353B5E7937}" presName="bigChev" presStyleLbl="node1" presStyleIdx="4" presStyleCnt="5" custScaleX="371112"/>
      <dgm:spPr/>
    </dgm:pt>
  </dgm:ptLst>
  <dgm:cxnLst>
    <dgm:cxn modelId="{8F17BC11-7422-4C21-8A8D-B0563A0DAF61}" type="presOf" srcId="{D653FB0D-AC58-4496-B499-83EA7B4E1F07}" destId="{784B3014-56DF-4BA3-8972-FEED8ADC8CE4}" srcOrd="0" destOrd="0" presId="urn:microsoft.com/office/officeart/2005/8/layout/lProcess3"/>
    <dgm:cxn modelId="{99DD1930-DDA2-4DA0-8D7B-62C8095536CE}" type="presOf" srcId="{9817F400-1745-4448-8A99-62353B5E7937}" destId="{321937E0-CCAE-41EF-B94F-F233DD1F1195}" srcOrd="0" destOrd="0" presId="urn:microsoft.com/office/officeart/2005/8/layout/lProcess3"/>
    <dgm:cxn modelId="{9C12C830-2C26-4391-9CDD-01D74A7A3AEC}" type="presOf" srcId="{9057B943-56A0-4C00-B318-AB4F83A88CC8}" destId="{5C95C47E-3045-4D55-9C74-5E302A7098E3}" srcOrd="0" destOrd="0" presId="urn:microsoft.com/office/officeart/2005/8/layout/lProcess3"/>
    <dgm:cxn modelId="{62D64D5E-F5D1-445D-AA79-B93E74AC1C97}" srcId="{F3D91E2E-2D73-40B3-926D-D95F54223380}" destId="{D653FB0D-AC58-4496-B499-83EA7B4E1F07}" srcOrd="0" destOrd="0" parTransId="{7A992489-CBC8-40C2-BBE0-E67879F60C67}" sibTransId="{B518E67C-9EF2-4CA0-8DCA-783B4D352BEB}"/>
    <dgm:cxn modelId="{85EA6E43-EC02-41A5-9C23-94FF2C1D7CBB}" type="presOf" srcId="{F3D91E2E-2D73-40B3-926D-D95F54223380}" destId="{3CED1F8B-293C-41AA-B31B-B03A5EFF7942}" srcOrd="0" destOrd="0" presId="urn:microsoft.com/office/officeart/2005/8/layout/lProcess3"/>
    <dgm:cxn modelId="{D8DE8377-60E7-45F0-8D6A-79EC5D572E7E}" srcId="{F3D91E2E-2D73-40B3-926D-D95F54223380}" destId="{9817F400-1745-4448-8A99-62353B5E7937}" srcOrd="4" destOrd="0" parTransId="{288D52E3-6E5F-4FEB-AADA-710F221A87AB}" sibTransId="{BB429C93-C18D-4F8B-B0FB-1720C062FD7C}"/>
    <dgm:cxn modelId="{17BBFB8A-4253-47B8-BB39-C471F513E8C4}" srcId="{F3D91E2E-2D73-40B3-926D-D95F54223380}" destId="{CD5C5601-F30D-4A4C-B82F-7371316BDD78}" srcOrd="3" destOrd="0" parTransId="{0B68307F-A6DC-40A4-AD06-7C2A5B47F0D4}" sibTransId="{E8C617FF-3D96-4998-AE48-C84D4070D1DE}"/>
    <dgm:cxn modelId="{E6E0849A-7846-4654-BB07-0D7D75988192}" type="presOf" srcId="{CD5C5601-F30D-4A4C-B82F-7371316BDD78}" destId="{7E653359-8734-467C-A868-D2C05FBF53D0}" srcOrd="0" destOrd="0" presId="urn:microsoft.com/office/officeart/2005/8/layout/lProcess3"/>
    <dgm:cxn modelId="{2D33A3B1-57C9-4A5E-948F-F6937C7DD634}" type="presOf" srcId="{14865BE2-9418-4703-85E4-7DA9D54015F4}" destId="{29FD4696-40BB-4E09-86B6-DB649512F58F}" srcOrd="0" destOrd="0" presId="urn:microsoft.com/office/officeart/2005/8/layout/lProcess3"/>
    <dgm:cxn modelId="{90AD2EB9-846F-46DF-83EF-012219C49D6F}" srcId="{F3D91E2E-2D73-40B3-926D-D95F54223380}" destId="{14865BE2-9418-4703-85E4-7DA9D54015F4}" srcOrd="1" destOrd="0" parTransId="{7DF8C832-A01B-4EE9-8606-EF12C0FD1B12}" sibTransId="{EAAD70A6-C358-4AB6-80C3-312EF27FF563}"/>
    <dgm:cxn modelId="{A14F29C0-6D3C-4F7C-9F5A-15F3BC003AA6}" srcId="{F3D91E2E-2D73-40B3-926D-D95F54223380}" destId="{9057B943-56A0-4C00-B318-AB4F83A88CC8}" srcOrd="2" destOrd="0" parTransId="{BEAE2744-70EB-4254-8FA6-BCF6FAAE4634}" sibTransId="{676BC8C9-C5C9-4A75-9A3E-2595441ECCA9}"/>
    <dgm:cxn modelId="{06748925-2DD8-432D-A8CB-9C79DB130E20}" type="presParOf" srcId="{3CED1F8B-293C-41AA-B31B-B03A5EFF7942}" destId="{FB4F00ED-852D-4FC3-B26E-32BEA3390015}" srcOrd="0" destOrd="0" presId="urn:microsoft.com/office/officeart/2005/8/layout/lProcess3"/>
    <dgm:cxn modelId="{3985666B-A3D5-4963-BE8E-9DCF2C7871BE}" type="presParOf" srcId="{FB4F00ED-852D-4FC3-B26E-32BEA3390015}" destId="{784B3014-56DF-4BA3-8972-FEED8ADC8CE4}" srcOrd="0" destOrd="0" presId="urn:microsoft.com/office/officeart/2005/8/layout/lProcess3"/>
    <dgm:cxn modelId="{B348AE4A-9B59-4424-81ED-69F6E38E1EE8}" type="presParOf" srcId="{3CED1F8B-293C-41AA-B31B-B03A5EFF7942}" destId="{4A0AB37E-6A67-41EB-8756-6B4D01EB23C9}" srcOrd="1" destOrd="0" presId="urn:microsoft.com/office/officeart/2005/8/layout/lProcess3"/>
    <dgm:cxn modelId="{422C1B2A-03C0-4C85-9C4E-FF63F385D1EB}" type="presParOf" srcId="{3CED1F8B-293C-41AA-B31B-B03A5EFF7942}" destId="{D918CEA1-D45B-4CEC-9B5A-D4A70354E2A2}" srcOrd="2" destOrd="0" presId="urn:microsoft.com/office/officeart/2005/8/layout/lProcess3"/>
    <dgm:cxn modelId="{D8FD0462-FEE2-4191-B1DC-3DBE67E28FB8}" type="presParOf" srcId="{D918CEA1-D45B-4CEC-9B5A-D4A70354E2A2}" destId="{29FD4696-40BB-4E09-86B6-DB649512F58F}" srcOrd="0" destOrd="0" presId="urn:microsoft.com/office/officeart/2005/8/layout/lProcess3"/>
    <dgm:cxn modelId="{C50925BE-57DC-45E4-8949-29AEF7CB9C8D}" type="presParOf" srcId="{3CED1F8B-293C-41AA-B31B-B03A5EFF7942}" destId="{1741F7B7-F6FA-4403-A03F-AFEFD1D86C36}" srcOrd="3" destOrd="0" presId="urn:microsoft.com/office/officeart/2005/8/layout/lProcess3"/>
    <dgm:cxn modelId="{8711F5A9-7E84-4308-B148-01240F1AD8CD}" type="presParOf" srcId="{3CED1F8B-293C-41AA-B31B-B03A5EFF7942}" destId="{E3D318D7-53E4-4D22-98C7-736B949818FA}" srcOrd="4" destOrd="0" presId="urn:microsoft.com/office/officeart/2005/8/layout/lProcess3"/>
    <dgm:cxn modelId="{963573D2-CD5E-40D6-B190-8816689CD0B2}" type="presParOf" srcId="{E3D318D7-53E4-4D22-98C7-736B949818FA}" destId="{5C95C47E-3045-4D55-9C74-5E302A7098E3}" srcOrd="0" destOrd="0" presId="urn:microsoft.com/office/officeart/2005/8/layout/lProcess3"/>
    <dgm:cxn modelId="{478F5C95-C7CE-4F26-AC2D-B6C0E25055C0}" type="presParOf" srcId="{3CED1F8B-293C-41AA-B31B-B03A5EFF7942}" destId="{F60B2175-6276-40FA-8A03-E0DC569E4574}" srcOrd="5" destOrd="0" presId="urn:microsoft.com/office/officeart/2005/8/layout/lProcess3"/>
    <dgm:cxn modelId="{68155D03-DAE2-4397-AC49-39727B7AFE6F}" type="presParOf" srcId="{3CED1F8B-293C-41AA-B31B-B03A5EFF7942}" destId="{7B1BD64E-E067-4BAC-B771-BCBB9B66E5EA}" srcOrd="6" destOrd="0" presId="urn:microsoft.com/office/officeart/2005/8/layout/lProcess3"/>
    <dgm:cxn modelId="{5029EA1A-29D6-4BB5-835A-717BFB067EA9}" type="presParOf" srcId="{7B1BD64E-E067-4BAC-B771-BCBB9B66E5EA}" destId="{7E653359-8734-467C-A868-D2C05FBF53D0}" srcOrd="0" destOrd="0" presId="urn:microsoft.com/office/officeart/2005/8/layout/lProcess3"/>
    <dgm:cxn modelId="{46207B40-0192-4DB3-9569-E622F6D038DB}" type="presParOf" srcId="{3CED1F8B-293C-41AA-B31B-B03A5EFF7942}" destId="{96F64FBB-7790-4AEB-BB65-A041CE475854}" srcOrd="7" destOrd="0" presId="urn:microsoft.com/office/officeart/2005/8/layout/lProcess3"/>
    <dgm:cxn modelId="{D78CA4AF-83A4-48F5-BEAA-5901A3616D49}" type="presParOf" srcId="{3CED1F8B-293C-41AA-B31B-B03A5EFF7942}" destId="{6580FD02-B6C8-40FF-B3F0-FDC46EECD36A}" srcOrd="8" destOrd="0" presId="urn:microsoft.com/office/officeart/2005/8/layout/lProcess3"/>
    <dgm:cxn modelId="{F120C809-170D-4EFD-B85C-7AED1A8122C3}" type="presParOf" srcId="{6580FD02-B6C8-40FF-B3F0-FDC46EECD36A}" destId="{321937E0-CCAE-41EF-B94F-F233DD1F1195}"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3D91E2E-2D73-40B3-926D-D95F5422338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D653FB0D-AC58-4496-B499-83EA7B4E1F07}">
      <dgm:prSet custT="1"/>
      <dgm:spPr/>
      <dgm:t>
        <a:bodyPr/>
        <a:lstStyle/>
        <a:p>
          <a:pPr rtl="0"/>
          <a:r>
            <a:rPr lang="en-IN" sz="2800" dirty="0">
              <a:solidFill>
                <a:schemeClr val="bg1">
                  <a:lumMod val="65000"/>
                </a:schemeClr>
              </a:solidFill>
              <a:latin typeface="Helvetica" panose="020B0604020202020204" pitchFamily="34" charset="0"/>
              <a:cs typeface="Helvetica" panose="020B0604020202020204" pitchFamily="34" charset="0"/>
            </a:rPr>
            <a:t>Interchange Loader</a:t>
          </a:r>
          <a:endParaRPr lang="en-US" sz="2800" dirty="0">
            <a:solidFill>
              <a:schemeClr val="bg1">
                <a:lumMod val="65000"/>
              </a:schemeClr>
            </a:solidFill>
            <a:latin typeface="Helvetica" panose="020B0604020202020204" pitchFamily="34" charset="0"/>
            <a:cs typeface="Helvetica" panose="020B0604020202020204" pitchFamily="34" charset="0"/>
          </a:endParaRPr>
        </a:p>
      </dgm:t>
    </dgm:pt>
    <dgm:pt modelId="{7A992489-CBC8-40C2-BBE0-E67879F60C67}" type="parTrans" cxnId="{62D64D5E-F5D1-445D-AA79-B93E74AC1C97}">
      <dgm:prSet/>
      <dgm:spPr/>
      <dgm:t>
        <a:bodyPr/>
        <a:lstStyle/>
        <a:p>
          <a:endParaRPr lang="en-US"/>
        </a:p>
      </dgm:t>
    </dgm:pt>
    <dgm:pt modelId="{B518E67C-9EF2-4CA0-8DCA-783B4D352BEB}" type="sibTrans" cxnId="{62D64D5E-F5D1-445D-AA79-B93E74AC1C97}">
      <dgm:prSet/>
      <dgm:spPr/>
      <dgm:t>
        <a:bodyPr/>
        <a:lstStyle/>
        <a:p>
          <a:endParaRPr lang="en-US"/>
        </a:p>
      </dgm:t>
    </dgm:pt>
    <dgm:pt modelId="{14865BE2-9418-4703-85E4-7DA9D54015F4}">
      <dgm:prSet custT="1"/>
      <dgm:spPr/>
      <dgm:t>
        <a:bodyPr/>
        <a:lstStyle/>
        <a:p>
          <a:pPr rtl="0"/>
          <a:r>
            <a:rPr lang="en-IN" sz="2800" dirty="0">
              <a:solidFill>
                <a:schemeClr val="bg1">
                  <a:lumMod val="65000"/>
                </a:schemeClr>
              </a:solidFill>
              <a:latin typeface="Helvetica" panose="020B0604020202020204" pitchFamily="34" charset="0"/>
              <a:cs typeface="Helvetica" panose="020B0604020202020204" pitchFamily="34" charset="0"/>
            </a:rPr>
            <a:t>Parser &amp; Formatter</a:t>
          </a:r>
          <a:endParaRPr lang="en-US" sz="2800" dirty="0">
            <a:solidFill>
              <a:schemeClr val="bg1">
                <a:lumMod val="65000"/>
              </a:schemeClr>
            </a:solidFill>
            <a:latin typeface="Helvetica" panose="020B0604020202020204" pitchFamily="34" charset="0"/>
            <a:cs typeface="Helvetica" panose="020B0604020202020204" pitchFamily="34" charset="0"/>
          </a:endParaRPr>
        </a:p>
      </dgm:t>
    </dgm:pt>
    <dgm:pt modelId="{7DF8C832-A01B-4EE9-8606-EF12C0FD1B12}" type="parTrans" cxnId="{90AD2EB9-846F-46DF-83EF-012219C49D6F}">
      <dgm:prSet/>
      <dgm:spPr/>
      <dgm:t>
        <a:bodyPr/>
        <a:lstStyle/>
        <a:p>
          <a:endParaRPr lang="en-US"/>
        </a:p>
      </dgm:t>
    </dgm:pt>
    <dgm:pt modelId="{EAAD70A6-C358-4AB6-80C3-312EF27FF563}" type="sibTrans" cxnId="{90AD2EB9-846F-46DF-83EF-012219C49D6F}">
      <dgm:prSet/>
      <dgm:spPr/>
      <dgm:t>
        <a:bodyPr/>
        <a:lstStyle/>
        <a:p>
          <a:endParaRPr lang="en-US"/>
        </a:p>
      </dgm:t>
    </dgm:pt>
    <dgm:pt modelId="{9057B943-56A0-4C00-B318-AB4F83A88CC8}">
      <dgm:prSet custT="1"/>
      <dgm:spPr/>
      <dgm:t>
        <a:bodyPr/>
        <a:lstStyle/>
        <a:p>
          <a:pPr rtl="0"/>
          <a:r>
            <a:rPr lang="en-IN" sz="2800" dirty="0">
              <a:latin typeface="Helvetica" panose="020B0604020202020204" pitchFamily="34" charset="0"/>
              <a:cs typeface="Helvetica" panose="020B0604020202020204" pitchFamily="34" charset="0"/>
            </a:rPr>
            <a:t>Duplicate check</a:t>
          </a:r>
          <a:endParaRPr lang="en-US" sz="2800" dirty="0">
            <a:latin typeface="Helvetica" panose="020B0604020202020204" pitchFamily="34" charset="0"/>
            <a:cs typeface="Helvetica" panose="020B0604020202020204" pitchFamily="34" charset="0"/>
          </a:endParaRPr>
        </a:p>
      </dgm:t>
    </dgm:pt>
    <dgm:pt modelId="{BEAE2744-70EB-4254-8FA6-BCF6FAAE4634}" type="parTrans" cxnId="{A14F29C0-6D3C-4F7C-9F5A-15F3BC003AA6}">
      <dgm:prSet/>
      <dgm:spPr/>
      <dgm:t>
        <a:bodyPr/>
        <a:lstStyle/>
        <a:p>
          <a:endParaRPr lang="en-US"/>
        </a:p>
      </dgm:t>
    </dgm:pt>
    <dgm:pt modelId="{676BC8C9-C5C9-4A75-9A3E-2595441ECCA9}" type="sibTrans" cxnId="{A14F29C0-6D3C-4F7C-9F5A-15F3BC003AA6}">
      <dgm:prSet/>
      <dgm:spPr/>
      <dgm:t>
        <a:bodyPr/>
        <a:lstStyle/>
        <a:p>
          <a:endParaRPr lang="en-US"/>
        </a:p>
      </dgm:t>
    </dgm:pt>
    <dgm:pt modelId="{CD5C5601-F30D-4A4C-B82F-7371316BDD78}">
      <dgm:prSet custT="1"/>
      <dgm:spPr/>
      <dgm:t>
        <a:bodyPr/>
        <a:lstStyle/>
        <a:p>
          <a:pPr rtl="0"/>
          <a:r>
            <a:rPr lang="en-IN" sz="2800" dirty="0">
              <a:solidFill>
                <a:schemeClr val="bg1">
                  <a:lumMod val="65000"/>
                </a:schemeClr>
              </a:solidFill>
              <a:latin typeface="Helvetica" panose="020B0604020202020204" pitchFamily="34" charset="0"/>
              <a:cs typeface="Helvetica" panose="020B0604020202020204" pitchFamily="34" charset="0"/>
            </a:rPr>
            <a:t>Worklist Item</a:t>
          </a:r>
          <a:endParaRPr lang="en-US" sz="2800" dirty="0">
            <a:solidFill>
              <a:schemeClr val="bg1">
                <a:lumMod val="65000"/>
              </a:schemeClr>
            </a:solidFill>
            <a:latin typeface="Helvetica" panose="020B0604020202020204" pitchFamily="34" charset="0"/>
            <a:cs typeface="Helvetica" panose="020B0604020202020204" pitchFamily="34" charset="0"/>
          </a:endParaRPr>
        </a:p>
      </dgm:t>
    </dgm:pt>
    <dgm:pt modelId="{0B68307F-A6DC-40A4-AD06-7C2A5B47F0D4}" type="parTrans" cxnId="{17BBFB8A-4253-47B8-BB39-C471F513E8C4}">
      <dgm:prSet/>
      <dgm:spPr/>
      <dgm:t>
        <a:bodyPr/>
        <a:lstStyle/>
        <a:p>
          <a:endParaRPr lang="en-US"/>
        </a:p>
      </dgm:t>
    </dgm:pt>
    <dgm:pt modelId="{E8C617FF-3D96-4998-AE48-C84D4070D1DE}" type="sibTrans" cxnId="{17BBFB8A-4253-47B8-BB39-C471F513E8C4}">
      <dgm:prSet/>
      <dgm:spPr/>
      <dgm:t>
        <a:bodyPr/>
        <a:lstStyle/>
        <a:p>
          <a:endParaRPr lang="en-US"/>
        </a:p>
      </dgm:t>
    </dgm:pt>
    <dgm:pt modelId="{9817F400-1745-4448-8A99-62353B5E7937}">
      <dgm:prSet custT="1"/>
      <dgm:spPr/>
      <dgm:t>
        <a:bodyPr/>
        <a:lstStyle/>
        <a:p>
          <a:pPr rtl="0"/>
          <a:r>
            <a:rPr lang="en-IN" sz="2800" dirty="0">
              <a:solidFill>
                <a:schemeClr val="bg1">
                  <a:lumMod val="65000"/>
                </a:schemeClr>
              </a:solidFill>
              <a:latin typeface="Helvetica" panose="020B0604020202020204" pitchFamily="34" charset="0"/>
              <a:cs typeface="Helvetica" panose="020B0604020202020204" pitchFamily="34" charset="0"/>
            </a:rPr>
            <a:t>4Eye Verification</a:t>
          </a:r>
          <a:endParaRPr lang="en-US" sz="2800" dirty="0">
            <a:solidFill>
              <a:schemeClr val="bg1">
                <a:lumMod val="65000"/>
              </a:schemeClr>
            </a:solidFill>
            <a:latin typeface="Helvetica" panose="020B0604020202020204" pitchFamily="34" charset="0"/>
            <a:cs typeface="Helvetica" panose="020B0604020202020204" pitchFamily="34" charset="0"/>
          </a:endParaRPr>
        </a:p>
      </dgm:t>
    </dgm:pt>
    <dgm:pt modelId="{288D52E3-6E5F-4FEB-AADA-710F221A87AB}" type="parTrans" cxnId="{D8DE8377-60E7-45F0-8D6A-79EC5D572E7E}">
      <dgm:prSet/>
      <dgm:spPr/>
      <dgm:t>
        <a:bodyPr/>
        <a:lstStyle/>
        <a:p>
          <a:endParaRPr lang="en-US"/>
        </a:p>
      </dgm:t>
    </dgm:pt>
    <dgm:pt modelId="{BB429C93-C18D-4F8B-B0FB-1720C062FD7C}" type="sibTrans" cxnId="{D8DE8377-60E7-45F0-8D6A-79EC5D572E7E}">
      <dgm:prSet/>
      <dgm:spPr/>
      <dgm:t>
        <a:bodyPr/>
        <a:lstStyle/>
        <a:p>
          <a:endParaRPr lang="en-US"/>
        </a:p>
      </dgm:t>
    </dgm:pt>
    <dgm:pt modelId="{3CED1F8B-293C-41AA-B31B-B03A5EFF7942}" type="pres">
      <dgm:prSet presAssocID="{F3D91E2E-2D73-40B3-926D-D95F54223380}" presName="Name0" presStyleCnt="0">
        <dgm:presLayoutVars>
          <dgm:chPref val="3"/>
          <dgm:dir/>
          <dgm:animLvl val="lvl"/>
          <dgm:resizeHandles/>
        </dgm:presLayoutVars>
      </dgm:prSet>
      <dgm:spPr/>
    </dgm:pt>
    <dgm:pt modelId="{FB4F00ED-852D-4FC3-B26E-32BEA3390015}" type="pres">
      <dgm:prSet presAssocID="{D653FB0D-AC58-4496-B499-83EA7B4E1F07}" presName="horFlow" presStyleCnt="0"/>
      <dgm:spPr/>
    </dgm:pt>
    <dgm:pt modelId="{784B3014-56DF-4BA3-8972-FEED8ADC8CE4}" type="pres">
      <dgm:prSet presAssocID="{D653FB0D-AC58-4496-B499-83EA7B4E1F07}" presName="bigChev" presStyleLbl="node1" presStyleIdx="0" presStyleCnt="5" custScaleX="371112"/>
      <dgm:spPr/>
    </dgm:pt>
    <dgm:pt modelId="{4A0AB37E-6A67-41EB-8756-6B4D01EB23C9}" type="pres">
      <dgm:prSet presAssocID="{D653FB0D-AC58-4496-B499-83EA7B4E1F07}" presName="vSp" presStyleCnt="0"/>
      <dgm:spPr/>
    </dgm:pt>
    <dgm:pt modelId="{D918CEA1-D45B-4CEC-9B5A-D4A70354E2A2}" type="pres">
      <dgm:prSet presAssocID="{14865BE2-9418-4703-85E4-7DA9D54015F4}" presName="horFlow" presStyleCnt="0"/>
      <dgm:spPr/>
    </dgm:pt>
    <dgm:pt modelId="{29FD4696-40BB-4E09-86B6-DB649512F58F}" type="pres">
      <dgm:prSet presAssocID="{14865BE2-9418-4703-85E4-7DA9D54015F4}" presName="bigChev" presStyleLbl="node1" presStyleIdx="1" presStyleCnt="5" custScaleX="371112"/>
      <dgm:spPr/>
    </dgm:pt>
    <dgm:pt modelId="{1741F7B7-F6FA-4403-A03F-AFEFD1D86C36}" type="pres">
      <dgm:prSet presAssocID="{14865BE2-9418-4703-85E4-7DA9D54015F4}" presName="vSp" presStyleCnt="0"/>
      <dgm:spPr/>
    </dgm:pt>
    <dgm:pt modelId="{E3D318D7-53E4-4D22-98C7-736B949818FA}" type="pres">
      <dgm:prSet presAssocID="{9057B943-56A0-4C00-B318-AB4F83A88CC8}" presName="horFlow" presStyleCnt="0"/>
      <dgm:spPr/>
    </dgm:pt>
    <dgm:pt modelId="{5C95C47E-3045-4D55-9C74-5E302A7098E3}" type="pres">
      <dgm:prSet presAssocID="{9057B943-56A0-4C00-B318-AB4F83A88CC8}" presName="bigChev" presStyleLbl="node1" presStyleIdx="2" presStyleCnt="5" custScaleX="371112"/>
      <dgm:spPr/>
    </dgm:pt>
    <dgm:pt modelId="{F60B2175-6276-40FA-8A03-E0DC569E4574}" type="pres">
      <dgm:prSet presAssocID="{9057B943-56A0-4C00-B318-AB4F83A88CC8}" presName="vSp" presStyleCnt="0"/>
      <dgm:spPr/>
    </dgm:pt>
    <dgm:pt modelId="{7B1BD64E-E067-4BAC-B771-BCBB9B66E5EA}" type="pres">
      <dgm:prSet presAssocID="{CD5C5601-F30D-4A4C-B82F-7371316BDD78}" presName="horFlow" presStyleCnt="0"/>
      <dgm:spPr/>
    </dgm:pt>
    <dgm:pt modelId="{7E653359-8734-467C-A868-D2C05FBF53D0}" type="pres">
      <dgm:prSet presAssocID="{CD5C5601-F30D-4A4C-B82F-7371316BDD78}" presName="bigChev" presStyleLbl="node1" presStyleIdx="3" presStyleCnt="5" custScaleX="371112"/>
      <dgm:spPr/>
    </dgm:pt>
    <dgm:pt modelId="{96F64FBB-7790-4AEB-BB65-A041CE475854}" type="pres">
      <dgm:prSet presAssocID="{CD5C5601-F30D-4A4C-B82F-7371316BDD78}" presName="vSp" presStyleCnt="0"/>
      <dgm:spPr/>
    </dgm:pt>
    <dgm:pt modelId="{6580FD02-B6C8-40FF-B3F0-FDC46EECD36A}" type="pres">
      <dgm:prSet presAssocID="{9817F400-1745-4448-8A99-62353B5E7937}" presName="horFlow" presStyleCnt="0"/>
      <dgm:spPr/>
    </dgm:pt>
    <dgm:pt modelId="{321937E0-CCAE-41EF-B94F-F233DD1F1195}" type="pres">
      <dgm:prSet presAssocID="{9817F400-1745-4448-8A99-62353B5E7937}" presName="bigChev" presStyleLbl="node1" presStyleIdx="4" presStyleCnt="5" custScaleX="371112"/>
      <dgm:spPr/>
    </dgm:pt>
  </dgm:ptLst>
  <dgm:cxnLst>
    <dgm:cxn modelId="{7A32F614-E622-460D-AA53-3A7B39A1203B}" type="presOf" srcId="{F3D91E2E-2D73-40B3-926D-D95F54223380}" destId="{3CED1F8B-293C-41AA-B31B-B03A5EFF7942}" srcOrd="0" destOrd="0" presId="urn:microsoft.com/office/officeart/2005/8/layout/lProcess3"/>
    <dgm:cxn modelId="{CDA4EC19-7A5B-4F87-8211-8F2D78627764}" type="presOf" srcId="{9817F400-1745-4448-8A99-62353B5E7937}" destId="{321937E0-CCAE-41EF-B94F-F233DD1F1195}" srcOrd="0" destOrd="0" presId="urn:microsoft.com/office/officeart/2005/8/layout/lProcess3"/>
    <dgm:cxn modelId="{62D64D5E-F5D1-445D-AA79-B93E74AC1C97}" srcId="{F3D91E2E-2D73-40B3-926D-D95F54223380}" destId="{D653FB0D-AC58-4496-B499-83EA7B4E1F07}" srcOrd="0" destOrd="0" parTransId="{7A992489-CBC8-40C2-BBE0-E67879F60C67}" sibTransId="{B518E67C-9EF2-4CA0-8DCA-783B4D352BEB}"/>
    <dgm:cxn modelId="{4F3F596E-26EA-44AD-98E8-735026BED687}" type="presOf" srcId="{9057B943-56A0-4C00-B318-AB4F83A88CC8}" destId="{5C95C47E-3045-4D55-9C74-5E302A7098E3}" srcOrd="0" destOrd="0" presId="urn:microsoft.com/office/officeart/2005/8/layout/lProcess3"/>
    <dgm:cxn modelId="{D8DE8377-60E7-45F0-8D6A-79EC5D572E7E}" srcId="{F3D91E2E-2D73-40B3-926D-D95F54223380}" destId="{9817F400-1745-4448-8A99-62353B5E7937}" srcOrd="4" destOrd="0" parTransId="{288D52E3-6E5F-4FEB-AADA-710F221A87AB}" sibTransId="{BB429C93-C18D-4F8B-B0FB-1720C062FD7C}"/>
    <dgm:cxn modelId="{17BBFB8A-4253-47B8-BB39-C471F513E8C4}" srcId="{F3D91E2E-2D73-40B3-926D-D95F54223380}" destId="{CD5C5601-F30D-4A4C-B82F-7371316BDD78}" srcOrd="3" destOrd="0" parTransId="{0B68307F-A6DC-40A4-AD06-7C2A5B47F0D4}" sibTransId="{E8C617FF-3D96-4998-AE48-C84D4070D1DE}"/>
    <dgm:cxn modelId="{22578AAC-4016-4D57-8049-6042F182FF6A}" type="presOf" srcId="{D653FB0D-AC58-4496-B499-83EA7B4E1F07}" destId="{784B3014-56DF-4BA3-8972-FEED8ADC8CE4}" srcOrd="0" destOrd="0" presId="urn:microsoft.com/office/officeart/2005/8/layout/lProcess3"/>
    <dgm:cxn modelId="{90AD2EB9-846F-46DF-83EF-012219C49D6F}" srcId="{F3D91E2E-2D73-40B3-926D-D95F54223380}" destId="{14865BE2-9418-4703-85E4-7DA9D54015F4}" srcOrd="1" destOrd="0" parTransId="{7DF8C832-A01B-4EE9-8606-EF12C0FD1B12}" sibTransId="{EAAD70A6-C358-4AB6-80C3-312EF27FF563}"/>
    <dgm:cxn modelId="{A14F29C0-6D3C-4F7C-9F5A-15F3BC003AA6}" srcId="{F3D91E2E-2D73-40B3-926D-D95F54223380}" destId="{9057B943-56A0-4C00-B318-AB4F83A88CC8}" srcOrd="2" destOrd="0" parTransId="{BEAE2744-70EB-4254-8FA6-BCF6FAAE4634}" sibTransId="{676BC8C9-C5C9-4A75-9A3E-2595441ECCA9}"/>
    <dgm:cxn modelId="{C458ADC6-35E7-40AB-A72B-FE9AD4129EFB}" type="presOf" srcId="{14865BE2-9418-4703-85E4-7DA9D54015F4}" destId="{29FD4696-40BB-4E09-86B6-DB649512F58F}" srcOrd="0" destOrd="0" presId="urn:microsoft.com/office/officeart/2005/8/layout/lProcess3"/>
    <dgm:cxn modelId="{C313A6D2-CB61-4DB1-8FF5-A4AC11D677EF}" type="presOf" srcId="{CD5C5601-F30D-4A4C-B82F-7371316BDD78}" destId="{7E653359-8734-467C-A868-D2C05FBF53D0}" srcOrd="0" destOrd="0" presId="urn:microsoft.com/office/officeart/2005/8/layout/lProcess3"/>
    <dgm:cxn modelId="{28D3CE51-5BBF-4D5F-B286-868FEC63B611}" type="presParOf" srcId="{3CED1F8B-293C-41AA-B31B-B03A5EFF7942}" destId="{FB4F00ED-852D-4FC3-B26E-32BEA3390015}" srcOrd="0" destOrd="0" presId="urn:microsoft.com/office/officeart/2005/8/layout/lProcess3"/>
    <dgm:cxn modelId="{9BE1F529-73BF-4CB3-95C8-6BB6681DB9DA}" type="presParOf" srcId="{FB4F00ED-852D-4FC3-B26E-32BEA3390015}" destId="{784B3014-56DF-4BA3-8972-FEED8ADC8CE4}" srcOrd="0" destOrd="0" presId="urn:microsoft.com/office/officeart/2005/8/layout/lProcess3"/>
    <dgm:cxn modelId="{4149E64E-893D-4A65-81D9-A8914BE3E667}" type="presParOf" srcId="{3CED1F8B-293C-41AA-B31B-B03A5EFF7942}" destId="{4A0AB37E-6A67-41EB-8756-6B4D01EB23C9}" srcOrd="1" destOrd="0" presId="urn:microsoft.com/office/officeart/2005/8/layout/lProcess3"/>
    <dgm:cxn modelId="{23C0DAEC-D714-4639-94A0-B073C9817B8A}" type="presParOf" srcId="{3CED1F8B-293C-41AA-B31B-B03A5EFF7942}" destId="{D918CEA1-D45B-4CEC-9B5A-D4A70354E2A2}" srcOrd="2" destOrd="0" presId="urn:microsoft.com/office/officeart/2005/8/layout/lProcess3"/>
    <dgm:cxn modelId="{3D9F6E93-FCD9-442E-8D82-0C001E2C289B}" type="presParOf" srcId="{D918CEA1-D45B-4CEC-9B5A-D4A70354E2A2}" destId="{29FD4696-40BB-4E09-86B6-DB649512F58F}" srcOrd="0" destOrd="0" presId="urn:microsoft.com/office/officeart/2005/8/layout/lProcess3"/>
    <dgm:cxn modelId="{EB5CCFD9-A786-47EC-B98D-A2F8155129F9}" type="presParOf" srcId="{3CED1F8B-293C-41AA-B31B-B03A5EFF7942}" destId="{1741F7B7-F6FA-4403-A03F-AFEFD1D86C36}" srcOrd="3" destOrd="0" presId="urn:microsoft.com/office/officeart/2005/8/layout/lProcess3"/>
    <dgm:cxn modelId="{246A0723-30BA-4F0A-B66D-830CC8CF2F28}" type="presParOf" srcId="{3CED1F8B-293C-41AA-B31B-B03A5EFF7942}" destId="{E3D318D7-53E4-4D22-98C7-736B949818FA}" srcOrd="4" destOrd="0" presId="urn:microsoft.com/office/officeart/2005/8/layout/lProcess3"/>
    <dgm:cxn modelId="{A5A71E5B-92C9-4095-A839-2BC2F703DC08}" type="presParOf" srcId="{E3D318D7-53E4-4D22-98C7-736B949818FA}" destId="{5C95C47E-3045-4D55-9C74-5E302A7098E3}" srcOrd="0" destOrd="0" presId="urn:microsoft.com/office/officeart/2005/8/layout/lProcess3"/>
    <dgm:cxn modelId="{DAE121E3-C962-4AE0-B4F2-7A5A9743DB13}" type="presParOf" srcId="{3CED1F8B-293C-41AA-B31B-B03A5EFF7942}" destId="{F60B2175-6276-40FA-8A03-E0DC569E4574}" srcOrd="5" destOrd="0" presId="urn:microsoft.com/office/officeart/2005/8/layout/lProcess3"/>
    <dgm:cxn modelId="{288D9937-9E97-4D58-B528-06C85D8C90DD}" type="presParOf" srcId="{3CED1F8B-293C-41AA-B31B-B03A5EFF7942}" destId="{7B1BD64E-E067-4BAC-B771-BCBB9B66E5EA}" srcOrd="6" destOrd="0" presId="urn:microsoft.com/office/officeart/2005/8/layout/lProcess3"/>
    <dgm:cxn modelId="{384D8348-8D5D-4034-89FA-4AE3D6C64E9B}" type="presParOf" srcId="{7B1BD64E-E067-4BAC-B771-BCBB9B66E5EA}" destId="{7E653359-8734-467C-A868-D2C05FBF53D0}" srcOrd="0" destOrd="0" presId="urn:microsoft.com/office/officeart/2005/8/layout/lProcess3"/>
    <dgm:cxn modelId="{ED663686-3A49-4A58-8307-A7F166302639}" type="presParOf" srcId="{3CED1F8B-293C-41AA-B31B-B03A5EFF7942}" destId="{96F64FBB-7790-4AEB-BB65-A041CE475854}" srcOrd="7" destOrd="0" presId="urn:microsoft.com/office/officeart/2005/8/layout/lProcess3"/>
    <dgm:cxn modelId="{9A4CD23D-212B-49A1-A5CB-31CAE8261273}" type="presParOf" srcId="{3CED1F8B-293C-41AA-B31B-B03A5EFF7942}" destId="{6580FD02-B6C8-40FF-B3F0-FDC46EECD36A}" srcOrd="8" destOrd="0" presId="urn:microsoft.com/office/officeart/2005/8/layout/lProcess3"/>
    <dgm:cxn modelId="{7E095CC9-A288-407B-8328-5BD1C43633B9}" type="presParOf" srcId="{6580FD02-B6C8-40FF-B3F0-FDC46EECD36A}" destId="{321937E0-CCAE-41EF-B94F-F233DD1F1195}"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3D91E2E-2D73-40B3-926D-D95F5422338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D653FB0D-AC58-4496-B499-83EA7B4E1F07}">
      <dgm:prSet custT="1"/>
      <dgm:spPr/>
      <dgm:t>
        <a:bodyPr/>
        <a:lstStyle/>
        <a:p>
          <a:pPr rtl="0"/>
          <a:r>
            <a:rPr lang="en-IN" sz="2800" dirty="0">
              <a:solidFill>
                <a:schemeClr val="bg1">
                  <a:lumMod val="65000"/>
                </a:schemeClr>
              </a:solidFill>
              <a:latin typeface="Helvetica" panose="020B0604020202020204" pitchFamily="34" charset="0"/>
              <a:cs typeface="Helvetica" panose="020B0604020202020204" pitchFamily="34" charset="0"/>
            </a:rPr>
            <a:t>Interchange Loader</a:t>
          </a:r>
          <a:endParaRPr lang="en-US" sz="2800" dirty="0">
            <a:solidFill>
              <a:schemeClr val="bg1">
                <a:lumMod val="65000"/>
              </a:schemeClr>
            </a:solidFill>
            <a:latin typeface="Helvetica" panose="020B0604020202020204" pitchFamily="34" charset="0"/>
            <a:cs typeface="Helvetica" panose="020B0604020202020204" pitchFamily="34" charset="0"/>
          </a:endParaRPr>
        </a:p>
      </dgm:t>
    </dgm:pt>
    <dgm:pt modelId="{7A992489-CBC8-40C2-BBE0-E67879F60C67}" type="parTrans" cxnId="{62D64D5E-F5D1-445D-AA79-B93E74AC1C97}">
      <dgm:prSet/>
      <dgm:spPr/>
      <dgm:t>
        <a:bodyPr/>
        <a:lstStyle/>
        <a:p>
          <a:endParaRPr lang="en-US"/>
        </a:p>
      </dgm:t>
    </dgm:pt>
    <dgm:pt modelId="{B518E67C-9EF2-4CA0-8DCA-783B4D352BEB}" type="sibTrans" cxnId="{62D64D5E-F5D1-445D-AA79-B93E74AC1C97}">
      <dgm:prSet/>
      <dgm:spPr/>
      <dgm:t>
        <a:bodyPr/>
        <a:lstStyle/>
        <a:p>
          <a:endParaRPr lang="en-US"/>
        </a:p>
      </dgm:t>
    </dgm:pt>
    <dgm:pt modelId="{14865BE2-9418-4703-85E4-7DA9D54015F4}">
      <dgm:prSet custT="1"/>
      <dgm:spPr/>
      <dgm:t>
        <a:bodyPr/>
        <a:lstStyle/>
        <a:p>
          <a:pPr rtl="0"/>
          <a:r>
            <a:rPr lang="en-IN" sz="2800" dirty="0">
              <a:solidFill>
                <a:schemeClr val="bg1">
                  <a:lumMod val="65000"/>
                </a:schemeClr>
              </a:solidFill>
              <a:latin typeface="Helvetica" panose="020B0604020202020204" pitchFamily="34" charset="0"/>
              <a:cs typeface="Helvetica" panose="020B0604020202020204" pitchFamily="34" charset="0"/>
            </a:rPr>
            <a:t>Parser &amp; Formatter</a:t>
          </a:r>
          <a:endParaRPr lang="en-US" sz="2800" dirty="0">
            <a:solidFill>
              <a:schemeClr val="bg1">
                <a:lumMod val="65000"/>
              </a:schemeClr>
            </a:solidFill>
            <a:latin typeface="Helvetica" panose="020B0604020202020204" pitchFamily="34" charset="0"/>
            <a:cs typeface="Helvetica" panose="020B0604020202020204" pitchFamily="34" charset="0"/>
          </a:endParaRPr>
        </a:p>
      </dgm:t>
    </dgm:pt>
    <dgm:pt modelId="{7DF8C832-A01B-4EE9-8606-EF12C0FD1B12}" type="parTrans" cxnId="{90AD2EB9-846F-46DF-83EF-012219C49D6F}">
      <dgm:prSet/>
      <dgm:spPr/>
      <dgm:t>
        <a:bodyPr/>
        <a:lstStyle/>
        <a:p>
          <a:endParaRPr lang="en-US"/>
        </a:p>
      </dgm:t>
    </dgm:pt>
    <dgm:pt modelId="{EAAD70A6-C358-4AB6-80C3-312EF27FF563}" type="sibTrans" cxnId="{90AD2EB9-846F-46DF-83EF-012219C49D6F}">
      <dgm:prSet/>
      <dgm:spPr/>
      <dgm:t>
        <a:bodyPr/>
        <a:lstStyle/>
        <a:p>
          <a:endParaRPr lang="en-US"/>
        </a:p>
      </dgm:t>
    </dgm:pt>
    <dgm:pt modelId="{9057B943-56A0-4C00-B318-AB4F83A88CC8}">
      <dgm:prSet custT="1"/>
      <dgm:spPr/>
      <dgm:t>
        <a:bodyPr/>
        <a:lstStyle/>
        <a:p>
          <a:pPr rtl="0"/>
          <a:r>
            <a:rPr lang="en-IN" sz="2800" dirty="0">
              <a:solidFill>
                <a:schemeClr val="bg1">
                  <a:lumMod val="65000"/>
                </a:schemeClr>
              </a:solidFill>
              <a:latin typeface="Helvetica" panose="020B0604020202020204" pitchFamily="34" charset="0"/>
              <a:cs typeface="Helvetica" panose="020B0604020202020204" pitchFamily="34" charset="0"/>
            </a:rPr>
            <a:t>Duplicate check</a:t>
          </a:r>
          <a:endParaRPr lang="en-US" sz="2800" dirty="0">
            <a:solidFill>
              <a:schemeClr val="bg1">
                <a:lumMod val="65000"/>
              </a:schemeClr>
            </a:solidFill>
            <a:latin typeface="Helvetica" panose="020B0604020202020204" pitchFamily="34" charset="0"/>
            <a:cs typeface="Helvetica" panose="020B0604020202020204" pitchFamily="34" charset="0"/>
          </a:endParaRPr>
        </a:p>
      </dgm:t>
    </dgm:pt>
    <dgm:pt modelId="{BEAE2744-70EB-4254-8FA6-BCF6FAAE4634}" type="parTrans" cxnId="{A14F29C0-6D3C-4F7C-9F5A-15F3BC003AA6}">
      <dgm:prSet/>
      <dgm:spPr/>
      <dgm:t>
        <a:bodyPr/>
        <a:lstStyle/>
        <a:p>
          <a:endParaRPr lang="en-US"/>
        </a:p>
      </dgm:t>
    </dgm:pt>
    <dgm:pt modelId="{676BC8C9-C5C9-4A75-9A3E-2595441ECCA9}" type="sibTrans" cxnId="{A14F29C0-6D3C-4F7C-9F5A-15F3BC003AA6}">
      <dgm:prSet/>
      <dgm:spPr/>
      <dgm:t>
        <a:bodyPr/>
        <a:lstStyle/>
        <a:p>
          <a:endParaRPr lang="en-US"/>
        </a:p>
      </dgm:t>
    </dgm:pt>
    <dgm:pt modelId="{CD5C5601-F30D-4A4C-B82F-7371316BDD78}">
      <dgm:prSet custT="1"/>
      <dgm:spPr/>
      <dgm:t>
        <a:bodyPr/>
        <a:lstStyle/>
        <a:p>
          <a:pPr rtl="0"/>
          <a:r>
            <a:rPr lang="en-IN" sz="2800" dirty="0">
              <a:solidFill>
                <a:schemeClr val="bg1"/>
              </a:solidFill>
              <a:latin typeface="Helvetica" panose="020B0604020202020204" pitchFamily="34" charset="0"/>
              <a:cs typeface="Helvetica" panose="020B0604020202020204" pitchFamily="34" charset="0"/>
            </a:rPr>
            <a:t>Worklist Item</a:t>
          </a:r>
          <a:endParaRPr lang="en-US" sz="2800" dirty="0">
            <a:solidFill>
              <a:schemeClr val="bg1"/>
            </a:solidFill>
            <a:latin typeface="Helvetica" panose="020B0604020202020204" pitchFamily="34" charset="0"/>
            <a:cs typeface="Helvetica" panose="020B0604020202020204" pitchFamily="34" charset="0"/>
          </a:endParaRPr>
        </a:p>
      </dgm:t>
    </dgm:pt>
    <dgm:pt modelId="{0B68307F-A6DC-40A4-AD06-7C2A5B47F0D4}" type="parTrans" cxnId="{17BBFB8A-4253-47B8-BB39-C471F513E8C4}">
      <dgm:prSet/>
      <dgm:spPr/>
      <dgm:t>
        <a:bodyPr/>
        <a:lstStyle/>
        <a:p>
          <a:endParaRPr lang="en-US"/>
        </a:p>
      </dgm:t>
    </dgm:pt>
    <dgm:pt modelId="{E8C617FF-3D96-4998-AE48-C84D4070D1DE}" type="sibTrans" cxnId="{17BBFB8A-4253-47B8-BB39-C471F513E8C4}">
      <dgm:prSet/>
      <dgm:spPr/>
      <dgm:t>
        <a:bodyPr/>
        <a:lstStyle/>
        <a:p>
          <a:endParaRPr lang="en-US"/>
        </a:p>
      </dgm:t>
    </dgm:pt>
    <dgm:pt modelId="{9817F400-1745-4448-8A99-62353B5E7937}">
      <dgm:prSet custT="1"/>
      <dgm:spPr/>
      <dgm:t>
        <a:bodyPr/>
        <a:lstStyle/>
        <a:p>
          <a:pPr rtl="0"/>
          <a:r>
            <a:rPr lang="en-IN" sz="2800" dirty="0">
              <a:solidFill>
                <a:schemeClr val="bg1">
                  <a:lumMod val="65000"/>
                </a:schemeClr>
              </a:solidFill>
              <a:latin typeface="Helvetica" panose="020B0604020202020204" pitchFamily="34" charset="0"/>
              <a:cs typeface="Helvetica" panose="020B0604020202020204" pitchFamily="34" charset="0"/>
            </a:rPr>
            <a:t>4Eye Verification</a:t>
          </a:r>
          <a:endParaRPr lang="en-US" sz="2800" dirty="0">
            <a:solidFill>
              <a:schemeClr val="bg1">
                <a:lumMod val="65000"/>
              </a:schemeClr>
            </a:solidFill>
            <a:latin typeface="Helvetica" panose="020B0604020202020204" pitchFamily="34" charset="0"/>
            <a:cs typeface="Helvetica" panose="020B0604020202020204" pitchFamily="34" charset="0"/>
          </a:endParaRPr>
        </a:p>
      </dgm:t>
    </dgm:pt>
    <dgm:pt modelId="{288D52E3-6E5F-4FEB-AADA-710F221A87AB}" type="parTrans" cxnId="{D8DE8377-60E7-45F0-8D6A-79EC5D572E7E}">
      <dgm:prSet/>
      <dgm:spPr/>
      <dgm:t>
        <a:bodyPr/>
        <a:lstStyle/>
        <a:p>
          <a:endParaRPr lang="en-US"/>
        </a:p>
      </dgm:t>
    </dgm:pt>
    <dgm:pt modelId="{BB429C93-C18D-4F8B-B0FB-1720C062FD7C}" type="sibTrans" cxnId="{D8DE8377-60E7-45F0-8D6A-79EC5D572E7E}">
      <dgm:prSet/>
      <dgm:spPr/>
      <dgm:t>
        <a:bodyPr/>
        <a:lstStyle/>
        <a:p>
          <a:endParaRPr lang="en-US"/>
        </a:p>
      </dgm:t>
    </dgm:pt>
    <dgm:pt modelId="{3CED1F8B-293C-41AA-B31B-B03A5EFF7942}" type="pres">
      <dgm:prSet presAssocID="{F3D91E2E-2D73-40B3-926D-D95F54223380}" presName="Name0" presStyleCnt="0">
        <dgm:presLayoutVars>
          <dgm:chPref val="3"/>
          <dgm:dir/>
          <dgm:animLvl val="lvl"/>
          <dgm:resizeHandles/>
        </dgm:presLayoutVars>
      </dgm:prSet>
      <dgm:spPr/>
    </dgm:pt>
    <dgm:pt modelId="{FB4F00ED-852D-4FC3-B26E-32BEA3390015}" type="pres">
      <dgm:prSet presAssocID="{D653FB0D-AC58-4496-B499-83EA7B4E1F07}" presName="horFlow" presStyleCnt="0"/>
      <dgm:spPr/>
    </dgm:pt>
    <dgm:pt modelId="{784B3014-56DF-4BA3-8972-FEED8ADC8CE4}" type="pres">
      <dgm:prSet presAssocID="{D653FB0D-AC58-4496-B499-83EA7B4E1F07}" presName="bigChev" presStyleLbl="node1" presStyleIdx="0" presStyleCnt="5" custScaleX="371112"/>
      <dgm:spPr/>
    </dgm:pt>
    <dgm:pt modelId="{4A0AB37E-6A67-41EB-8756-6B4D01EB23C9}" type="pres">
      <dgm:prSet presAssocID="{D653FB0D-AC58-4496-B499-83EA7B4E1F07}" presName="vSp" presStyleCnt="0"/>
      <dgm:spPr/>
    </dgm:pt>
    <dgm:pt modelId="{D918CEA1-D45B-4CEC-9B5A-D4A70354E2A2}" type="pres">
      <dgm:prSet presAssocID="{14865BE2-9418-4703-85E4-7DA9D54015F4}" presName="horFlow" presStyleCnt="0"/>
      <dgm:spPr/>
    </dgm:pt>
    <dgm:pt modelId="{29FD4696-40BB-4E09-86B6-DB649512F58F}" type="pres">
      <dgm:prSet presAssocID="{14865BE2-9418-4703-85E4-7DA9D54015F4}" presName="bigChev" presStyleLbl="node1" presStyleIdx="1" presStyleCnt="5" custScaleX="371112"/>
      <dgm:spPr/>
    </dgm:pt>
    <dgm:pt modelId="{1741F7B7-F6FA-4403-A03F-AFEFD1D86C36}" type="pres">
      <dgm:prSet presAssocID="{14865BE2-9418-4703-85E4-7DA9D54015F4}" presName="vSp" presStyleCnt="0"/>
      <dgm:spPr/>
    </dgm:pt>
    <dgm:pt modelId="{E3D318D7-53E4-4D22-98C7-736B949818FA}" type="pres">
      <dgm:prSet presAssocID="{9057B943-56A0-4C00-B318-AB4F83A88CC8}" presName="horFlow" presStyleCnt="0"/>
      <dgm:spPr/>
    </dgm:pt>
    <dgm:pt modelId="{5C95C47E-3045-4D55-9C74-5E302A7098E3}" type="pres">
      <dgm:prSet presAssocID="{9057B943-56A0-4C00-B318-AB4F83A88CC8}" presName="bigChev" presStyleLbl="node1" presStyleIdx="2" presStyleCnt="5" custScaleX="371112"/>
      <dgm:spPr/>
    </dgm:pt>
    <dgm:pt modelId="{F60B2175-6276-40FA-8A03-E0DC569E4574}" type="pres">
      <dgm:prSet presAssocID="{9057B943-56A0-4C00-B318-AB4F83A88CC8}" presName="vSp" presStyleCnt="0"/>
      <dgm:spPr/>
    </dgm:pt>
    <dgm:pt modelId="{7B1BD64E-E067-4BAC-B771-BCBB9B66E5EA}" type="pres">
      <dgm:prSet presAssocID="{CD5C5601-F30D-4A4C-B82F-7371316BDD78}" presName="horFlow" presStyleCnt="0"/>
      <dgm:spPr/>
    </dgm:pt>
    <dgm:pt modelId="{7E653359-8734-467C-A868-D2C05FBF53D0}" type="pres">
      <dgm:prSet presAssocID="{CD5C5601-F30D-4A4C-B82F-7371316BDD78}" presName="bigChev" presStyleLbl="node1" presStyleIdx="3" presStyleCnt="5" custScaleX="371112"/>
      <dgm:spPr/>
    </dgm:pt>
    <dgm:pt modelId="{96F64FBB-7790-4AEB-BB65-A041CE475854}" type="pres">
      <dgm:prSet presAssocID="{CD5C5601-F30D-4A4C-B82F-7371316BDD78}" presName="vSp" presStyleCnt="0"/>
      <dgm:spPr/>
    </dgm:pt>
    <dgm:pt modelId="{6580FD02-B6C8-40FF-B3F0-FDC46EECD36A}" type="pres">
      <dgm:prSet presAssocID="{9817F400-1745-4448-8A99-62353B5E7937}" presName="horFlow" presStyleCnt="0"/>
      <dgm:spPr/>
    </dgm:pt>
    <dgm:pt modelId="{321937E0-CCAE-41EF-B94F-F233DD1F1195}" type="pres">
      <dgm:prSet presAssocID="{9817F400-1745-4448-8A99-62353B5E7937}" presName="bigChev" presStyleLbl="node1" presStyleIdx="4" presStyleCnt="5" custScaleX="371112"/>
      <dgm:spPr/>
    </dgm:pt>
  </dgm:ptLst>
  <dgm:cxnLst>
    <dgm:cxn modelId="{B6D35137-9C20-492C-8233-D4B420F0B6A5}" type="presOf" srcId="{14865BE2-9418-4703-85E4-7DA9D54015F4}" destId="{29FD4696-40BB-4E09-86B6-DB649512F58F}" srcOrd="0" destOrd="0" presId="urn:microsoft.com/office/officeart/2005/8/layout/lProcess3"/>
    <dgm:cxn modelId="{1D083F5C-E182-4A3B-96C5-D9940388AE7A}" type="presOf" srcId="{F3D91E2E-2D73-40B3-926D-D95F54223380}" destId="{3CED1F8B-293C-41AA-B31B-B03A5EFF7942}" srcOrd="0" destOrd="0" presId="urn:microsoft.com/office/officeart/2005/8/layout/lProcess3"/>
    <dgm:cxn modelId="{62D64D5E-F5D1-445D-AA79-B93E74AC1C97}" srcId="{F3D91E2E-2D73-40B3-926D-D95F54223380}" destId="{D653FB0D-AC58-4496-B499-83EA7B4E1F07}" srcOrd="0" destOrd="0" parTransId="{7A992489-CBC8-40C2-BBE0-E67879F60C67}" sibTransId="{B518E67C-9EF2-4CA0-8DCA-783B4D352BEB}"/>
    <dgm:cxn modelId="{89D60A52-BE18-46D4-8AF8-F6D74E32C1BB}" type="presOf" srcId="{D653FB0D-AC58-4496-B499-83EA7B4E1F07}" destId="{784B3014-56DF-4BA3-8972-FEED8ADC8CE4}" srcOrd="0" destOrd="0" presId="urn:microsoft.com/office/officeart/2005/8/layout/lProcess3"/>
    <dgm:cxn modelId="{D8DE8377-60E7-45F0-8D6A-79EC5D572E7E}" srcId="{F3D91E2E-2D73-40B3-926D-D95F54223380}" destId="{9817F400-1745-4448-8A99-62353B5E7937}" srcOrd="4" destOrd="0" parTransId="{288D52E3-6E5F-4FEB-AADA-710F221A87AB}" sibTransId="{BB429C93-C18D-4F8B-B0FB-1720C062FD7C}"/>
    <dgm:cxn modelId="{17BBFB8A-4253-47B8-BB39-C471F513E8C4}" srcId="{F3D91E2E-2D73-40B3-926D-D95F54223380}" destId="{CD5C5601-F30D-4A4C-B82F-7371316BDD78}" srcOrd="3" destOrd="0" parTransId="{0B68307F-A6DC-40A4-AD06-7C2A5B47F0D4}" sibTransId="{E8C617FF-3D96-4998-AE48-C84D4070D1DE}"/>
    <dgm:cxn modelId="{8DFF2E98-A0A3-4B80-B131-1C2B29AD5021}" type="presOf" srcId="{CD5C5601-F30D-4A4C-B82F-7371316BDD78}" destId="{7E653359-8734-467C-A868-D2C05FBF53D0}" srcOrd="0" destOrd="0" presId="urn:microsoft.com/office/officeart/2005/8/layout/lProcess3"/>
    <dgm:cxn modelId="{90AD2EB9-846F-46DF-83EF-012219C49D6F}" srcId="{F3D91E2E-2D73-40B3-926D-D95F54223380}" destId="{14865BE2-9418-4703-85E4-7DA9D54015F4}" srcOrd="1" destOrd="0" parTransId="{7DF8C832-A01B-4EE9-8606-EF12C0FD1B12}" sibTransId="{EAAD70A6-C358-4AB6-80C3-312EF27FF563}"/>
    <dgm:cxn modelId="{A14F29C0-6D3C-4F7C-9F5A-15F3BC003AA6}" srcId="{F3D91E2E-2D73-40B3-926D-D95F54223380}" destId="{9057B943-56A0-4C00-B318-AB4F83A88CC8}" srcOrd="2" destOrd="0" parTransId="{BEAE2744-70EB-4254-8FA6-BCF6FAAE4634}" sibTransId="{676BC8C9-C5C9-4A75-9A3E-2595441ECCA9}"/>
    <dgm:cxn modelId="{C8410DC7-09A9-498B-A8EF-93E9E88E3B98}" type="presOf" srcId="{9057B943-56A0-4C00-B318-AB4F83A88CC8}" destId="{5C95C47E-3045-4D55-9C74-5E302A7098E3}" srcOrd="0" destOrd="0" presId="urn:microsoft.com/office/officeart/2005/8/layout/lProcess3"/>
    <dgm:cxn modelId="{8D4A3DCE-A7E2-4F48-8C78-BE95115FA31C}" type="presOf" srcId="{9817F400-1745-4448-8A99-62353B5E7937}" destId="{321937E0-CCAE-41EF-B94F-F233DD1F1195}" srcOrd="0" destOrd="0" presId="urn:microsoft.com/office/officeart/2005/8/layout/lProcess3"/>
    <dgm:cxn modelId="{EDEA08D8-60F7-48A2-A533-5E4115035317}" type="presParOf" srcId="{3CED1F8B-293C-41AA-B31B-B03A5EFF7942}" destId="{FB4F00ED-852D-4FC3-B26E-32BEA3390015}" srcOrd="0" destOrd="0" presId="urn:microsoft.com/office/officeart/2005/8/layout/lProcess3"/>
    <dgm:cxn modelId="{52205F5A-CD83-4A68-A027-FAB692AF3E83}" type="presParOf" srcId="{FB4F00ED-852D-4FC3-B26E-32BEA3390015}" destId="{784B3014-56DF-4BA3-8972-FEED8ADC8CE4}" srcOrd="0" destOrd="0" presId="urn:microsoft.com/office/officeart/2005/8/layout/lProcess3"/>
    <dgm:cxn modelId="{4D066FD1-CBC7-4FF5-8213-57E6C13893DE}" type="presParOf" srcId="{3CED1F8B-293C-41AA-B31B-B03A5EFF7942}" destId="{4A0AB37E-6A67-41EB-8756-6B4D01EB23C9}" srcOrd="1" destOrd="0" presId="urn:microsoft.com/office/officeart/2005/8/layout/lProcess3"/>
    <dgm:cxn modelId="{A2CC0BE2-556E-4B3E-8FCC-15B9F2105120}" type="presParOf" srcId="{3CED1F8B-293C-41AA-B31B-B03A5EFF7942}" destId="{D918CEA1-D45B-4CEC-9B5A-D4A70354E2A2}" srcOrd="2" destOrd="0" presId="urn:microsoft.com/office/officeart/2005/8/layout/lProcess3"/>
    <dgm:cxn modelId="{D10C2FD7-131C-4785-902E-3E9C79940364}" type="presParOf" srcId="{D918CEA1-D45B-4CEC-9B5A-D4A70354E2A2}" destId="{29FD4696-40BB-4E09-86B6-DB649512F58F}" srcOrd="0" destOrd="0" presId="urn:microsoft.com/office/officeart/2005/8/layout/lProcess3"/>
    <dgm:cxn modelId="{3FA8BB54-D84F-4189-B398-8C72A7FDB914}" type="presParOf" srcId="{3CED1F8B-293C-41AA-B31B-B03A5EFF7942}" destId="{1741F7B7-F6FA-4403-A03F-AFEFD1D86C36}" srcOrd="3" destOrd="0" presId="urn:microsoft.com/office/officeart/2005/8/layout/lProcess3"/>
    <dgm:cxn modelId="{1436D338-47EF-4832-AC0A-8CB46B32C7C1}" type="presParOf" srcId="{3CED1F8B-293C-41AA-B31B-B03A5EFF7942}" destId="{E3D318D7-53E4-4D22-98C7-736B949818FA}" srcOrd="4" destOrd="0" presId="urn:microsoft.com/office/officeart/2005/8/layout/lProcess3"/>
    <dgm:cxn modelId="{79C95E8F-E121-498C-86C3-F13B1AD8F46A}" type="presParOf" srcId="{E3D318D7-53E4-4D22-98C7-736B949818FA}" destId="{5C95C47E-3045-4D55-9C74-5E302A7098E3}" srcOrd="0" destOrd="0" presId="urn:microsoft.com/office/officeart/2005/8/layout/lProcess3"/>
    <dgm:cxn modelId="{A6D8D7E1-CA37-4A6A-85E5-8DE5D79AA884}" type="presParOf" srcId="{3CED1F8B-293C-41AA-B31B-B03A5EFF7942}" destId="{F60B2175-6276-40FA-8A03-E0DC569E4574}" srcOrd="5" destOrd="0" presId="urn:microsoft.com/office/officeart/2005/8/layout/lProcess3"/>
    <dgm:cxn modelId="{E5466258-A4F6-4EA9-8752-90BD995A42C8}" type="presParOf" srcId="{3CED1F8B-293C-41AA-B31B-B03A5EFF7942}" destId="{7B1BD64E-E067-4BAC-B771-BCBB9B66E5EA}" srcOrd="6" destOrd="0" presId="urn:microsoft.com/office/officeart/2005/8/layout/lProcess3"/>
    <dgm:cxn modelId="{EB352AE1-DD20-454F-B78F-A17BCD63440D}" type="presParOf" srcId="{7B1BD64E-E067-4BAC-B771-BCBB9B66E5EA}" destId="{7E653359-8734-467C-A868-D2C05FBF53D0}" srcOrd="0" destOrd="0" presId="urn:microsoft.com/office/officeart/2005/8/layout/lProcess3"/>
    <dgm:cxn modelId="{F302E7B9-53CB-4001-9086-96C436AC446E}" type="presParOf" srcId="{3CED1F8B-293C-41AA-B31B-B03A5EFF7942}" destId="{96F64FBB-7790-4AEB-BB65-A041CE475854}" srcOrd="7" destOrd="0" presId="urn:microsoft.com/office/officeart/2005/8/layout/lProcess3"/>
    <dgm:cxn modelId="{AB381873-5F0E-4D76-A4A8-D22956499E2F}" type="presParOf" srcId="{3CED1F8B-293C-41AA-B31B-B03A5EFF7942}" destId="{6580FD02-B6C8-40FF-B3F0-FDC46EECD36A}" srcOrd="8" destOrd="0" presId="urn:microsoft.com/office/officeart/2005/8/layout/lProcess3"/>
    <dgm:cxn modelId="{E297891C-487F-485D-8930-1EBEED12A4A3}" type="presParOf" srcId="{6580FD02-B6C8-40FF-B3F0-FDC46EECD36A}" destId="{321937E0-CCAE-41EF-B94F-F233DD1F1195}"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3D91E2E-2D73-40B3-926D-D95F5422338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D653FB0D-AC58-4496-B499-83EA7B4E1F07}">
      <dgm:prSet custT="1"/>
      <dgm:spPr/>
      <dgm:t>
        <a:bodyPr/>
        <a:lstStyle/>
        <a:p>
          <a:pPr rtl="0"/>
          <a:r>
            <a:rPr lang="en-IN" sz="2800" dirty="0">
              <a:solidFill>
                <a:schemeClr val="bg1">
                  <a:lumMod val="65000"/>
                </a:schemeClr>
              </a:solidFill>
              <a:latin typeface="Helvetica" panose="020B0604020202020204" pitchFamily="34" charset="0"/>
              <a:cs typeface="Helvetica" panose="020B0604020202020204" pitchFamily="34" charset="0"/>
            </a:rPr>
            <a:t>Interchange Loader</a:t>
          </a:r>
          <a:endParaRPr lang="en-US" sz="2800" dirty="0">
            <a:solidFill>
              <a:schemeClr val="bg1">
                <a:lumMod val="65000"/>
              </a:schemeClr>
            </a:solidFill>
            <a:latin typeface="Helvetica" panose="020B0604020202020204" pitchFamily="34" charset="0"/>
            <a:cs typeface="Helvetica" panose="020B0604020202020204" pitchFamily="34" charset="0"/>
          </a:endParaRPr>
        </a:p>
      </dgm:t>
    </dgm:pt>
    <dgm:pt modelId="{7A992489-CBC8-40C2-BBE0-E67879F60C67}" type="parTrans" cxnId="{62D64D5E-F5D1-445D-AA79-B93E74AC1C97}">
      <dgm:prSet/>
      <dgm:spPr/>
      <dgm:t>
        <a:bodyPr/>
        <a:lstStyle/>
        <a:p>
          <a:endParaRPr lang="en-US"/>
        </a:p>
      </dgm:t>
    </dgm:pt>
    <dgm:pt modelId="{B518E67C-9EF2-4CA0-8DCA-783B4D352BEB}" type="sibTrans" cxnId="{62D64D5E-F5D1-445D-AA79-B93E74AC1C97}">
      <dgm:prSet/>
      <dgm:spPr/>
      <dgm:t>
        <a:bodyPr/>
        <a:lstStyle/>
        <a:p>
          <a:endParaRPr lang="en-US"/>
        </a:p>
      </dgm:t>
    </dgm:pt>
    <dgm:pt modelId="{14865BE2-9418-4703-85E4-7DA9D54015F4}">
      <dgm:prSet custT="1"/>
      <dgm:spPr/>
      <dgm:t>
        <a:bodyPr/>
        <a:lstStyle/>
        <a:p>
          <a:pPr rtl="0"/>
          <a:r>
            <a:rPr lang="en-IN" sz="2800" dirty="0">
              <a:solidFill>
                <a:schemeClr val="bg1">
                  <a:lumMod val="65000"/>
                </a:schemeClr>
              </a:solidFill>
              <a:latin typeface="Helvetica" panose="020B0604020202020204" pitchFamily="34" charset="0"/>
              <a:cs typeface="Helvetica" panose="020B0604020202020204" pitchFamily="34" charset="0"/>
            </a:rPr>
            <a:t>Parser &amp; Formatter</a:t>
          </a:r>
          <a:endParaRPr lang="en-US" sz="2800" dirty="0">
            <a:solidFill>
              <a:schemeClr val="bg1">
                <a:lumMod val="65000"/>
              </a:schemeClr>
            </a:solidFill>
            <a:latin typeface="Helvetica" panose="020B0604020202020204" pitchFamily="34" charset="0"/>
            <a:cs typeface="Helvetica" panose="020B0604020202020204" pitchFamily="34" charset="0"/>
          </a:endParaRPr>
        </a:p>
      </dgm:t>
    </dgm:pt>
    <dgm:pt modelId="{7DF8C832-A01B-4EE9-8606-EF12C0FD1B12}" type="parTrans" cxnId="{90AD2EB9-846F-46DF-83EF-012219C49D6F}">
      <dgm:prSet/>
      <dgm:spPr/>
      <dgm:t>
        <a:bodyPr/>
        <a:lstStyle/>
        <a:p>
          <a:endParaRPr lang="en-US"/>
        </a:p>
      </dgm:t>
    </dgm:pt>
    <dgm:pt modelId="{EAAD70A6-C358-4AB6-80C3-312EF27FF563}" type="sibTrans" cxnId="{90AD2EB9-846F-46DF-83EF-012219C49D6F}">
      <dgm:prSet/>
      <dgm:spPr/>
      <dgm:t>
        <a:bodyPr/>
        <a:lstStyle/>
        <a:p>
          <a:endParaRPr lang="en-US"/>
        </a:p>
      </dgm:t>
    </dgm:pt>
    <dgm:pt modelId="{9057B943-56A0-4C00-B318-AB4F83A88CC8}">
      <dgm:prSet custT="1"/>
      <dgm:spPr/>
      <dgm:t>
        <a:bodyPr/>
        <a:lstStyle/>
        <a:p>
          <a:pPr rtl="0"/>
          <a:r>
            <a:rPr lang="en-IN" sz="2800" dirty="0">
              <a:solidFill>
                <a:schemeClr val="bg1">
                  <a:lumMod val="65000"/>
                </a:schemeClr>
              </a:solidFill>
              <a:latin typeface="Helvetica" panose="020B0604020202020204" pitchFamily="34" charset="0"/>
              <a:cs typeface="Helvetica" panose="020B0604020202020204" pitchFamily="34" charset="0"/>
            </a:rPr>
            <a:t>Duplicate check</a:t>
          </a:r>
          <a:endParaRPr lang="en-US" sz="2800" dirty="0">
            <a:solidFill>
              <a:schemeClr val="bg1">
                <a:lumMod val="65000"/>
              </a:schemeClr>
            </a:solidFill>
            <a:latin typeface="Helvetica" panose="020B0604020202020204" pitchFamily="34" charset="0"/>
            <a:cs typeface="Helvetica" panose="020B0604020202020204" pitchFamily="34" charset="0"/>
          </a:endParaRPr>
        </a:p>
      </dgm:t>
    </dgm:pt>
    <dgm:pt modelId="{BEAE2744-70EB-4254-8FA6-BCF6FAAE4634}" type="parTrans" cxnId="{A14F29C0-6D3C-4F7C-9F5A-15F3BC003AA6}">
      <dgm:prSet/>
      <dgm:spPr/>
      <dgm:t>
        <a:bodyPr/>
        <a:lstStyle/>
        <a:p>
          <a:endParaRPr lang="en-US"/>
        </a:p>
      </dgm:t>
    </dgm:pt>
    <dgm:pt modelId="{676BC8C9-C5C9-4A75-9A3E-2595441ECCA9}" type="sibTrans" cxnId="{A14F29C0-6D3C-4F7C-9F5A-15F3BC003AA6}">
      <dgm:prSet/>
      <dgm:spPr/>
      <dgm:t>
        <a:bodyPr/>
        <a:lstStyle/>
        <a:p>
          <a:endParaRPr lang="en-US"/>
        </a:p>
      </dgm:t>
    </dgm:pt>
    <dgm:pt modelId="{CD5C5601-F30D-4A4C-B82F-7371316BDD78}">
      <dgm:prSet custT="1"/>
      <dgm:spPr/>
      <dgm:t>
        <a:bodyPr/>
        <a:lstStyle/>
        <a:p>
          <a:pPr rtl="0"/>
          <a:r>
            <a:rPr lang="en-IN" sz="2800" dirty="0">
              <a:solidFill>
                <a:schemeClr val="bg1">
                  <a:lumMod val="65000"/>
                </a:schemeClr>
              </a:solidFill>
              <a:latin typeface="Helvetica" panose="020B0604020202020204" pitchFamily="34" charset="0"/>
              <a:cs typeface="Helvetica" panose="020B0604020202020204" pitchFamily="34" charset="0"/>
            </a:rPr>
            <a:t>Worklist Item</a:t>
          </a:r>
          <a:endParaRPr lang="en-US" sz="2800" dirty="0">
            <a:solidFill>
              <a:schemeClr val="bg1">
                <a:lumMod val="65000"/>
              </a:schemeClr>
            </a:solidFill>
            <a:latin typeface="Helvetica" panose="020B0604020202020204" pitchFamily="34" charset="0"/>
            <a:cs typeface="Helvetica" panose="020B0604020202020204" pitchFamily="34" charset="0"/>
          </a:endParaRPr>
        </a:p>
      </dgm:t>
    </dgm:pt>
    <dgm:pt modelId="{0B68307F-A6DC-40A4-AD06-7C2A5B47F0D4}" type="parTrans" cxnId="{17BBFB8A-4253-47B8-BB39-C471F513E8C4}">
      <dgm:prSet/>
      <dgm:spPr/>
      <dgm:t>
        <a:bodyPr/>
        <a:lstStyle/>
        <a:p>
          <a:endParaRPr lang="en-US"/>
        </a:p>
      </dgm:t>
    </dgm:pt>
    <dgm:pt modelId="{E8C617FF-3D96-4998-AE48-C84D4070D1DE}" type="sibTrans" cxnId="{17BBFB8A-4253-47B8-BB39-C471F513E8C4}">
      <dgm:prSet/>
      <dgm:spPr/>
      <dgm:t>
        <a:bodyPr/>
        <a:lstStyle/>
        <a:p>
          <a:endParaRPr lang="en-US"/>
        </a:p>
      </dgm:t>
    </dgm:pt>
    <dgm:pt modelId="{9817F400-1745-4448-8A99-62353B5E7937}">
      <dgm:prSet custT="1"/>
      <dgm:spPr/>
      <dgm:t>
        <a:bodyPr/>
        <a:lstStyle/>
        <a:p>
          <a:pPr rtl="0"/>
          <a:r>
            <a:rPr lang="en-IN" sz="2800" dirty="0">
              <a:solidFill>
                <a:schemeClr val="bg1"/>
              </a:solidFill>
              <a:latin typeface="Helvetica" panose="020B0604020202020204" pitchFamily="34" charset="0"/>
              <a:cs typeface="Helvetica" panose="020B0604020202020204" pitchFamily="34" charset="0"/>
            </a:rPr>
            <a:t>4Eye Verification</a:t>
          </a:r>
          <a:endParaRPr lang="en-US" sz="2800" dirty="0">
            <a:solidFill>
              <a:schemeClr val="bg1"/>
            </a:solidFill>
            <a:latin typeface="Helvetica" panose="020B0604020202020204" pitchFamily="34" charset="0"/>
            <a:cs typeface="Helvetica" panose="020B0604020202020204" pitchFamily="34" charset="0"/>
          </a:endParaRPr>
        </a:p>
      </dgm:t>
    </dgm:pt>
    <dgm:pt modelId="{288D52E3-6E5F-4FEB-AADA-710F221A87AB}" type="parTrans" cxnId="{D8DE8377-60E7-45F0-8D6A-79EC5D572E7E}">
      <dgm:prSet/>
      <dgm:spPr/>
      <dgm:t>
        <a:bodyPr/>
        <a:lstStyle/>
        <a:p>
          <a:endParaRPr lang="en-US"/>
        </a:p>
      </dgm:t>
    </dgm:pt>
    <dgm:pt modelId="{BB429C93-C18D-4F8B-B0FB-1720C062FD7C}" type="sibTrans" cxnId="{D8DE8377-60E7-45F0-8D6A-79EC5D572E7E}">
      <dgm:prSet/>
      <dgm:spPr/>
      <dgm:t>
        <a:bodyPr/>
        <a:lstStyle/>
        <a:p>
          <a:endParaRPr lang="en-US"/>
        </a:p>
      </dgm:t>
    </dgm:pt>
    <dgm:pt modelId="{3CED1F8B-293C-41AA-B31B-B03A5EFF7942}" type="pres">
      <dgm:prSet presAssocID="{F3D91E2E-2D73-40B3-926D-D95F54223380}" presName="Name0" presStyleCnt="0">
        <dgm:presLayoutVars>
          <dgm:chPref val="3"/>
          <dgm:dir/>
          <dgm:animLvl val="lvl"/>
          <dgm:resizeHandles/>
        </dgm:presLayoutVars>
      </dgm:prSet>
      <dgm:spPr/>
    </dgm:pt>
    <dgm:pt modelId="{FB4F00ED-852D-4FC3-B26E-32BEA3390015}" type="pres">
      <dgm:prSet presAssocID="{D653FB0D-AC58-4496-B499-83EA7B4E1F07}" presName="horFlow" presStyleCnt="0"/>
      <dgm:spPr/>
    </dgm:pt>
    <dgm:pt modelId="{784B3014-56DF-4BA3-8972-FEED8ADC8CE4}" type="pres">
      <dgm:prSet presAssocID="{D653FB0D-AC58-4496-B499-83EA7B4E1F07}" presName="bigChev" presStyleLbl="node1" presStyleIdx="0" presStyleCnt="5" custScaleX="371112"/>
      <dgm:spPr/>
    </dgm:pt>
    <dgm:pt modelId="{4A0AB37E-6A67-41EB-8756-6B4D01EB23C9}" type="pres">
      <dgm:prSet presAssocID="{D653FB0D-AC58-4496-B499-83EA7B4E1F07}" presName="vSp" presStyleCnt="0"/>
      <dgm:spPr/>
    </dgm:pt>
    <dgm:pt modelId="{D918CEA1-D45B-4CEC-9B5A-D4A70354E2A2}" type="pres">
      <dgm:prSet presAssocID="{14865BE2-9418-4703-85E4-7DA9D54015F4}" presName="horFlow" presStyleCnt="0"/>
      <dgm:spPr/>
    </dgm:pt>
    <dgm:pt modelId="{29FD4696-40BB-4E09-86B6-DB649512F58F}" type="pres">
      <dgm:prSet presAssocID="{14865BE2-9418-4703-85E4-7DA9D54015F4}" presName="bigChev" presStyleLbl="node1" presStyleIdx="1" presStyleCnt="5" custScaleX="371112"/>
      <dgm:spPr/>
    </dgm:pt>
    <dgm:pt modelId="{1741F7B7-F6FA-4403-A03F-AFEFD1D86C36}" type="pres">
      <dgm:prSet presAssocID="{14865BE2-9418-4703-85E4-7DA9D54015F4}" presName="vSp" presStyleCnt="0"/>
      <dgm:spPr/>
    </dgm:pt>
    <dgm:pt modelId="{E3D318D7-53E4-4D22-98C7-736B949818FA}" type="pres">
      <dgm:prSet presAssocID="{9057B943-56A0-4C00-B318-AB4F83A88CC8}" presName="horFlow" presStyleCnt="0"/>
      <dgm:spPr/>
    </dgm:pt>
    <dgm:pt modelId="{5C95C47E-3045-4D55-9C74-5E302A7098E3}" type="pres">
      <dgm:prSet presAssocID="{9057B943-56A0-4C00-B318-AB4F83A88CC8}" presName="bigChev" presStyleLbl="node1" presStyleIdx="2" presStyleCnt="5" custScaleX="371112"/>
      <dgm:spPr/>
    </dgm:pt>
    <dgm:pt modelId="{F60B2175-6276-40FA-8A03-E0DC569E4574}" type="pres">
      <dgm:prSet presAssocID="{9057B943-56A0-4C00-B318-AB4F83A88CC8}" presName="vSp" presStyleCnt="0"/>
      <dgm:spPr/>
    </dgm:pt>
    <dgm:pt modelId="{7B1BD64E-E067-4BAC-B771-BCBB9B66E5EA}" type="pres">
      <dgm:prSet presAssocID="{CD5C5601-F30D-4A4C-B82F-7371316BDD78}" presName="horFlow" presStyleCnt="0"/>
      <dgm:spPr/>
    </dgm:pt>
    <dgm:pt modelId="{7E653359-8734-467C-A868-D2C05FBF53D0}" type="pres">
      <dgm:prSet presAssocID="{CD5C5601-F30D-4A4C-B82F-7371316BDD78}" presName="bigChev" presStyleLbl="node1" presStyleIdx="3" presStyleCnt="5" custScaleX="371112"/>
      <dgm:spPr/>
    </dgm:pt>
    <dgm:pt modelId="{96F64FBB-7790-4AEB-BB65-A041CE475854}" type="pres">
      <dgm:prSet presAssocID="{CD5C5601-F30D-4A4C-B82F-7371316BDD78}" presName="vSp" presStyleCnt="0"/>
      <dgm:spPr/>
    </dgm:pt>
    <dgm:pt modelId="{6580FD02-B6C8-40FF-B3F0-FDC46EECD36A}" type="pres">
      <dgm:prSet presAssocID="{9817F400-1745-4448-8A99-62353B5E7937}" presName="horFlow" presStyleCnt="0"/>
      <dgm:spPr/>
    </dgm:pt>
    <dgm:pt modelId="{321937E0-CCAE-41EF-B94F-F233DD1F1195}" type="pres">
      <dgm:prSet presAssocID="{9817F400-1745-4448-8A99-62353B5E7937}" presName="bigChev" presStyleLbl="node1" presStyleIdx="4" presStyleCnt="5" custScaleX="371112"/>
      <dgm:spPr/>
    </dgm:pt>
  </dgm:ptLst>
  <dgm:cxnLst>
    <dgm:cxn modelId="{8586E60C-5EC3-40BF-9459-6BA19317CF5C}" type="presOf" srcId="{CD5C5601-F30D-4A4C-B82F-7371316BDD78}" destId="{7E653359-8734-467C-A868-D2C05FBF53D0}" srcOrd="0" destOrd="0" presId="urn:microsoft.com/office/officeart/2005/8/layout/lProcess3"/>
    <dgm:cxn modelId="{62D64D5E-F5D1-445D-AA79-B93E74AC1C97}" srcId="{F3D91E2E-2D73-40B3-926D-D95F54223380}" destId="{D653FB0D-AC58-4496-B499-83EA7B4E1F07}" srcOrd="0" destOrd="0" parTransId="{7A992489-CBC8-40C2-BBE0-E67879F60C67}" sibTransId="{B518E67C-9EF2-4CA0-8DCA-783B4D352BEB}"/>
    <dgm:cxn modelId="{D8DE8377-60E7-45F0-8D6A-79EC5D572E7E}" srcId="{F3D91E2E-2D73-40B3-926D-D95F54223380}" destId="{9817F400-1745-4448-8A99-62353B5E7937}" srcOrd="4" destOrd="0" parTransId="{288D52E3-6E5F-4FEB-AADA-710F221A87AB}" sibTransId="{BB429C93-C18D-4F8B-B0FB-1720C062FD7C}"/>
    <dgm:cxn modelId="{17BBFB8A-4253-47B8-BB39-C471F513E8C4}" srcId="{F3D91E2E-2D73-40B3-926D-D95F54223380}" destId="{CD5C5601-F30D-4A4C-B82F-7371316BDD78}" srcOrd="3" destOrd="0" parTransId="{0B68307F-A6DC-40A4-AD06-7C2A5B47F0D4}" sibTransId="{E8C617FF-3D96-4998-AE48-C84D4070D1DE}"/>
    <dgm:cxn modelId="{90AD2EB9-846F-46DF-83EF-012219C49D6F}" srcId="{F3D91E2E-2D73-40B3-926D-D95F54223380}" destId="{14865BE2-9418-4703-85E4-7DA9D54015F4}" srcOrd="1" destOrd="0" parTransId="{7DF8C832-A01B-4EE9-8606-EF12C0FD1B12}" sibTransId="{EAAD70A6-C358-4AB6-80C3-312EF27FF563}"/>
    <dgm:cxn modelId="{A14F29C0-6D3C-4F7C-9F5A-15F3BC003AA6}" srcId="{F3D91E2E-2D73-40B3-926D-D95F54223380}" destId="{9057B943-56A0-4C00-B318-AB4F83A88CC8}" srcOrd="2" destOrd="0" parTransId="{BEAE2744-70EB-4254-8FA6-BCF6FAAE4634}" sibTransId="{676BC8C9-C5C9-4A75-9A3E-2595441ECCA9}"/>
    <dgm:cxn modelId="{50437AD7-E561-4791-9B03-F53B52831B37}" type="presOf" srcId="{14865BE2-9418-4703-85E4-7DA9D54015F4}" destId="{29FD4696-40BB-4E09-86B6-DB649512F58F}" srcOrd="0" destOrd="0" presId="urn:microsoft.com/office/officeart/2005/8/layout/lProcess3"/>
    <dgm:cxn modelId="{C859CFE9-27BB-4FBC-909C-D54FB6288A8D}" type="presOf" srcId="{D653FB0D-AC58-4496-B499-83EA7B4E1F07}" destId="{784B3014-56DF-4BA3-8972-FEED8ADC8CE4}" srcOrd="0" destOrd="0" presId="urn:microsoft.com/office/officeart/2005/8/layout/lProcess3"/>
    <dgm:cxn modelId="{E1D2D5EA-91DC-469A-8FB2-759210888386}" type="presOf" srcId="{F3D91E2E-2D73-40B3-926D-D95F54223380}" destId="{3CED1F8B-293C-41AA-B31B-B03A5EFF7942}" srcOrd="0" destOrd="0" presId="urn:microsoft.com/office/officeart/2005/8/layout/lProcess3"/>
    <dgm:cxn modelId="{2F58CAF3-27AE-45CE-B8C3-73CB68A85D7D}" type="presOf" srcId="{9817F400-1745-4448-8A99-62353B5E7937}" destId="{321937E0-CCAE-41EF-B94F-F233DD1F1195}" srcOrd="0" destOrd="0" presId="urn:microsoft.com/office/officeart/2005/8/layout/lProcess3"/>
    <dgm:cxn modelId="{D02DE0FD-012F-4F22-A11B-7FC0F6D9533A}" type="presOf" srcId="{9057B943-56A0-4C00-B318-AB4F83A88CC8}" destId="{5C95C47E-3045-4D55-9C74-5E302A7098E3}" srcOrd="0" destOrd="0" presId="urn:microsoft.com/office/officeart/2005/8/layout/lProcess3"/>
    <dgm:cxn modelId="{77A6EB0E-148A-4510-B682-0B22BCA4B18F}" type="presParOf" srcId="{3CED1F8B-293C-41AA-B31B-B03A5EFF7942}" destId="{FB4F00ED-852D-4FC3-B26E-32BEA3390015}" srcOrd="0" destOrd="0" presId="urn:microsoft.com/office/officeart/2005/8/layout/lProcess3"/>
    <dgm:cxn modelId="{708FFB92-431C-48AE-B47D-DC6B63767FB4}" type="presParOf" srcId="{FB4F00ED-852D-4FC3-B26E-32BEA3390015}" destId="{784B3014-56DF-4BA3-8972-FEED8ADC8CE4}" srcOrd="0" destOrd="0" presId="urn:microsoft.com/office/officeart/2005/8/layout/lProcess3"/>
    <dgm:cxn modelId="{7C55F35F-14B6-432D-92E0-B5D5B8DCDDB8}" type="presParOf" srcId="{3CED1F8B-293C-41AA-B31B-B03A5EFF7942}" destId="{4A0AB37E-6A67-41EB-8756-6B4D01EB23C9}" srcOrd="1" destOrd="0" presId="urn:microsoft.com/office/officeart/2005/8/layout/lProcess3"/>
    <dgm:cxn modelId="{894198EE-CCD8-438A-B194-A5252DA05CE9}" type="presParOf" srcId="{3CED1F8B-293C-41AA-B31B-B03A5EFF7942}" destId="{D918CEA1-D45B-4CEC-9B5A-D4A70354E2A2}" srcOrd="2" destOrd="0" presId="urn:microsoft.com/office/officeart/2005/8/layout/lProcess3"/>
    <dgm:cxn modelId="{B1B98780-012A-40AE-BB72-8CFEA0C5019D}" type="presParOf" srcId="{D918CEA1-D45B-4CEC-9B5A-D4A70354E2A2}" destId="{29FD4696-40BB-4E09-86B6-DB649512F58F}" srcOrd="0" destOrd="0" presId="urn:microsoft.com/office/officeart/2005/8/layout/lProcess3"/>
    <dgm:cxn modelId="{B1814B8B-FFDA-4BF0-9512-3DB350EC3E80}" type="presParOf" srcId="{3CED1F8B-293C-41AA-B31B-B03A5EFF7942}" destId="{1741F7B7-F6FA-4403-A03F-AFEFD1D86C36}" srcOrd="3" destOrd="0" presId="urn:microsoft.com/office/officeart/2005/8/layout/lProcess3"/>
    <dgm:cxn modelId="{AF3FF4E5-E670-4C5B-BB8F-C38EB388EBBD}" type="presParOf" srcId="{3CED1F8B-293C-41AA-B31B-B03A5EFF7942}" destId="{E3D318D7-53E4-4D22-98C7-736B949818FA}" srcOrd="4" destOrd="0" presId="urn:microsoft.com/office/officeart/2005/8/layout/lProcess3"/>
    <dgm:cxn modelId="{ACC01345-BC43-4365-90EC-DA1A3ADB8705}" type="presParOf" srcId="{E3D318D7-53E4-4D22-98C7-736B949818FA}" destId="{5C95C47E-3045-4D55-9C74-5E302A7098E3}" srcOrd="0" destOrd="0" presId="urn:microsoft.com/office/officeart/2005/8/layout/lProcess3"/>
    <dgm:cxn modelId="{37805779-CCAA-45CA-9707-BA04B8A8420D}" type="presParOf" srcId="{3CED1F8B-293C-41AA-B31B-B03A5EFF7942}" destId="{F60B2175-6276-40FA-8A03-E0DC569E4574}" srcOrd="5" destOrd="0" presId="urn:microsoft.com/office/officeart/2005/8/layout/lProcess3"/>
    <dgm:cxn modelId="{449F39BD-58C4-4552-BDFA-FC0A92EBC105}" type="presParOf" srcId="{3CED1F8B-293C-41AA-B31B-B03A5EFF7942}" destId="{7B1BD64E-E067-4BAC-B771-BCBB9B66E5EA}" srcOrd="6" destOrd="0" presId="urn:microsoft.com/office/officeart/2005/8/layout/lProcess3"/>
    <dgm:cxn modelId="{105A1ECF-692E-4AB4-BC5C-35D4B2E39334}" type="presParOf" srcId="{7B1BD64E-E067-4BAC-B771-BCBB9B66E5EA}" destId="{7E653359-8734-467C-A868-D2C05FBF53D0}" srcOrd="0" destOrd="0" presId="urn:microsoft.com/office/officeart/2005/8/layout/lProcess3"/>
    <dgm:cxn modelId="{E72857F9-FC62-4610-8443-49D72CC3CB10}" type="presParOf" srcId="{3CED1F8B-293C-41AA-B31B-B03A5EFF7942}" destId="{96F64FBB-7790-4AEB-BB65-A041CE475854}" srcOrd="7" destOrd="0" presId="urn:microsoft.com/office/officeart/2005/8/layout/lProcess3"/>
    <dgm:cxn modelId="{0EAF6CEB-7A82-41FC-9E6F-7DFEC47DECB6}" type="presParOf" srcId="{3CED1F8B-293C-41AA-B31B-B03A5EFF7942}" destId="{6580FD02-B6C8-40FF-B3F0-FDC46EECD36A}" srcOrd="8" destOrd="0" presId="urn:microsoft.com/office/officeart/2005/8/layout/lProcess3"/>
    <dgm:cxn modelId="{4DE59BF1-9603-4E7E-9481-F1AFECDD260E}" type="presParOf" srcId="{6580FD02-B6C8-40FF-B3F0-FDC46EECD36A}" destId="{321937E0-CCAE-41EF-B94F-F233DD1F1195}"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pPr/>
      <dgm:t>
        <a:bodyPr/>
        <a:lstStyle/>
        <a:p>
          <a:pPr rtl="0"/>
          <a:r>
            <a:rPr lang="en-US" sz="3600" dirty="0">
              <a:latin typeface="Helvetica" panose="020B0604020202020204" pitchFamily="34" charset="0"/>
              <a:cs typeface="Helvetica" panose="020B0604020202020204" pitchFamily="34" charset="0"/>
            </a:rPr>
            <a:t>TVA – Overview &amp; Walkthroughs</a:t>
          </a:r>
        </a:p>
      </dgm:t>
    </dgm:pt>
    <dgm:pt modelId="{D2D2BD1C-50DE-4EF9-8BC7-2156075829A7}" type="parTrans" cxnId="{BD6BF403-BD54-4A7F-B643-D45944AA6252}">
      <dgm:prSet/>
      <dgm:spPr/>
      <dgm:t>
        <a:bodyPr/>
        <a:lstStyle/>
        <a:p>
          <a:endParaRPr lang="en-US" sz="1200"/>
        </a:p>
      </dgm:t>
    </dgm:pt>
    <dgm:pt modelId="{20E10B42-2F47-40FC-AD63-78F5950BF17E}" type="sibTrans" cxnId="{BD6BF403-BD54-4A7F-B643-D45944AA6252}">
      <dgm:prSet/>
      <dgm:spPr/>
      <dgm:t>
        <a:bodyPr/>
        <a:lstStyle/>
        <a:p>
          <a:endParaRPr lang="en-US" sz="1200"/>
        </a:p>
      </dgm:t>
    </dgm:pt>
    <dgm:pt modelId="{DA5FBE10-01B3-47A7-9E50-DEBACEBB5B93}">
      <dgm:prSet custT="1"/>
      <dgm:spPr/>
      <dgm:t>
        <a:bodyPr/>
        <a:lstStyle/>
        <a:p>
          <a:pPr rtl="0"/>
          <a:r>
            <a:rPr lang="en-US" sz="3600" dirty="0">
              <a:latin typeface="Helvetica" panose="020B0604020202020204" pitchFamily="34" charset="0"/>
              <a:cs typeface="Helvetica" panose="020B0604020202020204" pitchFamily="34" charset="0"/>
            </a:rPr>
            <a:t>Question and Answers</a:t>
          </a:r>
        </a:p>
      </dgm:t>
    </dgm:pt>
    <dgm:pt modelId="{259618EC-44FF-405B-BBDB-E9612416B348}" type="parTrans" cxnId="{9BB59148-9604-4971-AF71-B947FB122B04}">
      <dgm:prSet/>
      <dgm:spPr/>
      <dgm:t>
        <a:bodyPr/>
        <a:lstStyle/>
        <a:p>
          <a:endParaRPr lang="en-US" sz="1200"/>
        </a:p>
      </dgm:t>
    </dgm:pt>
    <dgm:pt modelId="{46DC5308-9F0B-4D46-BF29-3C0A592ECFB4}" type="sibTrans" cxnId="{9BB59148-9604-4971-AF71-B947FB122B04}">
      <dgm:prSet/>
      <dgm:spPr/>
      <dgm:t>
        <a:bodyPr/>
        <a:lstStyle/>
        <a:p>
          <a:endParaRPr lang="en-US" sz="1200"/>
        </a:p>
      </dgm:t>
    </dgm:pt>
    <dgm:pt modelId="{CD97704E-4CA1-437C-BA43-B8B6F60F75F4}">
      <dgm:prSet custT="1"/>
      <dgm:spPr/>
      <dgm:t>
        <a:bodyPr/>
        <a:lstStyle/>
        <a:p>
          <a:pPr rtl="0"/>
          <a:r>
            <a:rPr lang="en-US" sz="3600" dirty="0">
              <a:latin typeface="Helvetica" panose="020B0604020202020204" pitchFamily="34" charset="0"/>
              <a:cs typeface="Helvetica" panose="020B0604020202020204" pitchFamily="34" charset="0"/>
            </a:rPr>
            <a:t>BVA – Overview &amp; Walkthroughs</a:t>
          </a:r>
        </a:p>
      </dgm:t>
    </dgm:pt>
    <dgm:pt modelId="{0279D9D9-6194-4870-83FF-BC98184BE147}" type="sibTrans" cxnId="{F7EE3495-5E66-4525-B1CD-4123D37993C4}">
      <dgm:prSet/>
      <dgm:spPr/>
      <dgm:t>
        <a:bodyPr/>
        <a:lstStyle/>
        <a:p>
          <a:endParaRPr lang="en-US" sz="1200"/>
        </a:p>
      </dgm:t>
    </dgm:pt>
    <dgm:pt modelId="{A2E97291-D453-480D-886E-B27E31D8931D}" type="parTrans" cxnId="{F7EE3495-5E66-4525-B1CD-4123D37993C4}">
      <dgm:prSet/>
      <dgm:spPr/>
      <dgm:t>
        <a:bodyPr/>
        <a:lstStyle/>
        <a:p>
          <a:endParaRPr lang="en-US" sz="1200"/>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3" custScaleX="365062" custScaleY="110464"/>
      <dgm:spPr/>
    </dgm:pt>
    <dgm:pt modelId="{FC78AE5F-CDD9-4FAC-A83E-A041C1B6FCA3}" type="pres">
      <dgm:prSet presAssocID="{3DC045C7-A385-4C1F-8142-DE8CD2863134}" presName="vSp" presStyleCnt="0"/>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1" presStyleCnt="3" custScaleX="365062"/>
      <dgm:spPr/>
    </dgm:pt>
    <dgm:pt modelId="{AEC25E28-3382-433F-866E-FCC7B20D17AF}" type="pres">
      <dgm:prSet presAssocID="{CD97704E-4CA1-437C-BA43-B8B6F60F75F4}"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2" presStyleCnt="3" custScaleX="365062"/>
      <dgm:spPr/>
    </dgm:pt>
  </dgm:ptLst>
  <dgm:cxnLst>
    <dgm:cxn modelId="{9D1F8E02-D378-43B6-B952-809B91AA4F6F}" type="presOf" srcId="{7046C474-6EB7-4BC3-BB68-28317A9ED478}" destId="{E72269EE-FA45-4711-ACD9-28D4BC31F822}" srcOrd="0" destOrd="0" presId="urn:microsoft.com/office/officeart/2005/8/layout/lProcess3"/>
    <dgm:cxn modelId="{BD6BF403-BD54-4A7F-B643-D45944AA6252}" srcId="{7046C474-6EB7-4BC3-BB68-28317A9ED478}" destId="{3DC045C7-A385-4C1F-8142-DE8CD2863134}" srcOrd="0" destOrd="0" parTransId="{D2D2BD1C-50DE-4EF9-8BC7-2156075829A7}" sibTransId="{20E10B42-2F47-40FC-AD63-78F5950BF17E}"/>
    <dgm:cxn modelId="{0ACBD921-DE76-4E97-A0D6-44FA4BE2E972}" type="presOf" srcId="{CD97704E-4CA1-437C-BA43-B8B6F60F75F4}" destId="{4305DEDA-6092-4FA4-A1EC-B32EC40096C2}" srcOrd="0" destOrd="0" presId="urn:microsoft.com/office/officeart/2005/8/layout/lProcess3"/>
    <dgm:cxn modelId="{9BB59148-9604-4971-AF71-B947FB122B04}" srcId="{7046C474-6EB7-4BC3-BB68-28317A9ED478}" destId="{DA5FBE10-01B3-47A7-9E50-DEBACEBB5B93}" srcOrd="2" destOrd="0" parTransId="{259618EC-44FF-405B-BBDB-E9612416B348}" sibTransId="{46DC5308-9F0B-4D46-BF29-3C0A592ECFB4}"/>
    <dgm:cxn modelId="{27230995-28CB-461D-A3B0-E385D7AF01AF}" type="presOf" srcId="{DA5FBE10-01B3-47A7-9E50-DEBACEBB5B93}" destId="{D6B75102-1FCF-4B34-9FCA-9CB2E914323F}" srcOrd="0" destOrd="0" presId="urn:microsoft.com/office/officeart/2005/8/layout/lProcess3"/>
    <dgm:cxn modelId="{F7EE3495-5E66-4525-B1CD-4123D37993C4}" srcId="{7046C474-6EB7-4BC3-BB68-28317A9ED478}" destId="{CD97704E-4CA1-437C-BA43-B8B6F60F75F4}" srcOrd="1" destOrd="0" parTransId="{A2E97291-D453-480D-886E-B27E31D8931D}" sibTransId="{0279D9D9-6194-4870-83FF-BC98184BE147}"/>
    <dgm:cxn modelId="{0AF1ADE8-6103-4CC0-9BA6-DD6DEDC6A55E}" type="presOf" srcId="{3DC045C7-A385-4C1F-8142-DE8CD2863134}" destId="{4D88E739-6785-4453-B185-160558BA1F49}" srcOrd="0" destOrd="0" presId="urn:microsoft.com/office/officeart/2005/8/layout/lProcess3"/>
    <dgm:cxn modelId="{C01B78A9-EFA3-45A5-ADF2-40947E51A10A}" type="presParOf" srcId="{E72269EE-FA45-4711-ACD9-28D4BC31F822}" destId="{321C174F-E5F9-49CB-BBDF-00D5573F1E9C}" srcOrd="0" destOrd="0" presId="urn:microsoft.com/office/officeart/2005/8/layout/lProcess3"/>
    <dgm:cxn modelId="{FB5BE2FC-AE2C-4B34-9F0A-63B45988BBD3}" type="presParOf" srcId="{321C174F-E5F9-49CB-BBDF-00D5573F1E9C}" destId="{4D88E739-6785-4453-B185-160558BA1F49}" srcOrd="0" destOrd="0" presId="urn:microsoft.com/office/officeart/2005/8/layout/lProcess3"/>
    <dgm:cxn modelId="{4A2F5FC0-BCA6-4ECC-A60B-509624CB408F}" type="presParOf" srcId="{E72269EE-FA45-4711-ACD9-28D4BC31F822}" destId="{FC78AE5F-CDD9-4FAC-A83E-A041C1B6FCA3}" srcOrd="1" destOrd="0" presId="urn:microsoft.com/office/officeart/2005/8/layout/lProcess3"/>
    <dgm:cxn modelId="{3D67FF21-CD97-4E06-8736-92FD0B09F12A}" type="presParOf" srcId="{E72269EE-FA45-4711-ACD9-28D4BC31F822}" destId="{F6C2C576-8DD2-4F93-9D2B-A181F3A9C82E}" srcOrd="2" destOrd="0" presId="urn:microsoft.com/office/officeart/2005/8/layout/lProcess3"/>
    <dgm:cxn modelId="{DCFF7E42-956D-4B2E-9E30-E051788FF111}" type="presParOf" srcId="{F6C2C576-8DD2-4F93-9D2B-A181F3A9C82E}" destId="{4305DEDA-6092-4FA4-A1EC-B32EC40096C2}" srcOrd="0" destOrd="0" presId="urn:microsoft.com/office/officeart/2005/8/layout/lProcess3"/>
    <dgm:cxn modelId="{734A151D-F535-4747-92D5-77D1E080C788}" type="presParOf" srcId="{E72269EE-FA45-4711-ACD9-28D4BC31F822}" destId="{AEC25E28-3382-433F-866E-FCC7B20D17AF}" srcOrd="3" destOrd="0" presId="urn:microsoft.com/office/officeart/2005/8/layout/lProcess3"/>
    <dgm:cxn modelId="{BD05A8E4-FB5B-4BFF-8B73-159073060A75}" type="presParOf" srcId="{E72269EE-FA45-4711-ACD9-28D4BC31F822}" destId="{98A6E1A9-DA1B-4541-905F-E8B55CF32707}" srcOrd="4" destOrd="0" presId="urn:microsoft.com/office/officeart/2005/8/layout/lProcess3"/>
    <dgm:cxn modelId="{ED3E730E-0A61-46B9-AFAF-80EA0ED07D8C}"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pPr/>
      <dgm:t>
        <a:bodyPr/>
        <a:lstStyle/>
        <a:p>
          <a:pPr rtl="0"/>
          <a:r>
            <a:rPr lang="en-US" sz="3600" dirty="0">
              <a:latin typeface="Helvetica" panose="020B0604020202020204" pitchFamily="34" charset="0"/>
              <a:cs typeface="Helvetica" panose="020B0604020202020204" pitchFamily="34" charset="0"/>
            </a:rPr>
            <a:t>TVA – Overview &amp; Walkthroughs</a:t>
          </a:r>
        </a:p>
      </dgm:t>
    </dgm:pt>
    <dgm:pt modelId="{D2D2BD1C-50DE-4EF9-8BC7-2156075829A7}" type="parTrans" cxnId="{BD6BF403-BD54-4A7F-B643-D45944AA6252}">
      <dgm:prSet/>
      <dgm:spPr/>
      <dgm:t>
        <a:bodyPr/>
        <a:lstStyle/>
        <a:p>
          <a:endParaRPr lang="en-US" sz="3600"/>
        </a:p>
      </dgm:t>
    </dgm:pt>
    <dgm:pt modelId="{20E10B42-2F47-40FC-AD63-78F5950BF17E}" type="sibTrans" cxnId="{BD6BF403-BD54-4A7F-B643-D45944AA6252}">
      <dgm:prSet/>
      <dgm:spPr/>
      <dgm:t>
        <a:bodyPr/>
        <a:lstStyle/>
        <a:p>
          <a:endParaRPr lang="en-US" sz="3600"/>
        </a:p>
      </dgm:t>
    </dgm:pt>
    <dgm:pt modelId="{DA5FBE10-01B3-47A7-9E50-DEBACEBB5B93}">
      <dgm:prSet custT="1"/>
      <dgm:spPr/>
      <dgm:t>
        <a:bodyPr/>
        <a:lstStyle/>
        <a:p>
          <a:pPr rtl="0"/>
          <a:r>
            <a:rPr lang="en-US" sz="3600" dirty="0">
              <a:solidFill>
                <a:schemeClr val="bg1">
                  <a:lumMod val="75000"/>
                </a:schemeClr>
              </a:solidFill>
              <a:latin typeface="Helvetica" panose="020B0604020202020204" pitchFamily="34" charset="0"/>
              <a:cs typeface="Helvetica" panose="020B0604020202020204" pitchFamily="34" charset="0"/>
            </a:rPr>
            <a:t>Question and Answers</a:t>
          </a:r>
        </a:p>
      </dgm:t>
    </dgm:pt>
    <dgm:pt modelId="{259618EC-44FF-405B-BBDB-E9612416B348}" type="parTrans" cxnId="{9BB59148-9604-4971-AF71-B947FB122B04}">
      <dgm:prSet/>
      <dgm:spPr/>
      <dgm:t>
        <a:bodyPr/>
        <a:lstStyle/>
        <a:p>
          <a:endParaRPr lang="en-US" sz="3600"/>
        </a:p>
      </dgm:t>
    </dgm:pt>
    <dgm:pt modelId="{46DC5308-9F0B-4D46-BF29-3C0A592ECFB4}" type="sibTrans" cxnId="{9BB59148-9604-4971-AF71-B947FB122B04}">
      <dgm:prSet/>
      <dgm:spPr/>
      <dgm:t>
        <a:bodyPr/>
        <a:lstStyle/>
        <a:p>
          <a:endParaRPr lang="en-US" sz="3600"/>
        </a:p>
      </dgm:t>
    </dgm:pt>
    <dgm:pt modelId="{CD97704E-4CA1-437C-BA43-B8B6F60F75F4}">
      <dgm:prSet custT="1"/>
      <dgm:spPr/>
      <dgm:t>
        <a:bodyPr/>
        <a:lstStyle/>
        <a:p>
          <a:pPr rtl="0"/>
          <a:r>
            <a:rPr lang="en-US" sz="3600" dirty="0">
              <a:solidFill>
                <a:schemeClr val="bg1">
                  <a:lumMod val="75000"/>
                </a:schemeClr>
              </a:solidFill>
              <a:latin typeface="Helvetica" panose="020B0604020202020204" pitchFamily="34" charset="0"/>
              <a:cs typeface="Helvetica" panose="020B0604020202020204" pitchFamily="34" charset="0"/>
            </a:rPr>
            <a:t>BVA – Overview &amp; Walkthroughs</a:t>
          </a:r>
        </a:p>
      </dgm:t>
    </dgm:pt>
    <dgm:pt modelId="{0279D9D9-6194-4870-83FF-BC98184BE147}" type="sibTrans" cxnId="{F7EE3495-5E66-4525-B1CD-4123D37993C4}">
      <dgm:prSet/>
      <dgm:spPr/>
      <dgm:t>
        <a:bodyPr/>
        <a:lstStyle/>
        <a:p>
          <a:endParaRPr lang="en-US" sz="3600"/>
        </a:p>
      </dgm:t>
    </dgm:pt>
    <dgm:pt modelId="{A2E97291-D453-480D-886E-B27E31D8931D}" type="parTrans" cxnId="{F7EE3495-5E66-4525-B1CD-4123D37993C4}">
      <dgm:prSet/>
      <dgm:spPr/>
      <dgm:t>
        <a:bodyPr/>
        <a:lstStyle/>
        <a:p>
          <a:endParaRPr lang="en-US" sz="3600"/>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3" custScaleX="365062" custScaleY="110464"/>
      <dgm:spPr/>
    </dgm:pt>
    <dgm:pt modelId="{FC78AE5F-CDD9-4FAC-A83E-A041C1B6FCA3}" type="pres">
      <dgm:prSet presAssocID="{3DC045C7-A385-4C1F-8142-DE8CD2863134}" presName="vSp" presStyleCnt="0"/>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1" presStyleCnt="3" custScaleX="365062"/>
      <dgm:spPr/>
    </dgm:pt>
    <dgm:pt modelId="{AEC25E28-3382-433F-866E-FCC7B20D17AF}" type="pres">
      <dgm:prSet presAssocID="{CD97704E-4CA1-437C-BA43-B8B6F60F75F4}"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2" presStyleCnt="3" custScaleX="365062"/>
      <dgm:spPr/>
    </dgm:pt>
  </dgm:ptLst>
  <dgm:cxnLst>
    <dgm:cxn modelId="{BD6BF403-BD54-4A7F-B643-D45944AA6252}" srcId="{7046C474-6EB7-4BC3-BB68-28317A9ED478}" destId="{3DC045C7-A385-4C1F-8142-DE8CD2863134}" srcOrd="0" destOrd="0" parTransId="{D2D2BD1C-50DE-4EF9-8BC7-2156075829A7}" sibTransId="{20E10B42-2F47-40FC-AD63-78F5950BF17E}"/>
    <dgm:cxn modelId="{69CA615B-500A-495C-BCCF-C68F223ED9D3}" type="presOf" srcId="{7046C474-6EB7-4BC3-BB68-28317A9ED478}" destId="{E72269EE-FA45-4711-ACD9-28D4BC31F822}" srcOrd="0" destOrd="0" presId="urn:microsoft.com/office/officeart/2005/8/layout/lProcess3"/>
    <dgm:cxn modelId="{9BB59148-9604-4971-AF71-B947FB122B04}" srcId="{7046C474-6EB7-4BC3-BB68-28317A9ED478}" destId="{DA5FBE10-01B3-47A7-9E50-DEBACEBB5B93}" srcOrd="2" destOrd="0" parTransId="{259618EC-44FF-405B-BBDB-E9612416B348}" sibTransId="{46DC5308-9F0B-4D46-BF29-3C0A592ECFB4}"/>
    <dgm:cxn modelId="{F7EE3495-5E66-4525-B1CD-4123D37993C4}" srcId="{7046C474-6EB7-4BC3-BB68-28317A9ED478}" destId="{CD97704E-4CA1-437C-BA43-B8B6F60F75F4}" srcOrd="1" destOrd="0" parTransId="{A2E97291-D453-480D-886E-B27E31D8931D}" sibTransId="{0279D9D9-6194-4870-83FF-BC98184BE147}"/>
    <dgm:cxn modelId="{683FC7B1-6ED9-4214-B0A5-0988D020B13D}" type="presOf" srcId="{CD97704E-4CA1-437C-BA43-B8B6F60F75F4}" destId="{4305DEDA-6092-4FA4-A1EC-B32EC40096C2}" srcOrd="0" destOrd="0" presId="urn:microsoft.com/office/officeart/2005/8/layout/lProcess3"/>
    <dgm:cxn modelId="{1BDF5FFC-659F-480D-BE8B-C1DA9E6C63A4}" type="presOf" srcId="{3DC045C7-A385-4C1F-8142-DE8CD2863134}" destId="{4D88E739-6785-4453-B185-160558BA1F49}" srcOrd="0" destOrd="0" presId="urn:microsoft.com/office/officeart/2005/8/layout/lProcess3"/>
    <dgm:cxn modelId="{5DB0BEFF-DFDF-4F8A-95AD-A328E9A680B6}" type="presOf" srcId="{DA5FBE10-01B3-47A7-9E50-DEBACEBB5B93}" destId="{D6B75102-1FCF-4B34-9FCA-9CB2E914323F}" srcOrd="0" destOrd="0" presId="urn:microsoft.com/office/officeart/2005/8/layout/lProcess3"/>
    <dgm:cxn modelId="{9CA0C970-2115-417E-AE77-3174AB07E893}" type="presParOf" srcId="{E72269EE-FA45-4711-ACD9-28D4BC31F822}" destId="{321C174F-E5F9-49CB-BBDF-00D5573F1E9C}" srcOrd="0" destOrd="0" presId="urn:microsoft.com/office/officeart/2005/8/layout/lProcess3"/>
    <dgm:cxn modelId="{078B8BDD-59CE-4F11-AEF2-8C6D03B1FB4A}" type="presParOf" srcId="{321C174F-E5F9-49CB-BBDF-00D5573F1E9C}" destId="{4D88E739-6785-4453-B185-160558BA1F49}" srcOrd="0" destOrd="0" presId="urn:microsoft.com/office/officeart/2005/8/layout/lProcess3"/>
    <dgm:cxn modelId="{DDD67546-3F33-496E-AF48-DE797C69016F}" type="presParOf" srcId="{E72269EE-FA45-4711-ACD9-28D4BC31F822}" destId="{FC78AE5F-CDD9-4FAC-A83E-A041C1B6FCA3}" srcOrd="1" destOrd="0" presId="urn:microsoft.com/office/officeart/2005/8/layout/lProcess3"/>
    <dgm:cxn modelId="{037ABBCE-86DF-4A18-98B4-C3C34E3A3CE9}" type="presParOf" srcId="{E72269EE-FA45-4711-ACD9-28D4BC31F822}" destId="{F6C2C576-8DD2-4F93-9D2B-A181F3A9C82E}" srcOrd="2" destOrd="0" presId="urn:microsoft.com/office/officeart/2005/8/layout/lProcess3"/>
    <dgm:cxn modelId="{0169D6D7-E386-4C28-8E89-C3964089DBFD}" type="presParOf" srcId="{F6C2C576-8DD2-4F93-9D2B-A181F3A9C82E}" destId="{4305DEDA-6092-4FA4-A1EC-B32EC40096C2}" srcOrd="0" destOrd="0" presId="urn:microsoft.com/office/officeart/2005/8/layout/lProcess3"/>
    <dgm:cxn modelId="{EBA16CDC-37D5-4A82-83C5-4A7338744776}" type="presParOf" srcId="{E72269EE-FA45-4711-ACD9-28D4BC31F822}" destId="{AEC25E28-3382-433F-866E-FCC7B20D17AF}" srcOrd="3" destOrd="0" presId="urn:microsoft.com/office/officeart/2005/8/layout/lProcess3"/>
    <dgm:cxn modelId="{A7CDA3DB-4F24-4F28-9654-8F0B63375668}" type="presParOf" srcId="{E72269EE-FA45-4711-ACD9-28D4BC31F822}" destId="{98A6E1A9-DA1B-4541-905F-E8B55CF32707}" srcOrd="4" destOrd="0" presId="urn:microsoft.com/office/officeart/2005/8/layout/lProcess3"/>
    <dgm:cxn modelId="{CCB02FF3-0DC8-4184-8ACD-BB34AB8B034D}"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5513BEA-95E5-40BC-A77C-6954EB196BE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97C7664-F7A8-45A8-B10C-685C55B2B95C}">
      <dgm:prSet/>
      <dgm:spPr/>
      <dgm:t>
        <a:bodyPr/>
        <a:lstStyle/>
        <a:p>
          <a:pPr rtl="0"/>
          <a:r>
            <a:rPr lang="en-US" dirty="0">
              <a:latin typeface="Helvetica" panose="020B0604020202020204" pitchFamily="34" charset="0"/>
              <a:cs typeface="Helvetica" panose="020B0604020202020204" pitchFamily="34" charset="0"/>
            </a:rPr>
            <a:t>Post Swift Interchange Form</a:t>
          </a:r>
        </a:p>
      </dgm:t>
    </dgm:pt>
    <dgm:pt modelId="{F10CCCBA-9B71-4FF8-820F-69EB19A0BC9E}" type="parTrans" cxnId="{6A911F0E-E328-4508-94E0-B63F3F6CD197}">
      <dgm:prSet/>
      <dgm:spPr/>
      <dgm:t>
        <a:bodyPr/>
        <a:lstStyle/>
        <a:p>
          <a:endParaRPr lang="en-US">
            <a:latin typeface="Helvetica" panose="020B0604020202020204" pitchFamily="34" charset="0"/>
            <a:cs typeface="Helvetica" panose="020B0604020202020204" pitchFamily="34" charset="0"/>
          </a:endParaRPr>
        </a:p>
      </dgm:t>
    </dgm:pt>
    <dgm:pt modelId="{CAF7D32A-265F-4A96-B7AC-EB0FE898BFC0}" type="sibTrans" cxnId="{6A911F0E-E328-4508-94E0-B63F3F6CD197}">
      <dgm:prSet/>
      <dgm:spPr/>
      <dgm:t>
        <a:bodyPr/>
        <a:lstStyle/>
        <a:p>
          <a:endParaRPr lang="en-US">
            <a:latin typeface="Helvetica" panose="020B0604020202020204" pitchFamily="34" charset="0"/>
            <a:cs typeface="Helvetica" panose="020B0604020202020204" pitchFamily="34" charset="0"/>
          </a:endParaRPr>
        </a:p>
      </dgm:t>
    </dgm:pt>
    <dgm:pt modelId="{3FA55CD1-8E46-4DE9-8F33-F70B5E4D2FC0}">
      <dgm:prSet/>
      <dgm:spPr/>
      <dgm:t>
        <a:bodyPr/>
        <a:lstStyle/>
        <a:p>
          <a:pPr rtl="0"/>
          <a:r>
            <a:rPr lang="en-US">
              <a:latin typeface="Helvetica" panose="020B0604020202020204" pitchFamily="34" charset="0"/>
              <a:cs typeface="Helvetica" panose="020B0604020202020204" pitchFamily="34" charset="0"/>
            </a:rPr>
            <a:t>Post Interchange Form</a:t>
          </a:r>
        </a:p>
      </dgm:t>
    </dgm:pt>
    <dgm:pt modelId="{CCA658D0-721B-4EF4-8853-6B154554A9D6}" type="parTrans" cxnId="{B743D7B6-2505-4C4D-9672-61E4F11AF5CD}">
      <dgm:prSet/>
      <dgm:spPr/>
      <dgm:t>
        <a:bodyPr/>
        <a:lstStyle/>
        <a:p>
          <a:endParaRPr lang="en-US">
            <a:latin typeface="Helvetica" panose="020B0604020202020204" pitchFamily="34" charset="0"/>
            <a:cs typeface="Helvetica" panose="020B0604020202020204" pitchFamily="34" charset="0"/>
          </a:endParaRPr>
        </a:p>
      </dgm:t>
    </dgm:pt>
    <dgm:pt modelId="{82C4583A-56A3-468D-8B92-6351DD301357}" type="sibTrans" cxnId="{B743D7B6-2505-4C4D-9672-61E4F11AF5CD}">
      <dgm:prSet/>
      <dgm:spPr/>
      <dgm:t>
        <a:bodyPr/>
        <a:lstStyle/>
        <a:p>
          <a:endParaRPr lang="en-US">
            <a:latin typeface="Helvetica" panose="020B0604020202020204" pitchFamily="34" charset="0"/>
            <a:cs typeface="Helvetica" panose="020B0604020202020204" pitchFamily="34" charset="0"/>
          </a:endParaRPr>
        </a:p>
      </dgm:t>
    </dgm:pt>
    <dgm:pt modelId="{E9892D93-AE6D-4DF8-8D99-8A8CC815661F}">
      <dgm:prSet/>
      <dgm:spPr/>
      <dgm:t>
        <a:bodyPr/>
        <a:lstStyle/>
        <a:p>
          <a:pPr rtl="0"/>
          <a:r>
            <a:rPr lang="en-US" dirty="0">
              <a:latin typeface="Helvetica" panose="020B0604020202020204" pitchFamily="34" charset="0"/>
              <a:cs typeface="Helvetica" panose="020B0604020202020204" pitchFamily="34" charset="0"/>
            </a:rPr>
            <a:t>Alter system time</a:t>
          </a:r>
        </a:p>
      </dgm:t>
    </dgm:pt>
    <dgm:pt modelId="{DC43128D-A891-4D8D-A8B1-AA540B6FDA28}" type="parTrans" cxnId="{6D9ECA97-653C-4A10-9B04-4EDA9786FDC8}">
      <dgm:prSet/>
      <dgm:spPr/>
      <dgm:t>
        <a:bodyPr/>
        <a:lstStyle/>
        <a:p>
          <a:endParaRPr lang="en-US">
            <a:latin typeface="Helvetica" panose="020B0604020202020204" pitchFamily="34" charset="0"/>
            <a:cs typeface="Helvetica" panose="020B0604020202020204" pitchFamily="34" charset="0"/>
          </a:endParaRPr>
        </a:p>
      </dgm:t>
    </dgm:pt>
    <dgm:pt modelId="{4385ADD3-2E08-422A-91C0-2DA903E87695}" type="sibTrans" cxnId="{6D9ECA97-653C-4A10-9B04-4EDA9786FDC8}">
      <dgm:prSet/>
      <dgm:spPr/>
      <dgm:t>
        <a:bodyPr/>
        <a:lstStyle/>
        <a:p>
          <a:endParaRPr lang="en-US">
            <a:latin typeface="Helvetica" panose="020B0604020202020204" pitchFamily="34" charset="0"/>
            <a:cs typeface="Helvetica" panose="020B0604020202020204" pitchFamily="34" charset="0"/>
          </a:endParaRPr>
        </a:p>
      </dgm:t>
    </dgm:pt>
    <dgm:pt modelId="{69B04045-AECB-47FA-AD19-819AB11138AF}">
      <dgm:prSet/>
      <dgm:spPr/>
      <dgm:t>
        <a:bodyPr/>
        <a:lstStyle/>
        <a:p>
          <a:pPr rtl="0"/>
          <a:r>
            <a:rPr lang="en-US" dirty="0">
              <a:latin typeface="Helvetica" panose="020B0604020202020204" pitchFamily="34" charset="0"/>
              <a:cs typeface="Helvetica" panose="020B0604020202020204" pitchFamily="34" charset="0"/>
            </a:rPr>
            <a:t>Endorsement</a:t>
          </a:r>
        </a:p>
      </dgm:t>
    </dgm:pt>
    <dgm:pt modelId="{C2193FCC-F958-4636-9F81-D8D13FF4FA14}" type="parTrans" cxnId="{CE2889E1-82D0-488C-B338-D608727C4651}">
      <dgm:prSet/>
      <dgm:spPr/>
      <dgm:t>
        <a:bodyPr/>
        <a:lstStyle/>
        <a:p>
          <a:endParaRPr lang="en-US">
            <a:latin typeface="Helvetica" panose="020B0604020202020204" pitchFamily="34" charset="0"/>
            <a:cs typeface="Helvetica" panose="020B0604020202020204" pitchFamily="34" charset="0"/>
          </a:endParaRPr>
        </a:p>
      </dgm:t>
    </dgm:pt>
    <dgm:pt modelId="{DA575C9F-749A-4F22-9979-530B3EA332C5}" type="sibTrans" cxnId="{CE2889E1-82D0-488C-B338-D608727C4651}">
      <dgm:prSet/>
      <dgm:spPr/>
      <dgm:t>
        <a:bodyPr/>
        <a:lstStyle/>
        <a:p>
          <a:endParaRPr lang="en-US">
            <a:latin typeface="Helvetica" panose="020B0604020202020204" pitchFamily="34" charset="0"/>
            <a:cs typeface="Helvetica" panose="020B0604020202020204" pitchFamily="34" charset="0"/>
          </a:endParaRPr>
        </a:p>
      </dgm:t>
    </dgm:pt>
    <dgm:pt modelId="{4630627B-2CE5-48D7-9EBB-EA0FB51F73D8}">
      <dgm:prSet/>
      <dgm:spPr/>
      <dgm:t>
        <a:bodyPr/>
        <a:lstStyle/>
        <a:p>
          <a:pPr rtl="0"/>
          <a:r>
            <a:rPr lang="en-US" dirty="0" err="1">
              <a:latin typeface="Helvetica" panose="020B0604020202020204" pitchFamily="34" charset="0"/>
              <a:cs typeface="Helvetica" panose="020B0604020202020204" pitchFamily="34" charset="0"/>
            </a:rPr>
            <a:t>Config</a:t>
          </a:r>
          <a:r>
            <a:rPr lang="en-US" dirty="0">
              <a:latin typeface="Helvetica" panose="020B0604020202020204" pitchFamily="34" charset="0"/>
              <a:cs typeface="Helvetica" panose="020B0604020202020204" pitchFamily="34" charset="0"/>
            </a:rPr>
            <a:t> View</a:t>
          </a:r>
        </a:p>
      </dgm:t>
    </dgm:pt>
    <dgm:pt modelId="{0711E075-27DB-4413-A917-DB5ED2133EFE}" type="parTrans" cxnId="{F9A7CA6C-8B4C-46A5-BBDE-947AD9942F55}">
      <dgm:prSet/>
      <dgm:spPr/>
      <dgm:t>
        <a:bodyPr/>
        <a:lstStyle/>
        <a:p>
          <a:endParaRPr lang="en-US">
            <a:latin typeface="Helvetica" panose="020B0604020202020204" pitchFamily="34" charset="0"/>
            <a:cs typeface="Helvetica" panose="020B0604020202020204" pitchFamily="34" charset="0"/>
          </a:endParaRPr>
        </a:p>
      </dgm:t>
    </dgm:pt>
    <dgm:pt modelId="{6A3BB49E-77C9-4720-968B-00444D1D716F}" type="sibTrans" cxnId="{F9A7CA6C-8B4C-46A5-BBDE-947AD9942F55}">
      <dgm:prSet/>
      <dgm:spPr/>
      <dgm:t>
        <a:bodyPr/>
        <a:lstStyle/>
        <a:p>
          <a:endParaRPr lang="en-US">
            <a:latin typeface="Helvetica" panose="020B0604020202020204" pitchFamily="34" charset="0"/>
            <a:cs typeface="Helvetica" panose="020B0604020202020204" pitchFamily="34" charset="0"/>
          </a:endParaRPr>
        </a:p>
      </dgm:t>
    </dgm:pt>
    <dgm:pt modelId="{8B30DF63-FEF3-488E-AB58-8F47C58A8616}">
      <dgm:prSet/>
      <dgm:spPr/>
      <dgm:t>
        <a:bodyPr/>
        <a:lstStyle/>
        <a:p>
          <a:pPr rtl="0"/>
          <a:r>
            <a:rPr lang="en-US" dirty="0">
              <a:latin typeface="Helvetica" panose="020B0604020202020204" pitchFamily="34" charset="0"/>
              <a:cs typeface="Helvetica" panose="020B0604020202020204" pitchFamily="34" charset="0"/>
            </a:rPr>
            <a:t>Flow Logger</a:t>
          </a:r>
        </a:p>
      </dgm:t>
    </dgm:pt>
    <dgm:pt modelId="{B7CDCFAD-F43D-4CB8-AFCE-8BFC05B85A58}" type="parTrans" cxnId="{00EED168-71ED-42A4-A8E6-065E114E75E4}">
      <dgm:prSet/>
      <dgm:spPr/>
      <dgm:t>
        <a:bodyPr/>
        <a:lstStyle/>
        <a:p>
          <a:endParaRPr lang="en-US">
            <a:latin typeface="Helvetica" panose="020B0604020202020204" pitchFamily="34" charset="0"/>
            <a:cs typeface="Helvetica" panose="020B0604020202020204" pitchFamily="34" charset="0"/>
          </a:endParaRPr>
        </a:p>
      </dgm:t>
    </dgm:pt>
    <dgm:pt modelId="{69C81495-4726-4DC3-99F7-0C5BFF8613D0}" type="sibTrans" cxnId="{00EED168-71ED-42A4-A8E6-065E114E75E4}">
      <dgm:prSet/>
      <dgm:spPr/>
      <dgm:t>
        <a:bodyPr/>
        <a:lstStyle/>
        <a:p>
          <a:endParaRPr lang="en-US">
            <a:latin typeface="Helvetica" panose="020B0604020202020204" pitchFamily="34" charset="0"/>
            <a:cs typeface="Helvetica" panose="020B0604020202020204" pitchFamily="34" charset="0"/>
          </a:endParaRPr>
        </a:p>
      </dgm:t>
    </dgm:pt>
    <dgm:pt modelId="{0A52DCFE-0CF2-4611-BB9D-8A067DF7A0F4}" type="pres">
      <dgm:prSet presAssocID="{55513BEA-95E5-40BC-A77C-6954EB196BE6}" presName="linear" presStyleCnt="0">
        <dgm:presLayoutVars>
          <dgm:animLvl val="lvl"/>
          <dgm:resizeHandles val="exact"/>
        </dgm:presLayoutVars>
      </dgm:prSet>
      <dgm:spPr/>
    </dgm:pt>
    <dgm:pt modelId="{F9A21918-BA05-4C65-9FC8-8B1D8F5853BE}" type="pres">
      <dgm:prSet presAssocID="{D97C7664-F7A8-45A8-B10C-685C55B2B95C}" presName="parentText" presStyleLbl="node1" presStyleIdx="0" presStyleCnt="6">
        <dgm:presLayoutVars>
          <dgm:chMax val="0"/>
          <dgm:bulletEnabled val="1"/>
        </dgm:presLayoutVars>
      </dgm:prSet>
      <dgm:spPr/>
    </dgm:pt>
    <dgm:pt modelId="{B407BDA2-9CD2-4B77-928A-6C47D8B2397B}" type="pres">
      <dgm:prSet presAssocID="{CAF7D32A-265F-4A96-B7AC-EB0FE898BFC0}" presName="spacer" presStyleCnt="0"/>
      <dgm:spPr/>
    </dgm:pt>
    <dgm:pt modelId="{3DD08036-82CE-4931-B32C-6AB618FDC39F}" type="pres">
      <dgm:prSet presAssocID="{3FA55CD1-8E46-4DE9-8F33-F70B5E4D2FC0}" presName="parentText" presStyleLbl="node1" presStyleIdx="1" presStyleCnt="6">
        <dgm:presLayoutVars>
          <dgm:chMax val="0"/>
          <dgm:bulletEnabled val="1"/>
        </dgm:presLayoutVars>
      </dgm:prSet>
      <dgm:spPr/>
    </dgm:pt>
    <dgm:pt modelId="{1B5429F3-4A97-47C7-B74E-035C10C8B29A}" type="pres">
      <dgm:prSet presAssocID="{82C4583A-56A3-468D-8B92-6351DD301357}" presName="spacer" presStyleCnt="0"/>
      <dgm:spPr/>
    </dgm:pt>
    <dgm:pt modelId="{929B7A2C-7AA0-47EB-AD29-A6B27450684D}" type="pres">
      <dgm:prSet presAssocID="{E9892D93-AE6D-4DF8-8D99-8A8CC815661F}" presName="parentText" presStyleLbl="node1" presStyleIdx="2" presStyleCnt="6">
        <dgm:presLayoutVars>
          <dgm:chMax val="0"/>
          <dgm:bulletEnabled val="1"/>
        </dgm:presLayoutVars>
      </dgm:prSet>
      <dgm:spPr/>
    </dgm:pt>
    <dgm:pt modelId="{FA8F86F9-4333-4753-A226-F1AC99051955}" type="pres">
      <dgm:prSet presAssocID="{4385ADD3-2E08-422A-91C0-2DA903E87695}" presName="spacer" presStyleCnt="0"/>
      <dgm:spPr/>
    </dgm:pt>
    <dgm:pt modelId="{37A66440-F2DB-4165-B635-A574EBC2C54F}" type="pres">
      <dgm:prSet presAssocID="{69B04045-AECB-47FA-AD19-819AB11138AF}" presName="parentText" presStyleLbl="node1" presStyleIdx="3" presStyleCnt="6">
        <dgm:presLayoutVars>
          <dgm:chMax val="0"/>
          <dgm:bulletEnabled val="1"/>
        </dgm:presLayoutVars>
      </dgm:prSet>
      <dgm:spPr/>
    </dgm:pt>
    <dgm:pt modelId="{D440B9DF-FE16-436A-B249-119373173035}" type="pres">
      <dgm:prSet presAssocID="{DA575C9F-749A-4F22-9979-530B3EA332C5}" presName="spacer" presStyleCnt="0"/>
      <dgm:spPr/>
    </dgm:pt>
    <dgm:pt modelId="{E88CB369-AD2C-4C82-9D3B-85E74B6A4621}" type="pres">
      <dgm:prSet presAssocID="{4630627B-2CE5-48D7-9EBB-EA0FB51F73D8}" presName="parentText" presStyleLbl="node1" presStyleIdx="4" presStyleCnt="6">
        <dgm:presLayoutVars>
          <dgm:chMax val="0"/>
          <dgm:bulletEnabled val="1"/>
        </dgm:presLayoutVars>
      </dgm:prSet>
      <dgm:spPr/>
    </dgm:pt>
    <dgm:pt modelId="{82603729-A218-48E8-A234-FDAEB992B851}" type="pres">
      <dgm:prSet presAssocID="{6A3BB49E-77C9-4720-968B-00444D1D716F}" presName="spacer" presStyleCnt="0"/>
      <dgm:spPr/>
    </dgm:pt>
    <dgm:pt modelId="{1C99C4A7-3DD4-41F6-AFCE-6E9AE9C0D0E4}" type="pres">
      <dgm:prSet presAssocID="{8B30DF63-FEF3-488E-AB58-8F47C58A8616}" presName="parentText" presStyleLbl="node1" presStyleIdx="5" presStyleCnt="6">
        <dgm:presLayoutVars>
          <dgm:chMax val="0"/>
          <dgm:bulletEnabled val="1"/>
        </dgm:presLayoutVars>
      </dgm:prSet>
      <dgm:spPr/>
    </dgm:pt>
  </dgm:ptLst>
  <dgm:cxnLst>
    <dgm:cxn modelId="{6A911F0E-E328-4508-94E0-B63F3F6CD197}" srcId="{55513BEA-95E5-40BC-A77C-6954EB196BE6}" destId="{D97C7664-F7A8-45A8-B10C-685C55B2B95C}" srcOrd="0" destOrd="0" parTransId="{F10CCCBA-9B71-4FF8-820F-69EB19A0BC9E}" sibTransId="{CAF7D32A-265F-4A96-B7AC-EB0FE898BFC0}"/>
    <dgm:cxn modelId="{9F5D621E-488A-4714-B3EA-2E015F6481B6}" type="presOf" srcId="{4630627B-2CE5-48D7-9EBB-EA0FB51F73D8}" destId="{E88CB369-AD2C-4C82-9D3B-85E74B6A4621}" srcOrd="0" destOrd="0" presId="urn:microsoft.com/office/officeart/2005/8/layout/vList2"/>
    <dgm:cxn modelId="{4757C022-2ADB-4634-8331-2B26C4729E21}" type="presOf" srcId="{E9892D93-AE6D-4DF8-8D99-8A8CC815661F}" destId="{929B7A2C-7AA0-47EB-AD29-A6B27450684D}" srcOrd="0" destOrd="0" presId="urn:microsoft.com/office/officeart/2005/8/layout/vList2"/>
    <dgm:cxn modelId="{1DAB333B-45E8-4365-A416-01AE07178A01}" type="presOf" srcId="{8B30DF63-FEF3-488E-AB58-8F47C58A8616}" destId="{1C99C4A7-3DD4-41F6-AFCE-6E9AE9C0D0E4}" srcOrd="0" destOrd="0" presId="urn:microsoft.com/office/officeart/2005/8/layout/vList2"/>
    <dgm:cxn modelId="{00EED168-71ED-42A4-A8E6-065E114E75E4}" srcId="{55513BEA-95E5-40BC-A77C-6954EB196BE6}" destId="{8B30DF63-FEF3-488E-AB58-8F47C58A8616}" srcOrd="5" destOrd="0" parTransId="{B7CDCFAD-F43D-4CB8-AFCE-8BFC05B85A58}" sibTransId="{69C81495-4726-4DC3-99F7-0C5BFF8613D0}"/>
    <dgm:cxn modelId="{F9A7CA6C-8B4C-46A5-BBDE-947AD9942F55}" srcId="{55513BEA-95E5-40BC-A77C-6954EB196BE6}" destId="{4630627B-2CE5-48D7-9EBB-EA0FB51F73D8}" srcOrd="4" destOrd="0" parTransId="{0711E075-27DB-4413-A917-DB5ED2133EFE}" sibTransId="{6A3BB49E-77C9-4720-968B-00444D1D716F}"/>
    <dgm:cxn modelId="{6D9ECA97-653C-4A10-9B04-4EDA9786FDC8}" srcId="{55513BEA-95E5-40BC-A77C-6954EB196BE6}" destId="{E9892D93-AE6D-4DF8-8D99-8A8CC815661F}" srcOrd="2" destOrd="0" parTransId="{DC43128D-A891-4D8D-A8B1-AA540B6FDA28}" sibTransId="{4385ADD3-2E08-422A-91C0-2DA903E87695}"/>
    <dgm:cxn modelId="{CCE5A498-79A6-4962-A5FA-12A3AFB002D0}" type="presOf" srcId="{69B04045-AECB-47FA-AD19-819AB11138AF}" destId="{37A66440-F2DB-4165-B635-A574EBC2C54F}" srcOrd="0" destOrd="0" presId="urn:microsoft.com/office/officeart/2005/8/layout/vList2"/>
    <dgm:cxn modelId="{18302AA1-BCAD-4114-B1DA-1108A178E6F2}" type="presOf" srcId="{D97C7664-F7A8-45A8-B10C-685C55B2B95C}" destId="{F9A21918-BA05-4C65-9FC8-8B1D8F5853BE}" srcOrd="0" destOrd="0" presId="urn:microsoft.com/office/officeart/2005/8/layout/vList2"/>
    <dgm:cxn modelId="{CB129AB5-C9E1-4291-B1D6-D77916CEEFD6}" type="presOf" srcId="{3FA55CD1-8E46-4DE9-8F33-F70B5E4D2FC0}" destId="{3DD08036-82CE-4931-B32C-6AB618FDC39F}" srcOrd="0" destOrd="0" presId="urn:microsoft.com/office/officeart/2005/8/layout/vList2"/>
    <dgm:cxn modelId="{B743D7B6-2505-4C4D-9672-61E4F11AF5CD}" srcId="{55513BEA-95E5-40BC-A77C-6954EB196BE6}" destId="{3FA55CD1-8E46-4DE9-8F33-F70B5E4D2FC0}" srcOrd="1" destOrd="0" parTransId="{CCA658D0-721B-4EF4-8853-6B154554A9D6}" sibTransId="{82C4583A-56A3-468D-8B92-6351DD301357}"/>
    <dgm:cxn modelId="{CE2889E1-82D0-488C-B338-D608727C4651}" srcId="{55513BEA-95E5-40BC-A77C-6954EB196BE6}" destId="{69B04045-AECB-47FA-AD19-819AB11138AF}" srcOrd="3" destOrd="0" parTransId="{C2193FCC-F958-4636-9F81-D8D13FF4FA14}" sibTransId="{DA575C9F-749A-4F22-9979-530B3EA332C5}"/>
    <dgm:cxn modelId="{3C43EAF9-1666-47AF-B0F3-84E683CC0D82}" type="presOf" srcId="{55513BEA-95E5-40BC-A77C-6954EB196BE6}" destId="{0A52DCFE-0CF2-4611-BB9D-8A067DF7A0F4}" srcOrd="0" destOrd="0" presId="urn:microsoft.com/office/officeart/2005/8/layout/vList2"/>
    <dgm:cxn modelId="{8DA042F0-8040-4E38-AF8B-EFDEE182D521}" type="presParOf" srcId="{0A52DCFE-0CF2-4611-BB9D-8A067DF7A0F4}" destId="{F9A21918-BA05-4C65-9FC8-8B1D8F5853BE}" srcOrd="0" destOrd="0" presId="urn:microsoft.com/office/officeart/2005/8/layout/vList2"/>
    <dgm:cxn modelId="{030175D1-160A-4180-98AE-2BB862E878C1}" type="presParOf" srcId="{0A52DCFE-0CF2-4611-BB9D-8A067DF7A0F4}" destId="{B407BDA2-9CD2-4B77-928A-6C47D8B2397B}" srcOrd="1" destOrd="0" presId="urn:microsoft.com/office/officeart/2005/8/layout/vList2"/>
    <dgm:cxn modelId="{EEF463E9-5215-4525-A5FA-725AA46038FB}" type="presParOf" srcId="{0A52DCFE-0CF2-4611-BB9D-8A067DF7A0F4}" destId="{3DD08036-82CE-4931-B32C-6AB618FDC39F}" srcOrd="2" destOrd="0" presId="urn:microsoft.com/office/officeart/2005/8/layout/vList2"/>
    <dgm:cxn modelId="{D77D5FDC-414B-4C97-95FA-7D127F9FF60D}" type="presParOf" srcId="{0A52DCFE-0CF2-4611-BB9D-8A067DF7A0F4}" destId="{1B5429F3-4A97-47C7-B74E-035C10C8B29A}" srcOrd="3" destOrd="0" presId="urn:microsoft.com/office/officeart/2005/8/layout/vList2"/>
    <dgm:cxn modelId="{00D05086-6BF9-42B7-B78F-AED3E90BFD2C}" type="presParOf" srcId="{0A52DCFE-0CF2-4611-BB9D-8A067DF7A0F4}" destId="{929B7A2C-7AA0-47EB-AD29-A6B27450684D}" srcOrd="4" destOrd="0" presId="urn:microsoft.com/office/officeart/2005/8/layout/vList2"/>
    <dgm:cxn modelId="{6C209CB5-71B9-47B4-AFA0-4CDEDFAB3644}" type="presParOf" srcId="{0A52DCFE-0CF2-4611-BB9D-8A067DF7A0F4}" destId="{FA8F86F9-4333-4753-A226-F1AC99051955}" srcOrd="5" destOrd="0" presId="urn:microsoft.com/office/officeart/2005/8/layout/vList2"/>
    <dgm:cxn modelId="{CD4F280C-FA6D-41E4-A274-988FB1AC0AB1}" type="presParOf" srcId="{0A52DCFE-0CF2-4611-BB9D-8A067DF7A0F4}" destId="{37A66440-F2DB-4165-B635-A574EBC2C54F}" srcOrd="6" destOrd="0" presId="urn:microsoft.com/office/officeart/2005/8/layout/vList2"/>
    <dgm:cxn modelId="{19DA25D1-C465-4C96-891F-F18008C06691}" type="presParOf" srcId="{0A52DCFE-0CF2-4611-BB9D-8A067DF7A0F4}" destId="{D440B9DF-FE16-436A-B249-119373173035}" srcOrd="7" destOrd="0" presId="urn:microsoft.com/office/officeart/2005/8/layout/vList2"/>
    <dgm:cxn modelId="{509E646E-3D7B-4C5E-B6FC-25A4767C10AF}" type="presParOf" srcId="{0A52DCFE-0CF2-4611-BB9D-8A067DF7A0F4}" destId="{E88CB369-AD2C-4C82-9D3B-85E74B6A4621}" srcOrd="8" destOrd="0" presId="urn:microsoft.com/office/officeart/2005/8/layout/vList2"/>
    <dgm:cxn modelId="{42451913-1305-4468-AD14-94E53B25885E}" type="presParOf" srcId="{0A52DCFE-0CF2-4611-BB9D-8A067DF7A0F4}" destId="{82603729-A218-48E8-A234-FDAEB992B851}" srcOrd="9" destOrd="0" presId="urn:microsoft.com/office/officeart/2005/8/layout/vList2"/>
    <dgm:cxn modelId="{BBF8CB6A-6363-445B-B75F-47995949FD58}" type="presParOf" srcId="{0A52DCFE-0CF2-4611-BB9D-8A067DF7A0F4}" destId="{1C99C4A7-3DD4-41F6-AFCE-6E9AE9C0D0E4}"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pPr/>
      <dgm:t>
        <a:bodyPr/>
        <a:lstStyle/>
        <a:p>
          <a:pPr rtl="0"/>
          <a:r>
            <a:rPr lang="en-US" sz="3600" dirty="0">
              <a:solidFill>
                <a:schemeClr val="bg1">
                  <a:lumMod val="75000"/>
                </a:schemeClr>
              </a:solidFill>
              <a:latin typeface="Helvetica" panose="020B0604020202020204" pitchFamily="34" charset="0"/>
              <a:cs typeface="Helvetica" panose="020B0604020202020204" pitchFamily="34" charset="0"/>
            </a:rPr>
            <a:t>TVA – Overview &amp; Walkthroughs</a:t>
          </a:r>
        </a:p>
      </dgm:t>
    </dgm:pt>
    <dgm:pt modelId="{D2D2BD1C-50DE-4EF9-8BC7-2156075829A7}" type="parTrans" cxnId="{BD6BF403-BD54-4A7F-B643-D45944AA6252}">
      <dgm:prSet/>
      <dgm:spPr/>
      <dgm:t>
        <a:bodyPr/>
        <a:lstStyle/>
        <a:p>
          <a:endParaRPr lang="en-US" sz="1200"/>
        </a:p>
      </dgm:t>
    </dgm:pt>
    <dgm:pt modelId="{20E10B42-2F47-40FC-AD63-78F5950BF17E}" type="sibTrans" cxnId="{BD6BF403-BD54-4A7F-B643-D45944AA6252}">
      <dgm:prSet/>
      <dgm:spPr/>
      <dgm:t>
        <a:bodyPr/>
        <a:lstStyle/>
        <a:p>
          <a:endParaRPr lang="en-US" sz="1200"/>
        </a:p>
      </dgm:t>
    </dgm:pt>
    <dgm:pt modelId="{DA5FBE10-01B3-47A7-9E50-DEBACEBB5B93}">
      <dgm:prSet custT="1"/>
      <dgm:spPr/>
      <dgm:t>
        <a:bodyPr/>
        <a:lstStyle/>
        <a:p>
          <a:pPr rtl="0"/>
          <a:r>
            <a:rPr lang="en-US" sz="3600" dirty="0">
              <a:solidFill>
                <a:schemeClr val="bg1">
                  <a:lumMod val="75000"/>
                </a:schemeClr>
              </a:solidFill>
              <a:latin typeface="Helvetica" panose="020B0604020202020204" pitchFamily="34" charset="0"/>
              <a:cs typeface="Helvetica" panose="020B0604020202020204" pitchFamily="34" charset="0"/>
            </a:rPr>
            <a:t>Question and Answers</a:t>
          </a:r>
        </a:p>
      </dgm:t>
    </dgm:pt>
    <dgm:pt modelId="{259618EC-44FF-405B-BBDB-E9612416B348}" type="parTrans" cxnId="{9BB59148-9604-4971-AF71-B947FB122B04}">
      <dgm:prSet/>
      <dgm:spPr/>
      <dgm:t>
        <a:bodyPr/>
        <a:lstStyle/>
        <a:p>
          <a:endParaRPr lang="en-US" sz="1200"/>
        </a:p>
      </dgm:t>
    </dgm:pt>
    <dgm:pt modelId="{46DC5308-9F0B-4D46-BF29-3C0A592ECFB4}" type="sibTrans" cxnId="{9BB59148-9604-4971-AF71-B947FB122B04}">
      <dgm:prSet/>
      <dgm:spPr/>
      <dgm:t>
        <a:bodyPr/>
        <a:lstStyle/>
        <a:p>
          <a:endParaRPr lang="en-US" sz="1200"/>
        </a:p>
      </dgm:t>
    </dgm:pt>
    <dgm:pt modelId="{CD97704E-4CA1-437C-BA43-B8B6F60F75F4}">
      <dgm:prSet custT="1"/>
      <dgm:spPr/>
      <dgm:t>
        <a:bodyPr/>
        <a:lstStyle/>
        <a:p>
          <a:pPr rtl="0"/>
          <a:r>
            <a:rPr lang="en-US" sz="3600" dirty="0">
              <a:latin typeface="Helvetica" panose="020B0604020202020204" pitchFamily="34" charset="0"/>
              <a:cs typeface="Helvetica" panose="020B0604020202020204" pitchFamily="34" charset="0"/>
            </a:rPr>
            <a:t>BVA – Overview &amp; Walkthroughs</a:t>
          </a:r>
        </a:p>
      </dgm:t>
    </dgm:pt>
    <dgm:pt modelId="{0279D9D9-6194-4870-83FF-BC98184BE147}" type="sibTrans" cxnId="{F7EE3495-5E66-4525-B1CD-4123D37993C4}">
      <dgm:prSet/>
      <dgm:spPr/>
      <dgm:t>
        <a:bodyPr/>
        <a:lstStyle/>
        <a:p>
          <a:endParaRPr lang="en-US" sz="1200"/>
        </a:p>
      </dgm:t>
    </dgm:pt>
    <dgm:pt modelId="{A2E97291-D453-480D-886E-B27E31D8931D}" type="parTrans" cxnId="{F7EE3495-5E66-4525-B1CD-4123D37993C4}">
      <dgm:prSet/>
      <dgm:spPr/>
      <dgm:t>
        <a:bodyPr/>
        <a:lstStyle/>
        <a:p>
          <a:endParaRPr lang="en-US" sz="1200"/>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3" custScaleX="365062" custScaleY="110464"/>
      <dgm:spPr/>
    </dgm:pt>
    <dgm:pt modelId="{FC78AE5F-CDD9-4FAC-A83E-A041C1B6FCA3}" type="pres">
      <dgm:prSet presAssocID="{3DC045C7-A385-4C1F-8142-DE8CD2863134}" presName="vSp" presStyleCnt="0"/>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1" presStyleCnt="3" custScaleX="365062"/>
      <dgm:spPr/>
    </dgm:pt>
    <dgm:pt modelId="{AEC25E28-3382-433F-866E-FCC7B20D17AF}" type="pres">
      <dgm:prSet presAssocID="{CD97704E-4CA1-437C-BA43-B8B6F60F75F4}"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2" presStyleCnt="3" custScaleX="365062"/>
      <dgm:spPr/>
    </dgm:pt>
  </dgm:ptLst>
  <dgm:cxnLst>
    <dgm:cxn modelId="{BD6BF403-BD54-4A7F-B643-D45944AA6252}" srcId="{7046C474-6EB7-4BC3-BB68-28317A9ED478}" destId="{3DC045C7-A385-4C1F-8142-DE8CD2863134}" srcOrd="0" destOrd="0" parTransId="{D2D2BD1C-50DE-4EF9-8BC7-2156075829A7}" sibTransId="{20E10B42-2F47-40FC-AD63-78F5950BF17E}"/>
    <dgm:cxn modelId="{91C55C2E-4C3B-4C8E-BDCA-CA98028B6C1E}" type="presOf" srcId="{3DC045C7-A385-4C1F-8142-DE8CD2863134}" destId="{4D88E739-6785-4453-B185-160558BA1F49}" srcOrd="0" destOrd="0" presId="urn:microsoft.com/office/officeart/2005/8/layout/lProcess3"/>
    <dgm:cxn modelId="{80DBA760-4B0A-4CA3-A4F5-410FDCFB77DC}" type="presOf" srcId="{CD97704E-4CA1-437C-BA43-B8B6F60F75F4}" destId="{4305DEDA-6092-4FA4-A1EC-B32EC40096C2}" srcOrd="0" destOrd="0" presId="urn:microsoft.com/office/officeart/2005/8/layout/lProcess3"/>
    <dgm:cxn modelId="{9BB59148-9604-4971-AF71-B947FB122B04}" srcId="{7046C474-6EB7-4BC3-BB68-28317A9ED478}" destId="{DA5FBE10-01B3-47A7-9E50-DEBACEBB5B93}" srcOrd="2" destOrd="0" parTransId="{259618EC-44FF-405B-BBDB-E9612416B348}" sibTransId="{46DC5308-9F0B-4D46-BF29-3C0A592ECFB4}"/>
    <dgm:cxn modelId="{CF4A8087-633E-4490-A84C-A1A252410614}" type="presOf" srcId="{DA5FBE10-01B3-47A7-9E50-DEBACEBB5B93}" destId="{D6B75102-1FCF-4B34-9FCA-9CB2E914323F}" srcOrd="0" destOrd="0" presId="urn:microsoft.com/office/officeart/2005/8/layout/lProcess3"/>
    <dgm:cxn modelId="{F7EE3495-5E66-4525-B1CD-4123D37993C4}" srcId="{7046C474-6EB7-4BC3-BB68-28317A9ED478}" destId="{CD97704E-4CA1-437C-BA43-B8B6F60F75F4}" srcOrd="1" destOrd="0" parTransId="{A2E97291-D453-480D-886E-B27E31D8931D}" sibTransId="{0279D9D9-6194-4870-83FF-BC98184BE147}"/>
    <dgm:cxn modelId="{C600BDDE-A625-4439-8C15-65E8B8E81B71}" type="presOf" srcId="{7046C474-6EB7-4BC3-BB68-28317A9ED478}" destId="{E72269EE-FA45-4711-ACD9-28D4BC31F822}" srcOrd="0" destOrd="0" presId="urn:microsoft.com/office/officeart/2005/8/layout/lProcess3"/>
    <dgm:cxn modelId="{1693ACB1-351B-449C-8DCE-48A8B1E33088}" type="presParOf" srcId="{E72269EE-FA45-4711-ACD9-28D4BC31F822}" destId="{321C174F-E5F9-49CB-BBDF-00D5573F1E9C}" srcOrd="0" destOrd="0" presId="urn:microsoft.com/office/officeart/2005/8/layout/lProcess3"/>
    <dgm:cxn modelId="{FAC2E401-C25A-4D9A-97D9-57E3EFE93FEF}" type="presParOf" srcId="{321C174F-E5F9-49CB-BBDF-00D5573F1E9C}" destId="{4D88E739-6785-4453-B185-160558BA1F49}" srcOrd="0" destOrd="0" presId="urn:microsoft.com/office/officeart/2005/8/layout/lProcess3"/>
    <dgm:cxn modelId="{EA694949-65DD-42D0-947C-CE09138DE76E}" type="presParOf" srcId="{E72269EE-FA45-4711-ACD9-28D4BC31F822}" destId="{FC78AE5F-CDD9-4FAC-A83E-A041C1B6FCA3}" srcOrd="1" destOrd="0" presId="urn:microsoft.com/office/officeart/2005/8/layout/lProcess3"/>
    <dgm:cxn modelId="{D7455B7C-0D39-4EE6-8D51-276EF2FD3B66}" type="presParOf" srcId="{E72269EE-FA45-4711-ACD9-28D4BC31F822}" destId="{F6C2C576-8DD2-4F93-9D2B-A181F3A9C82E}" srcOrd="2" destOrd="0" presId="urn:microsoft.com/office/officeart/2005/8/layout/lProcess3"/>
    <dgm:cxn modelId="{D613A073-4804-4B8C-AB8C-4C9174B3363F}" type="presParOf" srcId="{F6C2C576-8DD2-4F93-9D2B-A181F3A9C82E}" destId="{4305DEDA-6092-4FA4-A1EC-B32EC40096C2}" srcOrd="0" destOrd="0" presId="urn:microsoft.com/office/officeart/2005/8/layout/lProcess3"/>
    <dgm:cxn modelId="{8BC849E6-B0CC-4927-88CD-0C44B1F6C12E}" type="presParOf" srcId="{E72269EE-FA45-4711-ACD9-28D4BC31F822}" destId="{AEC25E28-3382-433F-866E-FCC7B20D17AF}" srcOrd="3" destOrd="0" presId="urn:microsoft.com/office/officeart/2005/8/layout/lProcess3"/>
    <dgm:cxn modelId="{6F5C975B-B8C6-4B5A-93C5-01D93F3FD5BA}" type="presParOf" srcId="{E72269EE-FA45-4711-ACD9-28D4BC31F822}" destId="{98A6E1A9-DA1B-4541-905F-E8B55CF32707}" srcOrd="4" destOrd="0" presId="urn:microsoft.com/office/officeart/2005/8/layout/lProcess3"/>
    <dgm:cxn modelId="{DCA0192B-CCA3-47DC-92C0-D59902576600}"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dgm:spPr/>
      <dgm:t>
        <a:bodyPr/>
        <a:lstStyle/>
        <a:p>
          <a:pPr algn="ctr" rtl="0"/>
          <a:r>
            <a:rPr lang="en-US" dirty="0"/>
            <a:t>Reading &amp; Understanding Requirements</a:t>
          </a:r>
        </a:p>
      </dgm:t>
    </dgm:pt>
    <dgm:pt modelId="{D2D2BD1C-50DE-4EF9-8BC7-2156075829A7}" type="parTrans" cxnId="{BD6BF403-BD54-4A7F-B643-D45944AA6252}">
      <dgm:prSet/>
      <dgm:spPr/>
      <dgm:t>
        <a:bodyPr/>
        <a:lstStyle/>
        <a:p>
          <a:endParaRPr lang="en-US"/>
        </a:p>
      </dgm:t>
    </dgm:pt>
    <dgm:pt modelId="{20E10B42-2F47-40FC-AD63-78F5950BF17E}" type="sibTrans" cxnId="{BD6BF403-BD54-4A7F-B643-D45944AA6252}">
      <dgm:prSet/>
      <dgm:spPr/>
      <dgm:t>
        <a:bodyPr/>
        <a:lstStyle/>
        <a:p>
          <a:endParaRPr lang="en-US"/>
        </a:p>
      </dgm:t>
    </dgm:pt>
    <dgm:pt modelId="{75798B21-C40A-4495-BEA6-C45247D5B9EE}">
      <dgm:prSet/>
      <dgm:spPr/>
      <dgm:t>
        <a:bodyPr/>
        <a:lstStyle/>
        <a:p>
          <a:pPr algn="ctr"/>
          <a:r>
            <a:rPr lang="en-US" dirty="0"/>
            <a:t>QA Tools Introduction</a:t>
          </a:r>
        </a:p>
      </dgm:t>
    </dgm:pt>
    <dgm:pt modelId="{17F81602-436C-49A1-8839-C75A1548D534}" type="parTrans" cxnId="{C18A74CC-D284-4E15-B379-AC47CE26C25B}">
      <dgm:prSet/>
      <dgm:spPr/>
      <dgm:t>
        <a:bodyPr/>
        <a:lstStyle/>
        <a:p>
          <a:endParaRPr lang="en-US"/>
        </a:p>
      </dgm:t>
    </dgm:pt>
    <dgm:pt modelId="{0FD78987-3255-4C33-9F18-9A71C01190C7}" type="sibTrans" cxnId="{C18A74CC-D284-4E15-B379-AC47CE26C25B}">
      <dgm:prSet/>
      <dgm:spPr/>
      <dgm:t>
        <a:bodyPr/>
        <a:lstStyle/>
        <a:p>
          <a:endParaRPr lang="en-US"/>
        </a:p>
      </dgm:t>
    </dgm:pt>
    <dgm:pt modelId="{0C0765CF-BC2C-4553-A30B-2B89D482301F}">
      <dgm:prSet/>
      <dgm:spPr/>
      <dgm:t>
        <a:bodyPr/>
        <a:lstStyle/>
        <a:p>
          <a:pPr algn="ctr"/>
          <a:r>
            <a:rPr lang="en-US" dirty="0"/>
            <a:t>VSDK</a:t>
          </a:r>
        </a:p>
      </dgm:t>
    </dgm:pt>
    <dgm:pt modelId="{F92B2BD3-7AB0-4ED6-B262-C73C32968D02}" type="parTrans" cxnId="{6AD52D6A-526A-47D1-B8F8-026B1E89CD7C}">
      <dgm:prSet/>
      <dgm:spPr/>
      <dgm:t>
        <a:bodyPr/>
        <a:lstStyle/>
        <a:p>
          <a:endParaRPr lang="en-US"/>
        </a:p>
      </dgm:t>
    </dgm:pt>
    <dgm:pt modelId="{31BD95A2-E338-45BD-9676-E11ADC377D70}" type="sibTrans" cxnId="{6AD52D6A-526A-47D1-B8F8-026B1E89CD7C}">
      <dgm:prSet/>
      <dgm:spPr/>
      <dgm:t>
        <a:bodyPr/>
        <a:lstStyle/>
        <a:p>
          <a:endParaRPr lang="en-US"/>
        </a:p>
      </dgm:t>
    </dgm:pt>
    <dgm:pt modelId="{8D2D4233-DAAB-4189-A90A-979AA0386E70}">
      <dgm:prSet/>
      <dgm:spPr/>
      <dgm:t>
        <a:bodyPr/>
        <a:lstStyle/>
        <a:p>
          <a:pPr algn="ctr"/>
          <a:r>
            <a:rPr lang="en-US"/>
            <a:t>JIRA</a:t>
          </a:r>
        </a:p>
      </dgm:t>
    </dgm:pt>
    <dgm:pt modelId="{12FE0ACB-81BA-4EBC-ADED-488495D3E6D2}" type="parTrans" cxnId="{7478FE45-28E8-4243-AB04-7430C3BA391F}">
      <dgm:prSet/>
      <dgm:spPr/>
      <dgm:t>
        <a:bodyPr/>
        <a:lstStyle/>
        <a:p>
          <a:endParaRPr lang="en-US"/>
        </a:p>
      </dgm:t>
    </dgm:pt>
    <dgm:pt modelId="{BDDABE6E-B0F9-4FAF-8A87-813AB37525EE}" type="sibTrans" cxnId="{7478FE45-28E8-4243-AB04-7430C3BA391F}">
      <dgm:prSet/>
      <dgm:spPr/>
      <dgm:t>
        <a:bodyPr/>
        <a:lstStyle/>
        <a:p>
          <a:endParaRPr lang="en-US"/>
        </a:p>
      </dgm:t>
    </dgm:pt>
    <dgm:pt modelId="{D9C52DF6-E334-4D96-8A14-FF9B11EF987C}">
      <dgm:prSet/>
      <dgm:spPr/>
      <dgm:t>
        <a:bodyPr/>
        <a:lstStyle/>
        <a:p>
          <a:pPr algn="ctr"/>
          <a:r>
            <a:rPr lang="en-US" dirty="0"/>
            <a:t>SPIRA</a:t>
          </a:r>
        </a:p>
      </dgm:t>
    </dgm:pt>
    <dgm:pt modelId="{C36B22F7-65D7-4307-B4C1-2A0D4DB4B38A}" type="parTrans" cxnId="{89843FD7-E405-4A3D-92BE-F57F4876273E}">
      <dgm:prSet/>
      <dgm:spPr/>
      <dgm:t>
        <a:bodyPr/>
        <a:lstStyle/>
        <a:p>
          <a:endParaRPr lang="en-US"/>
        </a:p>
      </dgm:t>
    </dgm:pt>
    <dgm:pt modelId="{BDEF6024-9A74-499D-B70B-EDA6402520B7}" type="sibTrans" cxnId="{89843FD7-E405-4A3D-92BE-F57F4876273E}">
      <dgm:prSet/>
      <dgm:spPr/>
      <dgm:t>
        <a:bodyPr/>
        <a:lstStyle/>
        <a:p>
          <a:endParaRPr lang="en-US"/>
        </a:p>
      </dgm:t>
    </dgm:pt>
    <dgm:pt modelId="{1BF54AC8-88A5-4688-A0FA-2720FC760F3C}">
      <dgm:prSet/>
      <dgm:spPr/>
      <dgm:t>
        <a:bodyPr/>
        <a:lstStyle/>
        <a:p>
          <a:pPr algn="ctr"/>
          <a:r>
            <a:rPr lang="en-US" dirty="0"/>
            <a:t>OPF xCT Functional Exercises</a:t>
          </a:r>
        </a:p>
      </dgm:t>
    </dgm:pt>
    <dgm:pt modelId="{5552C496-51FD-4D0C-AAFF-5836EA750E9E}" type="parTrans" cxnId="{528DD813-6080-4F7A-9402-CB2D54AD6071}">
      <dgm:prSet/>
      <dgm:spPr/>
      <dgm:t>
        <a:bodyPr/>
        <a:lstStyle/>
        <a:p>
          <a:endParaRPr lang="en-US"/>
        </a:p>
      </dgm:t>
    </dgm:pt>
    <dgm:pt modelId="{2EE7D366-A457-42F4-902D-7D71B23C12A5}" type="sibTrans" cxnId="{528DD813-6080-4F7A-9402-CB2D54AD6071}">
      <dgm:prSet/>
      <dgm:spPr/>
      <dgm:t>
        <a:bodyPr/>
        <a:lstStyle/>
        <a:p>
          <a:endParaRPr lang="en-US"/>
        </a:p>
      </dgm:t>
    </dgm:pt>
    <dgm:pt modelId="{388C8538-3396-41C3-B1BC-19D871AAA7C5}">
      <dgm:prSet/>
      <dgm:spPr/>
      <dgm:t>
        <a:bodyPr/>
        <a:lstStyle/>
        <a:p>
          <a:pPr algn="ctr" rtl="0"/>
          <a:r>
            <a:rPr lang="en-IN" dirty="0"/>
            <a:t>QA Checklists</a:t>
          </a:r>
          <a:endParaRPr lang="en-US" dirty="0"/>
        </a:p>
      </dgm:t>
    </dgm:pt>
    <dgm:pt modelId="{EF3D05E4-3B0A-4222-8FB0-D2551042562E}" type="parTrans" cxnId="{9E7FBBB2-BA18-4F8A-BBE5-15D2B7471851}">
      <dgm:prSet/>
      <dgm:spPr/>
      <dgm:t>
        <a:bodyPr/>
        <a:lstStyle/>
        <a:p>
          <a:endParaRPr lang="en-US"/>
        </a:p>
      </dgm:t>
    </dgm:pt>
    <dgm:pt modelId="{33F3F4E0-3628-411D-8CF1-1C0850FB1B29}" type="sibTrans" cxnId="{9E7FBBB2-BA18-4F8A-BBE5-15D2B7471851}">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0A6335ED-B7E3-4F7B-A1AA-B948C1639F0E}" type="pres">
      <dgm:prSet presAssocID="{388C8538-3396-41C3-B1BC-19D871AAA7C5}" presName="horFlow" presStyleCnt="0"/>
      <dgm:spPr/>
    </dgm:pt>
    <dgm:pt modelId="{B3B4B35E-839B-4BBB-9BA1-565336F8CEB7}" type="pres">
      <dgm:prSet presAssocID="{388C8538-3396-41C3-B1BC-19D871AAA7C5}" presName="bigChev" presStyleLbl="node1" presStyleIdx="0" presStyleCnt="7" custScaleX="502889" custLinFactNeighborX="1186"/>
      <dgm:spPr/>
    </dgm:pt>
    <dgm:pt modelId="{7DB94179-61E8-4D01-8EBE-73B0AF387D8F}" type="pres">
      <dgm:prSet presAssocID="{388C8538-3396-41C3-B1BC-19D871AAA7C5}" presName="vSp" presStyleCnt="0"/>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1" presStyleCnt="7" custScaleX="502889" custLinFactNeighborX="1186"/>
      <dgm:spPr/>
    </dgm:pt>
    <dgm:pt modelId="{FC78AE5F-CDD9-4FAC-A83E-A041C1B6FCA3}" type="pres">
      <dgm:prSet presAssocID="{3DC045C7-A385-4C1F-8142-DE8CD2863134}" presName="vSp" presStyleCnt="0"/>
      <dgm:spPr/>
    </dgm:pt>
    <dgm:pt modelId="{4205465D-93CB-4ED8-845C-53F55E70F4FB}" type="pres">
      <dgm:prSet presAssocID="{75798B21-C40A-4495-BEA6-C45247D5B9EE}" presName="horFlow" presStyleCnt="0"/>
      <dgm:spPr/>
    </dgm:pt>
    <dgm:pt modelId="{C42630CE-5925-4C57-AB46-6C4F062FBD1B}" type="pres">
      <dgm:prSet presAssocID="{75798B21-C40A-4495-BEA6-C45247D5B9EE}" presName="bigChev" presStyleLbl="node1" presStyleIdx="2" presStyleCnt="7" custScaleX="502889"/>
      <dgm:spPr/>
    </dgm:pt>
    <dgm:pt modelId="{A2809FDB-3C0A-45CC-8967-F577AE0C6F8E}" type="pres">
      <dgm:prSet presAssocID="{75798B21-C40A-4495-BEA6-C45247D5B9EE}" presName="vSp" presStyleCnt="0"/>
      <dgm:spPr/>
    </dgm:pt>
    <dgm:pt modelId="{D19F5C74-2260-425B-A485-ED1CB515FFB4}" type="pres">
      <dgm:prSet presAssocID="{0C0765CF-BC2C-4553-A30B-2B89D482301F}" presName="horFlow" presStyleCnt="0"/>
      <dgm:spPr/>
    </dgm:pt>
    <dgm:pt modelId="{2868E0BA-C6EE-4E46-9C67-F22D78FB296B}" type="pres">
      <dgm:prSet presAssocID="{0C0765CF-BC2C-4553-A30B-2B89D482301F}" presName="bigChev" presStyleLbl="node1" presStyleIdx="3" presStyleCnt="7" custScaleX="502889"/>
      <dgm:spPr/>
    </dgm:pt>
    <dgm:pt modelId="{EE9E29C9-F784-41B2-B15B-EA6880155DD8}" type="pres">
      <dgm:prSet presAssocID="{0C0765CF-BC2C-4553-A30B-2B89D482301F}" presName="vSp" presStyleCnt="0"/>
      <dgm:spPr/>
    </dgm:pt>
    <dgm:pt modelId="{381F2BC6-6E5E-4B8F-B947-14EF7A314607}" type="pres">
      <dgm:prSet presAssocID="{8D2D4233-DAAB-4189-A90A-979AA0386E70}" presName="horFlow" presStyleCnt="0"/>
      <dgm:spPr/>
    </dgm:pt>
    <dgm:pt modelId="{927B7F98-4BFD-45C9-9FDD-0A89A309D9D3}" type="pres">
      <dgm:prSet presAssocID="{8D2D4233-DAAB-4189-A90A-979AA0386E70}" presName="bigChev" presStyleLbl="node1" presStyleIdx="4" presStyleCnt="7" custScaleX="502889"/>
      <dgm:spPr/>
    </dgm:pt>
    <dgm:pt modelId="{037BE4A1-60EB-4D15-9B5C-F510027E3F82}" type="pres">
      <dgm:prSet presAssocID="{8D2D4233-DAAB-4189-A90A-979AA0386E70}" presName="vSp" presStyleCnt="0"/>
      <dgm:spPr/>
    </dgm:pt>
    <dgm:pt modelId="{B6D2E2FE-ADF7-45E7-9190-21B5B40BE3A3}" type="pres">
      <dgm:prSet presAssocID="{D9C52DF6-E334-4D96-8A14-FF9B11EF987C}" presName="horFlow" presStyleCnt="0"/>
      <dgm:spPr/>
    </dgm:pt>
    <dgm:pt modelId="{5208B546-2953-4ADC-88CF-7BB73F294362}" type="pres">
      <dgm:prSet presAssocID="{D9C52DF6-E334-4D96-8A14-FF9B11EF987C}" presName="bigChev" presStyleLbl="node1" presStyleIdx="5" presStyleCnt="7" custScaleX="502889"/>
      <dgm:spPr/>
    </dgm:pt>
    <dgm:pt modelId="{D9A0EA78-DEF8-432D-8A4F-CF96FD551B07}" type="pres">
      <dgm:prSet presAssocID="{D9C52DF6-E334-4D96-8A14-FF9B11EF987C}" presName="vSp" presStyleCnt="0"/>
      <dgm:spPr/>
    </dgm:pt>
    <dgm:pt modelId="{62103BEE-0326-4F3F-8905-39AEC3E7596B}" type="pres">
      <dgm:prSet presAssocID="{1BF54AC8-88A5-4688-A0FA-2720FC760F3C}" presName="horFlow" presStyleCnt="0"/>
      <dgm:spPr/>
    </dgm:pt>
    <dgm:pt modelId="{A2BC0953-53C9-4567-9DC5-4652019C7E9D}" type="pres">
      <dgm:prSet presAssocID="{1BF54AC8-88A5-4688-A0FA-2720FC760F3C}" presName="bigChev" presStyleLbl="node1" presStyleIdx="6" presStyleCnt="7" custScaleX="502889"/>
      <dgm:spPr/>
    </dgm:pt>
  </dgm:ptLst>
  <dgm:cxnLst>
    <dgm:cxn modelId="{11F1ED00-DF9E-4887-BF54-CA02D0469C7F}" type="presOf" srcId="{0C0765CF-BC2C-4553-A30B-2B89D482301F}" destId="{2868E0BA-C6EE-4E46-9C67-F22D78FB296B}" srcOrd="0" destOrd="0" presId="urn:microsoft.com/office/officeart/2005/8/layout/lProcess3"/>
    <dgm:cxn modelId="{BD6BF403-BD54-4A7F-B643-D45944AA6252}" srcId="{7046C474-6EB7-4BC3-BB68-28317A9ED478}" destId="{3DC045C7-A385-4C1F-8142-DE8CD2863134}" srcOrd="1" destOrd="0" parTransId="{D2D2BD1C-50DE-4EF9-8BC7-2156075829A7}" sibTransId="{20E10B42-2F47-40FC-AD63-78F5950BF17E}"/>
    <dgm:cxn modelId="{528DD813-6080-4F7A-9402-CB2D54AD6071}" srcId="{7046C474-6EB7-4BC3-BB68-28317A9ED478}" destId="{1BF54AC8-88A5-4688-A0FA-2720FC760F3C}" srcOrd="6" destOrd="0" parTransId="{5552C496-51FD-4D0C-AAFF-5836EA750E9E}" sibTransId="{2EE7D366-A457-42F4-902D-7D71B23C12A5}"/>
    <dgm:cxn modelId="{CCC44E19-8874-4A03-9202-197224E17AB5}" type="presOf" srcId="{1BF54AC8-88A5-4688-A0FA-2720FC760F3C}" destId="{A2BC0953-53C9-4567-9DC5-4652019C7E9D}" srcOrd="0" destOrd="0" presId="urn:microsoft.com/office/officeart/2005/8/layout/lProcess3"/>
    <dgm:cxn modelId="{7478FE45-28E8-4243-AB04-7430C3BA391F}" srcId="{7046C474-6EB7-4BC3-BB68-28317A9ED478}" destId="{8D2D4233-DAAB-4189-A90A-979AA0386E70}" srcOrd="4" destOrd="0" parTransId="{12FE0ACB-81BA-4EBC-ADED-488495D3E6D2}" sibTransId="{BDDABE6E-B0F9-4FAF-8A87-813AB37525EE}"/>
    <dgm:cxn modelId="{6AD52D6A-526A-47D1-B8F8-026B1E89CD7C}" srcId="{7046C474-6EB7-4BC3-BB68-28317A9ED478}" destId="{0C0765CF-BC2C-4553-A30B-2B89D482301F}" srcOrd="3" destOrd="0" parTransId="{F92B2BD3-7AB0-4ED6-B262-C73C32968D02}" sibTransId="{31BD95A2-E338-45BD-9676-E11ADC377D70}"/>
    <dgm:cxn modelId="{7087C84A-8ECD-4EFD-9AA7-02D1A8923C45}" type="presOf" srcId="{D9C52DF6-E334-4D96-8A14-FF9B11EF987C}" destId="{5208B546-2953-4ADC-88CF-7BB73F294362}" srcOrd="0" destOrd="0" presId="urn:microsoft.com/office/officeart/2005/8/layout/lProcess3"/>
    <dgm:cxn modelId="{5AFDA57A-4271-4BBF-BE42-15FD2DA40335}" type="presOf" srcId="{388C8538-3396-41C3-B1BC-19D871AAA7C5}" destId="{B3B4B35E-839B-4BBB-9BA1-565336F8CEB7}" srcOrd="0" destOrd="0" presId="urn:microsoft.com/office/officeart/2005/8/layout/lProcess3"/>
    <dgm:cxn modelId="{B3FD9E8A-AC80-416B-BE31-98EFF90568DA}" type="presOf" srcId="{8D2D4233-DAAB-4189-A90A-979AA0386E70}" destId="{927B7F98-4BFD-45C9-9FDD-0A89A309D9D3}" srcOrd="0" destOrd="0" presId="urn:microsoft.com/office/officeart/2005/8/layout/lProcess3"/>
    <dgm:cxn modelId="{43A95E9C-B2FF-4D0C-A9C7-A7F020D976CF}" type="presOf" srcId="{3DC045C7-A385-4C1F-8142-DE8CD2863134}" destId="{4D88E739-6785-4453-B185-160558BA1F49}" srcOrd="0" destOrd="0" presId="urn:microsoft.com/office/officeart/2005/8/layout/lProcess3"/>
    <dgm:cxn modelId="{F680ABB0-DFF9-4907-B961-2088E34D3B3E}" type="presOf" srcId="{75798B21-C40A-4495-BEA6-C45247D5B9EE}" destId="{C42630CE-5925-4C57-AB46-6C4F062FBD1B}" srcOrd="0" destOrd="0" presId="urn:microsoft.com/office/officeart/2005/8/layout/lProcess3"/>
    <dgm:cxn modelId="{9E7FBBB2-BA18-4F8A-BBE5-15D2B7471851}" srcId="{7046C474-6EB7-4BC3-BB68-28317A9ED478}" destId="{388C8538-3396-41C3-B1BC-19D871AAA7C5}" srcOrd="0" destOrd="0" parTransId="{EF3D05E4-3B0A-4222-8FB0-D2551042562E}" sibTransId="{33F3F4E0-3628-411D-8CF1-1C0850FB1B29}"/>
    <dgm:cxn modelId="{B5FA95B8-AD4E-45A7-B6E1-25A8744D90FA}" type="presOf" srcId="{7046C474-6EB7-4BC3-BB68-28317A9ED478}" destId="{E72269EE-FA45-4711-ACD9-28D4BC31F822}" srcOrd="0" destOrd="0" presId="urn:microsoft.com/office/officeart/2005/8/layout/lProcess3"/>
    <dgm:cxn modelId="{C18A74CC-D284-4E15-B379-AC47CE26C25B}" srcId="{7046C474-6EB7-4BC3-BB68-28317A9ED478}" destId="{75798B21-C40A-4495-BEA6-C45247D5B9EE}" srcOrd="2" destOrd="0" parTransId="{17F81602-436C-49A1-8839-C75A1548D534}" sibTransId="{0FD78987-3255-4C33-9F18-9A71C01190C7}"/>
    <dgm:cxn modelId="{89843FD7-E405-4A3D-92BE-F57F4876273E}" srcId="{7046C474-6EB7-4BC3-BB68-28317A9ED478}" destId="{D9C52DF6-E334-4D96-8A14-FF9B11EF987C}" srcOrd="5" destOrd="0" parTransId="{C36B22F7-65D7-4307-B4C1-2A0D4DB4B38A}" sibTransId="{BDEF6024-9A74-499D-B70B-EDA6402520B7}"/>
    <dgm:cxn modelId="{09621625-CEC1-4BD2-A5BF-0C0E855DFBA2}" type="presParOf" srcId="{E72269EE-FA45-4711-ACD9-28D4BC31F822}" destId="{0A6335ED-B7E3-4F7B-A1AA-B948C1639F0E}" srcOrd="0" destOrd="0" presId="urn:microsoft.com/office/officeart/2005/8/layout/lProcess3"/>
    <dgm:cxn modelId="{23736B5E-C752-4267-87F7-92707C5CE794}" type="presParOf" srcId="{0A6335ED-B7E3-4F7B-A1AA-B948C1639F0E}" destId="{B3B4B35E-839B-4BBB-9BA1-565336F8CEB7}" srcOrd="0" destOrd="0" presId="urn:microsoft.com/office/officeart/2005/8/layout/lProcess3"/>
    <dgm:cxn modelId="{5DB77B8C-2BCB-488C-84A2-9E1158ABBCC1}" type="presParOf" srcId="{E72269EE-FA45-4711-ACD9-28D4BC31F822}" destId="{7DB94179-61E8-4D01-8EBE-73B0AF387D8F}" srcOrd="1" destOrd="0" presId="urn:microsoft.com/office/officeart/2005/8/layout/lProcess3"/>
    <dgm:cxn modelId="{37125828-23F2-477E-9BE6-C878D9D218FF}" type="presParOf" srcId="{E72269EE-FA45-4711-ACD9-28D4BC31F822}" destId="{321C174F-E5F9-49CB-BBDF-00D5573F1E9C}" srcOrd="2" destOrd="0" presId="urn:microsoft.com/office/officeart/2005/8/layout/lProcess3"/>
    <dgm:cxn modelId="{EEE12645-C227-4796-9408-81279D7E5103}" type="presParOf" srcId="{321C174F-E5F9-49CB-BBDF-00D5573F1E9C}" destId="{4D88E739-6785-4453-B185-160558BA1F49}" srcOrd="0" destOrd="0" presId="urn:microsoft.com/office/officeart/2005/8/layout/lProcess3"/>
    <dgm:cxn modelId="{D5C49D9D-03C6-42FB-B84D-58AEEADEF593}" type="presParOf" srcId="{E72269EE-FA45-4711-ACD9-28D4BC31F822}" destId="{FC78AE5F-CDD9-4FAC-A83E-A041C1B6FCA3}" srcOrd="3" destOrd="0" presId="urn:microsoft.com/office/officeart/2005/8/layout/lProcess3"/>
    <dgm:cxn modelId="{7D61233E-5877-43BC-B457-AEDA128E4A9E}" type="presParOf" srcId="{E72269EE-FA45-4711-ACD9-28D4BC31F822}" destId="{4205465D-93CB-4ED8-845C-53F55E70F4FB}" srcOrd="4" destOrd="0" presId="urn:microsoft.com/office/officeart/2005/8/layout/lProcess3"/>
    <dgm:cxn modelId="{7D27407C-1DCA-43C2-8D7B-EDD3BF2695E5}" type="presParOf" srcId="{4205465D-93CB-4ED8-845C-53F55E70F4FB}" destId="{C42630CE-5925-4C57-AB46-6C4F062FBD1B}" srcOrd="0" destOrd="0" presId="urn:microsoft.com/office/officeart/2005/8/layout/lProcess3"/>
    <dgm:cxn modelId="{BFDBD9B5-6D65-412A-AB4C-454DF20B9198}" type="presParOf" srcId="{E72269EE-FA45-4711-ACD9-28D4BC31F822}" destId="{A2809FDB-3C0A-45CC-8967-F577AE0C6F8E}" srcOrd="5" destOrd="0" presId="urn:microsoft.com/office/officeart/2005/8/layout/lProcess3"/>
    <dgm:cxn modelId="{3B709910-BE81-48FC-A4C0-1FFE81D762DB}" type="presParOf" srcId="{E72269EE-FA45-4711-ACD9-28D4BC31F822}" destId="{D19F5C74-2260-425B-A485-ED1CB515FFB4}" srcOrd="6" destOrd="0" presId="urn:microsoft.com/office/officeart/2005/8/layout/lProcess3"/>
    <dgm:cxn modelId="{ED4D1EE4-B48E-45DC-A62F-FB5877825B6D}" type="presParOf" srcId="{D19F5C74-2260-425B-A485-ED1CB515FFB4}" destId="{2868E0BA-C6EE-4E46-9C67-F22D78FB296B}" srcOrd="0" destOrd="0" presId="urn:microsoft.com/office/officeart/2005/8/layout/lProcess3"/>
    <dgm:cxn modelId="{41023335-0514-43A1-94C6-E88BCDC82CC1}" type="presParOf" srcId="{E72269EE-FA45-4711-ACD9-28D4BC31F822}" destId="{EE9E29C9-F784-41B2-B15B-EA6880155DD8}" srcOrd="7" destOrd="0" presId="urn:microsoft.com/office/officeart/2005/8/layout/lProcess3"/>
    <dgm:cxn modelId="{F687EE28-E57A-4CCE-AC39-EC4457E740B2}" type="presParOf" srcId="{E72269EE-FA45-4711-ACD9-28D4BC31F822}" destId="{381F2BC6-6E5E-4B8F-B947-14EF7A314607}" srcOrd="8" destOrd="0" presId="urn:microsoft.com/office/officeart/2005/8/layout/lProcess3"/>
    <dgm:cxn modelId="{112D897B-879A-4930-B392-62F83D864ACA}" type="presParOf" srcId="{381F2BC6-6E5E-4B8F-B947-14EF7A314607}" destId="{927B7F98-4BFD-45C9-9FDD-0A89A309D9D3}" srcOrd="0" destOrd="0" presId="urn:microsoft.com/office/officeart/2005/8/layout/lProcess3"/>
    <dgm:cxn modelId="{D49FBA7D-7B32-4B73-8A5B-72C5340512F0}" type="presParOf" srcId="{E72269EE-FA45-4711-ACD9-28D4BC31F822}" destId="{037BE4A1-60EB-4D15-9B5C-F510027E3F82}" srcOrd="9" destOrd="0" presId="urn:microsoft.com/office/officeart/2005/8/layout/lProcess3"/>
    <dgm:cxn modelId="{FBAE5C17-3282-450C-9F49-015336627CEB}" type="presParOf" srcId="{E72269EE-FA45-4711-ACD9-28D4BC31F822}" destId="{B6D2E2FE-ADF7-45E7-9190-21B5B40BE3A3}" srcOrd="10" destOrd="0" presId="urn:microsoft.com/office/officeart/2005/8/layout/lProcess3"/>
    <dgm:cxn modelId="{3A5E5ECC-74F5-4D72-87D7-4CB634BB656D}" type="presParOf" srcId="{B6D2E2FE-ADF7-45E7-9190-21B5B40BE3A3}" destId="{5208B546-2953-4ADC-88CF-7BB73F294362}" srcOrd="0" destOrd="0" presId="urn:microsoft.com/office/officeart/2005/8/layout/lProcess3"/>
    <dgm:cxn modelId="{D3876F26-BDED-4C7E-BD49-99F6A62136C1}" type="presParOf" srcId="{E72269EE-FA45-4711-ACD9-28D4BC31F822}" destId="{D9A0EA78-DEF8-432D-8A4F-CF96FD551B07}" srcOrd="11" destOrd="0" presId="urn:microsoft.com/office/officeart/2005/8/layout/lProcess3"/>
    <dgm:cxn modelId="{2497E44C-C803-431A-8A79-AB8CF51B189A}" type="presParOf" srcId="{E72269EE-FA45-4711-ACD9-28D4BC31F822}" destId="{62103BEE-0326-4F3F-8905-39AEC3E7596B}" srcOrd="12" destOrd="0" presId="urn:microsoft.com/office/officeart/2005/8/layout/lProcess3"/>
    <dgm:cxn modelId="{9CA49821-3A4E-4BFF-B5FC-2CD238128B10}" type="presParOf" srcId="{62103BEE-0326-4F3F-8905-39AEC3E7596B}" destId="{A2BC0953-53C9-4567-9DC5-4652019C7E9D}"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pPr/>
      <dgm:t>
        <a:bodyPr/>
        <a:lstStyle/>
        <a:p>
          <a:pPr rtl="0"/>
          <a:r>
            <a:rPr lang="en-US" sz="4000" dirty="0">
              <a:latin typeface="Helvetica" panose="020B0604020202020204" pitchFamily="34" charset="0"/>
              <a:cs typeface="Helvetica" panose="020B0604020202020204" pitchFamily="34" charset="0"/>
            </a:rPr>
            <a:t>Test Data Understanding</a:t>
          </a:r>
        </a:p>
      </dgm:t>
    </dgm:pt>
    <dgm:pt modelId="{D2D2BD1C-50DE-4EF9-8BC7-2156075829A7}" type="parTrans" cxnId="{BD6BF403-BD54-4A7F-B643-D45944AA6252}">
      <dgm:prSet/>
      <dgm:spPr/>
      <dgm:t>
        <a:bodyPr/>
        <a:lstStyle/>
        <a:p>
          <a:endParaRPr lang="en-US" sz="1200">
            <a:latin typeface="Helvetica" panose="020B0604020202020204" pitchFamily="34" charset="0"/>
            <a:cs typeface="Helvetica" panose="020B0604020202020204" pitchFamily="34" charset="0"/>
          </a:endParaRPr>
        </a:p>
      </dgm:t>
    </dgm:pt>
    <dgm:pt modelId="{20E10B42-2F47-40FC-AD63-78F5950BF17E}" type="sibTrans" cxnId="{BD6BF403-BD54-4A7F-B643-D45944AA6252}">
      <dgm:prSet/>
      <dgm:spPr/>
      <dgm:t>
        <a:bodyPr/>
        <a:lstStyle/>
        <a:p>
          <a:endParaRPr lang="en-US" sz="1200">
            <a:latin typeface="Helvetica" panose="020B0604020202020204" pitchFamily="34" charset="0"/>
            <a:cs typeface="Helvetica" panose="020B0604020202020204" pitchFamily="34" charset="0"/>
          </a:endParaRPr>
        </a:p>
      </dgm:t>
    </dgm:pt>
    <dgm:pt modelId="{DA5FBE10-01B3-47A7-9E50-DEBACEBB5B93}">
      <dgm:prSet custT="1"/>
      <dgm:spPr/>
      <dgm:t>
        <a:bodyPr/>
        <a:lstStyle/>
        <a:p>
          <a:pPr rtl="0"/>
          <a:r>
            <a:rPr lang="en-US" sz="4000" dirty="0">
              <a:latin typeface="Helvetica" panose="020B0604020202020204" pitchFamily="34" charset="0"/>
              <a:cs typeface="Helvetica" panose="020B0604020202020204" pitchFamily="34" charset="0"/>
            </a:rPr>
            <a:t>Question and Answers</a:t>
          </a:r>
        </a:p>
      </dgm:t>
    </dgm:pt>
    <dgm:pt modelId="{259618EC-44FF-405B-BBDB-E9612416B348}" type="par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46DC5308-9F0B-4D46-BF29-3C0A592ECFB4}" type="sib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CD97704E-4CA1-437C-BA43-B8B6F60F75F4}">
      <dgm:prSet custT="1"/>
      <dgm:spPr/>
      <dgm:t>
        <a:bodyPr/>
        <a:lstStyle/>
        <a:p>
          <a:pPr rtl="0"/>
          <a:r>
            <a:rPr lang="en-US" sz="4000" dirty="0">
              <a:latin typeface="Helvetica" panose="020B0604020202020204" pitchFamily="34" charset="0"/>
              <a:cs typeface="Helvetica" panose="020B0604020202020204" pitchFamily="34" charset="0"/>
            </a:rPr>
            <a:t>Walkthrough's</a:t>
          </a:r>
        </a:p>
      </dgm:t>
    </dgm:pt>
    <dgm:pt modelId="{0279D9D9-6194-4870-83FF-BC98184BE147}" type="sibTrans" cxnId="{F7EE3495-5E66-4525-B1CD-4123D37993C4}">
      <dgm:prSet/>
      <dgm:spPr/>
      <dgm:t>
        <a:bodyPr/>
        <a:lstStyle/>
        <a:p>
          <a:endParaRPr lang="en-US" sz="1200">
            <a:latin typeface="Helvetica" panose="020B0604020202020204" pitchFamily="34" charset="0"/>
            <a:cs typeface="Helvetica" panose="020B0604020202020204" pitchFamily="34" charset="0"/>
          </a:endParaRPr>
        </a:p>
      </dgm:t>
    </dgm:pt>
    <dgm:pt modelId="{A2E97291-D453-480D-886E-B27E31D8931D}" type="parTrans" cxnId="{F7EE3495-5E66-4525-B1CD-4123D37993C4}">
      <dgm:prSet/>
      <dgm:spPr/>
      <dgm:t>
        <a:bodyPr/>
        <a:lstStyle/>
        <a:p>
          <a:endParaRPr lang="en-US" sz="1200">
            <a:latin typeface="Helvetica" panose="020B0604020202020204" pitchFamily="34" charset="0"/>
            <a:cs typeface="Helvetica" panose="020B0604020202020204" pitchFamily="34" charset="0"/>
          </a:endParaRPr>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3" custScaleX="365062" custScaleY="110464"/>
      <dgm:spPr/>
    </dgm:pt>
    <dgm:pt modelId="{FC78AE5F-CDD9-4FAC-A83E-A041C1B6FCA3}" type="pres">
      <dgm:prSet presAssocID="{3DC045C7-A385-4C1F-8142-DE8CD2863134}" presName="vSp" presStyleCnt="0"/>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1" presStyleCnt="3" custScaleX="365062"/>
      <dgm:spPr/>
    </dgm:pt>
    <dgm:pt modelId="{AEC25E28-3382-433F-866E-FCC7B20D17AF}" type="pres">
      <dgm:prSet presAssocID="{CD97704E-4CA1-437C-BA43-B8B6F60F75F4}"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2" presStyleCnt="3" custScaleX="365062"/>
      <dgm:spPr/>
    </dgm:pt>
  </dgm:ptLst>
  <dgm:cxnLst>
    <dgm:cxn modelId="{BD6BF403-BD54-4A7F-B643-D45944AA6252}" srcId="{7046C474-6EB7-4BC3-BB68-28317A9ED478}" destId="{3DC045C7-A385-4C1F-8142-DE8CD2863134}" srcOrd="0" destOrd="0" parTransId="{D2D2BD1C-50DE-4EF9-8BC7-2156075829A7}" sibTransId="{20E10B42-2F47-40FC-AD63-78F5950BF17E}"/>
    <dgm:cxn modelId="{42283110-9A73-49FA-BB07-3AE141BE314F}" type="presOf" srcId="{7046C474-6EB7-4BC3-BB68-28317A9ED478}" destId="{E72269EE-FA45-4711-ACD9-28D4BC31F822}" srcOrd="0" destOrd="0" presId="urn:microsoft.com/office/officeart/2005/8/layout/lProcess3"/>
    <dgm:cxn modelId="{4E176539-B4AF-4CC5-9648-86D8C38A2F03}" type="presOf" srcId="{CD97704E-4CA1-437C-BA43-B8B6F60F75F4}" destId="{4305DEDA-6092-4FA4-A1EC-B32EC40096C2}" srcOrd="0" destOrd="0" presId="urn:microsoft.com/office/officeart/2005/8/layout/lProcess3"/>
    <dgm:cxn modelId="{9BB59148-9604-4971-AF71-B947FB122B04}" srcId="{7046C474-6EB7-4BC3-BB68-28317A9ED478}" destId="{DA5FBE10-01B3-47A7-9E50-DEBACEBB5B93}" srcOrd="2" destOrd="0" parTransId="{259618EC-44FF-405B-BBDB-E9612416B348}" sibTransId="{46DC5308-9F0B-4D46-BF29-3C0A592ECFB4}"/>
    <dgm:cxn modelId="{1584CF77-4BD6-4913-BC1A-3D76E245ED30}" type="presOf" srcId="{DA5FBE10-01B3-47A7-9E50-DEBACEBB5B93}" destId="{D6B75102-1FCF-4B34-9FCA-9CB2E914323F}" srcOrd="0" destOrd="0" presId="urn:microsoft.com/office/officeart/2005/8/layout/lProcess3"/>
    <dgm:cxn modelId="{F7EE3495-5E66-4525-B1CD-4123D37993C4}" srcId="{7046C474-6EB7-4BC3-BB68-28317A9ED478}" destId="{CD97704E-4CA1-437C-BA43-B8B6F60F75F4}" srcOrd="1" destOrd="0" parTransId="{A2E97291-D453-480D-886E-B27E31D8931D}" sibTransId="{0279D9D9-6194-4870-83FF-BC98184BE147}"/>
    <dgm:cxn modelId="{239B53DF-3B00-482F-918B-3F3D2E9CA73A}" type="presOf" srcId="{3DC045C7-A385-4C1F-8142-DE8CD2863134}" destId="{4D88E739-6785-4453-B185-160558BA1F49}" srcOrd="0" destOrd="0" presId="urn:microsoft.com/office/officeart/2005/8/layout/lProcess3"/>
    <dgm:cxn modelId="{EAE0F458-A232-48AE-8FEE-2A397A450665}" type="presParOf" srcId="{E72269EE-FA45-4711-ACD9-28D4BC31F822}" destId="{321C174F-E5F9-49CB-BBDF-00D5573F1E9C}" srcOrd="0" destOrd="0" presId="urn:microsoft.com/office/officeart/2005/8/layout/lProcess3"/>
    <dgm:cxn modelId="{A62CAA8D-636F-4CF1-92D8-6B6DC23A68A9}" type="presParOf" srcId="{321C174F-E5F9-49CB-BBDF-00D5573F1E9C}" destId="{4D88E739-6785-4453-B185-160558BA1F49}" srcOrd="0" destOrd="0" presId="urn:microsoft.com/office/officeart/2005/8/layout/lProcess3"/>
    <dgm:cxn modelId="{4C1A4BA3-812A-4E53-B640-3037DCB1A3DE}" type="presParOf" srcId="{E72269EE-FA45-4711-ACD9-28D4BC31F822}" destId="{FC78AE5F-CDD9-4FAC-A83E-A041C1B6FCA3}" srcOrd="1" destOrd="0" presId="urn:microsoft.com/office/officeart/2005/8/layout/lProcess3"/>
    <dgm:cxn modelId="{7EDBACF9-C58B-4354-BBD5-1E5AC2BAE499}" type="presParOf" srcId="{E72269EE-FA45-4711-ACD9-28D4BC31F822}" destId="{F6C2C576-8DD2-4F93-9D2B-A181F3A9C82E}" srcOrd="2" destOrd="0" presId="urn:microsoft.com/office/officeart/2005/8/layout/lProcess3"/>
    <dgm:cxn modelId="{831E312C-4707-411C-A902-455099B42648}" type="presParOf" srcId="{F6C2C576-8DD2-4F93-9D2B-A181F3A9C82E}" destId="{4305DEDA-6092-4FA4-A1EC-B32EC40096C2}" srcOrd="0" destOrd="0" presId="urn:microsoft.com/office/officeart/2005/8/layout/lProcess3"/>
    <dgm:cxn modelId="{F8917933-838E-4612-95BA-37A79D0AE561}" type="presParOf" srcId="{E72269EE-FA45-4711-ACD9-28D4BC31F822}" destId="{AEC25E28-3382-433F-866E-FCC7B20D17AF}" srcOrd="3" destOrd="0" presId="urn:microsoft.com/office/officeart/2005/8/layout/lProcess3"/>
    <dgm:cxn modelId="{94F1D7AC-08B2-484B-8981-E157961CCC2D}" type="presParOf" srcId="{E72269EE-FA45-4711-ACD9-28D4BC31F822}" destId="{98A6E1A9-DA1B-4541-905F-E8B55CF32707}" srcOrd="4" destOrd="0" presId="urn:microsoft.com/office/officeart/2005/8/layout/lProcess3"/>
    <dgm:cxn modelId="{B0E01CD1-14C8-4F7E-8D6F-9AFDF0F61A13}"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pPr/>
      <dgm:t>
        <a:bodyPr/>
        <a:lstStyle/>
        <a:p>
          <a:pPr rtl="0"/>
          <a:r>
            <a:rPr lang="en-US" sz="4000" u="none" dirty="0">
              <a:latin typeface="Helvetica" panose="020B0604020202020204" pitchFamily="34" charset="0"/>
              <a:cs typeface="Helvetica" panose="020B0604020202020204" pitchFamily="34" charset="0"/>
            </a:rPr>
            <a:t>Test Data Understanding</a:t>
          </a:r>
        </a:p>
      </dgm:t>
    </dgm:pt>
    <dgm:pt modelId="{D2D2BD1C-50DE-4EF9-8BC7-2156075829A7}" type="parTrans" cxnId="{BD6BF403-BD54-4A7F-B643-D45944AA6252}">
      <dgm:prSet/>
      <dgm:spPr/>
      <dgm:t>
        <a:bodyPr/>
        <a:lstStyle/>
        <a:p>
          <a:endParaRPr lang="en-US" sz="1200" u="none">
            <a:latin typeface="Helvetica" panose="020B0604020202020204" pitchFamily="34" charset="0"/>
            <a:cs typeface="Helvetica" panose="020B0604020202020204" pitchFamily="34" charset="0"/>
          </a:endParaRPr>
        </a:p>
      </dgm:t>
    </dgm:pt>
    <dgm:pt modelId="{20E10B42-2F47-40FC-AD63-78F5950BF17E}" type="sibTrans" cxnId="{BD6BF403-BD54-4A7F-B643-D45944AA6252}">
      <dgm:prSet/>
      <dgm:spPr/>
      <dgm:t>
        <a:bodyPr/>
        <a:lstStyle/>
        <a:p>
          <a:endParaRPr lang="en-US" sz="1200" u="none">
            <a:latin typeface="Helvetica" panose="020B0604020202020204" pitchFamily="34" charset="0"/>
            <a:cs typeface="Helvetica" panose="020B0604020202020204" pitchFamily="34" charset="0"/>
          </a:endParaRPr>
        </a:p>
      </dgm:t>
    </dgm:pt>
    <dgm:pt modelId="{DA5FBE10-01B3-47A7-9E50-DEBACEBB5B93}">
      <dgm:prSet custT="1"/>
      <dgm:spPr/>
      <dgm:t>
        <a:bodyPr/>
        <a:lstStyle/>
        <a:p>
          <a:pPr rtl="0"/>
          <a:r>
            <a:rPr lang="en-US" sz="4000" u="none" dirty="0">
              <a:solidFill>
                <a:schemeClr val="bg1">
                  <a:lumMod val="75000"/>
                </a:schemeClr>
              </a:solidFill>
              <a:latin typeface="Helvetica" panose="020B0604020202020204" pitchFamily="34" charset="0"/>
              <a:cs typeface="Helvetica" panose="020B0604020202020204" pitchFamily="34" charset="0"/>
            </a:rPr>
            <a:t>Question and Answers</a:t>
          </a:r>
        </a:p>
      </dgm:t>
    </dgm:pt>
    <dgm:pt modelId="{259618EC-44FF-405B-BBDB-E9612416B348}" type="parTrans" cxnId="{9BB59148-9604-4971-AF71-B947FB122B04}">
      <dgm:prSet/>
      <dgm:spPr/>
      <dgm:t>
        <a:bodyPr/>
        <a:lstStyle/>
        <a:p>
          <a:endParaRPr lang="en-US" sz="1200" u="none">
            <a:latin typeface="Helvetica" panose="020B0604020202020204" pitchFamily="34" charset="0"/>
            <a:cs typeface="Helvetica" panose="020B0604020202020204" pitchFamily="34" charset="0"/>
          </a:endParaRPr>
        </a:p>
      </dgm:t>
    </dgm:pt>
    <dgm:pt modelId="{46DC5308-9F0B-4D46-BF29-3C0A592ECFB4}" type="sibTrans" cxnId="{9BB59148-9604-4971-AF71-B947FB122B04}">
      <dgm:prSet/>
      <dgm:spPr/>
      <dgm:t>
        <a:bodyPr/>
        <a:lstStyle/>
        <a:p>
          <a:endParaRPr lang="en-US" sz="1200" u="none">
            <a:latin typeface="Helvetica" panose="020B0604020202020204" pitchFamily="34" charset="0"/>
            <a:cs typeface="Helvetica" panose="020B0604020202020204" pitchFamily="34" charset="0"/>
          </a:endParaRPr>
        </a:p>
      </dgm:t>
    </dgm:pt>
    <dgm:pt modelId="{CD97704E-4CA1-437C-BA43-B8B6F60F75F4}">
      <dgm:prSet custT="1"/>
      <dgm:spPr/>
      <dgm:t>
        <a:bodyPr/>
        <a:lstStyle/>
        <a:p>
          <a:pPr rtl="0"/>
          <a:r>
            <a:rPr lang="en-US" sz="4000" u="none" dirty="0">
              <a:solidFill>
                <a:schemeClr val="bg1">
                  <a:lumMod val="75000"/>
                </a:schemeClr>
              </a:solidFill>
              <a:latin typeface="Helvetica" panose="020B0604020202020204" pitchFamily="34" charset="0"/>
              <a:cs typeface="Helvetica" panose="020B0604020202020204" pitchFamily="34" charset="0"/>
            </a:rPr>
            <a:t>Walkthrough's</a:t>
          </a:r>
        </a:p>
      </dgm:t>
    </dgm:pt>
    <dgm:pt modelId="{0279D9D9-6194-4870-83FF-BC98184BE147}" type="sibTrans" cxnId="{F7EE3495-5E66-4525-B1CD-4123D37993C4}">
      <dgm:prSet/>
      <dgm:spPr/>
      <dgm:t>
        <a:bodyPr/>
        <a:lstStyle/>
        <a:p>
          <a:endParaRPr lang="en-US" sz="1200" u="none">
            <a:latin typeface="Helvetica" panose="020B0604020202020204" pitchFamily="34" charset="0"/>
            <a:cs typeface="Helvetica" panose="020B0604020202020204" pitchFamily="34" charset="0"/>
          </a:endParaRPr>
        </a:p>
      </dgm:t>
    </dgm:pt>
    <dgm:pt modelId="{A2E97291-D453-480D-886E-B27E31D8931D}" type="parTrans" cxnId="{F7EE3495-5E66-4525-B1CD-4123D37993C4}">
      <dgm:prSet/>
      <dgm:spPr/>
      <dgm:t>
        <a:bodyPr/>
        <a:lstStyle/>
        <a:p>
          <a:endParaRPr lang="en-US" sz="1200" u="none">
            <a:latin typeface="Helvetica" panose="020B0604020202020204" pitchFamily="34" charset="0"/>
            <a:cs typeface="Helvetica" panose="020B0604020202020204" pitchFamily="34" charset="0"/>
          </a:endParaRPr>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3" custScaleX="365062" custScaleY="110464"/>
      <dgm:spPr/>
    </dgm:pt>
    <dgm:pt modelId="{FC78AE5F-CDD9-4FAC-A83E-A041C1B6FCA3}" type="pres">
      <dgm:prSet presAssocID="{3DC045C7-A385-4C1F-8142-DE8CD2863134}" presName="vSp" presStyleCnt="0"/>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1" presStyleCnt="3" custScaleX="365062"/>
      <dgm:spPr/>
    </dgm:pt>
    <dgm:pt modelId="{AEC25E28-3382-433F-866E-FCC7B20D17AF}" type="pres">
      <dgm:prSet presAssocID="{CD97704E-4CA1-437C-BA43-B8B6F60F75F4}"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2" presStyleCnt="3" custScaleX="365062"/>
      <dgm:spPr/>
    </dgm:pt>
  </dgm:ptLst>
  <dgm:cxnLst>
    <dgm:cxn modelId="{BD6BF403-BD54-4A7F-B643-D45944AA6252}" srcId="{7046C474-6EB7-4BC3-BB68-28317A9ED478}" destId="{3DC045C7-A385-4C1F-8142-DE8CD2863134}" srcOrd="0" destOrd="0" parTransId="{D2D2BD1C-50DE-4EF9-8BC7-2156075829A7}" sibTransId="{20E10B42-2F47-40FC-AD63-78F5950BF17E}"/>
    <dgm:cxn modelId="{382BD820-05D6-4FCD-8977-D4DB8AE7F785}" type="presOf" srcId="{CD97704E-4CA1-437C-BA43-B8B6F60F75F4}" destId="{4305DEDA-6092-4FA4-A1EC-B32EC40096C2}" srcOrd="0" destOrd="0" presId="urn:microsoft.com/office/officeart/2005/8/layout/lProcess3"/>
    <dgm:cxn modelId="{9BB59148-9604-4971-AF71-B947FB122B04}" srcId="{7046C474-6EB7-4BC3-BB68-28317A9ED478}" destId="{DA5FBE10-01B3-47A7-9E50-DEBACEBB5B93}" srcOrd="2" destOrd="0" parTransId="{259618EC-44FF-405B-BBDB-E9612416B348}" sibTransId="{46DC5308-9F0B-4D46-BF29-3C0A592ECFB4}"/>
    <dgm:cxn modelId="{7C87CD70-0BA2-431A-B36F-B11D11C78FDA}" type="presOf" srcId="{DA5FBE10-01B3-47A7-9E50-DEBACEBB5B93}" destId="{D6B75102-1FCF-4B34-9FCA-9CB2E914323F}" srcOrd="0" destOrd="0" presId="urn:microsoft.com/office/officeart/2005/8/layout/lProcess3"/>
    <dgm:cxn modelId="{F7EE3495-5E66-4525-B1CD-4123D37993C4}" srcId="{7046C474-6EB7-4BC3-BB68-28317A9ED478}" destId="{CD97704E-4CA1-437C-BA43-B8B6F60F75F4}" srcOrd="1" destOrd="0" parTransId="{A2E97291-D453-480D-886E-B27E31D8931D}" sibTransId="{0279D9D9-6194-4870-83FF-BC98184BE147}"/>
    <dgm:cxn modelId="{EAF6A7B7-88C1-4F6F-8D86-B5406D3A03D0}" type="presOf" srcId="{3DC045C7-A385-4C1F-8142-DE8CD2863134}" destId="{4D88E739-6785-4453-B185-160558BA1F49}" srcOrd="0" destOrd="0" presId="urn:microsoft.com/office/officeart/2005/8/layout/lProcess3"/>
    <dgm:cxn modelId="{7990AEC6-FD56-4111-A914-7164C29EA5F9}" type="presOf" srcId="{7046C474-6EB7-4BC3-BB68-28317A9ED478}" destId="{E72269EE-FA45-4711-ACD9-28D4BC31F822}" srcOrd="0" destOrd="0" presId="urn:microsoft.com/office/officeart/2005/8/layout/lProcess3"/>
    <dgm:cxn modelId="{39546D7F-E12F-438A-ADBF-F2E7B66587F7}" type="presParOf" srcId="{E72269EE-FA45-4711-ACD9-28D4BC31F822}" destId="{321C174F-E5F9-49CB-BBDF-00D5573F1E9C}" srcOrd="0" destOrd="0" presId="urn:microsoft.com/office/officeart/2005/8/layout/lProcess3"/>
    <dgm:cxn modelId="{2CFC62AA-210F-4B73-84E2-3963BC1C649A}" type="presParOf" srcId="{321C174F-E5F9-49CB-BBDF-00D5573F1E9C}" destId="{4D88E739-6785-4453-B185-160558BA1F49}" srcOrd="0" destOrd="0" presId="urn:microsoft.com/office/officeart/2005/8/layout/lProcess3"/>
    <dgm:cxn modelId="{61B92D47-6208-48F9-9382-790D089633F1}" type="presParOf" srcId="{E72269EE-FA45-4711-ACD9-28D4BC31F822}" destId="{FC78AE5F-CDD9-4FAC-A83E-A041C1B6FCA3}" srcOrd="1" destOrd="0" presId="urn:microsoft.com/office/officeart/2005/8/layout/lProcess3"/>
    <dgm:cxn modelId="{A0AF7401-6C03-4F47-B56D-3AC985FA18E4}" type="presParOf" srcId="{E72269EE-FA45-4711-ACD9-28D4BC31F822}" destId="{F6C2C576-8DD2-4F93-9D2B-A181F3A9C82E}" srcOrd="2" destOrd="0" presId="urn:microsoft.com/office/officeart/2005/8/layout/lProcess3"/>
    <dgm:cxn modelId="{9F0F023E-7ACA-4EB2-9CCD-A80D69468143}" type="presParOf" srcId="{F6C2C576-8DD2-4F93-9D2B-A181F3A9C82E}" destId="{4305DEDA-6092-4FA4-A1EC-B32EC40096C2}" srcOrd="0" destOrd="0" presId="urn:microsoft.com/office/officeart/2005/8/layout/lProcess3"/>
    <dgm:cxn modelId="{664AEA30-FCD9-4182-B379-3AC3ABCC91D5}" type="presParOf" srcId="{E72269EE-FA45-4711-ACD9-28D4BC31F822}" destId="{AEC25E28-3382-433F-866E-FCC7B20D17AF}" srcOrd="3" destOrd="0" presId="urn:microsoft.com/office/officeart/2005/8/layout/lProcess3"/>
    <dgm:cxn modelId="{E669BB72-2D1F-4707-B3D2-3936DCDDB85A}" type="presParOf" srcId="{E72269EE-FA45-4711-ACD9-28D4BC31F822}" destId="{98A6E1A9-DA1B-4541-905F-E8B55CF32707}" srcOrd="4" destOrd="0" presId="urn:microsoft.com/office/officeart/2005/8/layout/lProcess3"/>
    <dgm:cxn modelId="{CE3AD2B8-3E39-42B5-8488-B3DDAF04EF61}"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E527FE0-5329-4340-821C-8AC40A756FA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8405722-B816-4D02-9315-2E53D1352722}">
      <dgm:prSet custT="1"/>
      <dgm:spPr/>
      <dgm:t>
        <a:bodyPr/>
        <a:lstStyle/>
        <a:p>
          <a:pPr rtl="0"/>
          <a:r>
            <a:rPr lang="en-US" sz="2000" dirty="0"/>
            <a:t>SWIFT MT Headers</a:t>
          </a:r>
        </a:p>
      </dgm:t>
    </dgm:pt>
    <dgm:pt modelId="{C36FB8D9-3036-41F2-BDF0-F613407382EC}" type="parTrans" cxnId="{C9ACC86C-FD2C-4755-BA81-CD79D05E863D}">
      <dgm:prSet/>
      <dgm:spPr/>
      <dgm:t>
        <a:bodyPr/>
        <a:lstStyle/>
        <a:p>
          <a:endParaRPr lang="en-US"/>
        </a:p>
      </dgm:t>
    </dgm:pt>
    <dgm:pt modelId="{C1B74E28-26D5-42F7-A12F-EBE110C815E0}" type="sibTrans" cxnId="{C9ACC86C-FD2C-4755-BA81-CD79D05E863D}">
      <dgm:prSet/>
      <dgm:spPr/>
      <dgm:t>
        <a:bodyPr/>
        <a:lstStyle/>
        <a:p>
          <a:endParaRPr lang="en-US"/>
        </a:p>
      </dgm:t>
    </dgm:pt>
    <dgm:pt modelId="{0323AD77-C40F-4083-9F49-AC6108FE392A}">
      <dgm:prSet custT="1"/>
      <dgm:spPr/>
      <dgm:t>
        <a:bodyPr/>
        <a:lstStyle/>
        <a:p>
          <a:pPr rtl="0"/>
          <a:r>
            <a:rPr lang="nl-BE" sz="2000" b="1" dirty="0"/>
            <a:t>Application Header</a:t>
          </a:r>
          <a:endParaRPr lang="en-US" sz="2000" dirty="0"/>
        </a:p>
      </dgm:t>
    </dgm:pt>
    <dgm:pt modelId="{88ED33AC-8B38-4AE2-BF98-6054144B6A2D}" type="parTrans" cxnId="{BFBC8A7B-C674-4C3A-B8C0-D922AD98AAB7}">
      <dgm:prSet/>
      <dgm:spPr/>
      <dgm:t>
        <a:bodyPr/>
        <a:lstStyle/>
        <a:p>
          <a:endParaRPr lang="en-US" sz="1600"/>
        </a:p>
      </dgm:t>
    </dgm:pt>
    <dgm:pt modelId="{58245B31-5AC4-458F-A2B4-9C8BA4804094}" type="sibTrans" cxnId="{BFBC8A7B-C674-4C3A-B8C0-D922AD98AAB7}">
      <dgm:prSet/>
      <dgm:spPr/>
      <dgm:t>
        <a:bodyPr/>
        <a:lstStyle/>
        <a:p>
          <a:endParaRPr lang="en-US"/>
        </a:p>
      </dgm:t>
    </dgm:pt>
    <dgm:pt modelId="{1C949EC9-0B33-449A-9B07-C4C02798FFB6}">
      <dgm:prSet custT="1"/>
      <dgm:spPr/>
      <dgm:t>
        <a:bodyPr/>
        <a:lstStyle/>
        <a:p>
          <a:pPr rtl="0"/>
          <a:r>
            <a:rPr lang="nl-BE" sz="2000" b="1" dirty="0"/>
            <a:t>User Header</a:t>
          </a:r>
          <a:endParaRPr lang="en-US" sz="2000" dirty="0"/>
        </a:p>
      </dgm:t>
    </dgm:pt>
    <dgm:pt modelId="{4FBE7275-4C07-4A99-BCB7-F7DD382ABDDC}" type="parTrans" cxnId="{FB362CB5-63BE-45B9-A60E-F84B272B3B10}">
      <dgm:prSet/>
      <dgm:spPr/>
      <dgm:t>
        <a:bodyPr/>
        <a:lstStyle/>
        <a:p>
          <a:endParaRPr lang="en-US" sz="1600"/>
        </a:p>
      </dgm:t>
    </dgm:pt>
    <dgm:pt modelId="{47F1B13F-868D-4C3C-B70F-9E55E9DD7343}" type="sibTrans" cxnId="{FB362CB5-63BE-45B9-A60E-F84B272B3B10}">
      <dgm:prSet/>
      <dgm:spPr/>
      <dgm:t>
        <a:bodyPr/>
        <a:lstStyle/>
        <a:p>
          <a:endParaRPr lang="en-US"/>
        </a:p>
      </dgm:t>
    </dgm:pt>
    <dgm:pt modelId="{1B888E2B-7616-4D0E-BC27-CFC4F4AF00CF}">
      <dgm:prSet custT="1"/>
      <dgm:spPr/>
      <dgm:t>
        <a:bodyPr/>
        <a:lstStyle/>
        <a:p>
          <a:pPr rtl="0"/>
          <a:r>
            <a:rPr lang="nl-BE" sz="2000" b="1" dirty="0"/>
            <a:t>Text /Body</a:t>
          </a:r>
          <a:endParaRPr lang="en-US" sz="2000" dirty="0"/>
        </a:p>
      </dgm:t>
    </dgm:pt>
    <dgm:pt modelId="{48363770-3A96-4209-94BA-633CB98C82D1}" type="parTrans" cxnId="{A9C2E378-0868-4E4E-92DF-AD2F98EF072F}">
      <dgm:prSet/>
      <dgm:spPr/>
      <dgm:t>
        <a:bodyPr/>
        <a:lstStyle/>
        <a:p>
          <a:endParaRPr lang="en-US" sz="1600"/>
        </a:p>
      </dgm:t>
    </dgm:pt>
    <dgm:pt modelId="{A115CF28-4B58-4E84-A986-97AFB68F2382}" type="sibTrans" cxnId="{A9C2E378-0868-4E4E-92DF-AD2F98EF072F}">
      <dgm:prSet/>
      <dgm:spPr/>
      <dgm:t>
        <a:bodyPr/>
        <a:lstStyle/>
        <a:p>
          <a:endParaRPr lang="en-US"/>
        </a:p>
      </dgm:t>
    </dgm:pt>
    <dgm:pt modelId="{FA1E3ACE-8A66-40E2-ACAC-49B9E60DFE2C}">
      <dgm:prSet custT="1"/>
      <dgm:spPr/>
      <dgm:t>
        <a:bodyPr/>
        <a:lstStyle/>
        <a:p>
          <a:pPr rtl="0"/>
          <a:r>
            <a:rPr lang="nl-BE" sz="2000" b="1" dirty="0"/>
            <a:t>Trailer</a:t>
          </a:r>
          <a:endParaRPr lang="en-US" sz="2000" dirty="0"/>
        </a:p>
      </dgm:t>
    </dgm:pt>
    <dgm:pt modelId="{98B34C8A-F07A-4E5E-9DC2-16180CC8ED0A}" type="parTrans" cxnId="{D58EAF3D-242D-4A9B-89BD-11AB741F52F9}">
      <dgm:prSet/>
      <dgm:spPr/>
      <dgm:t>
        <a:bodyPr/>
        <a:lstStyle/>
        <a:p>
          <a:endParaRPr lang="en-US" sz="1600"/>
        </a:p>
      </dgm:t>
    </dgm:pt>
    <dgm:pt modelId="{E9275AED-66C8-4776-9503-0A13789EFE4E}" type="sibTrans" cxnId="{D58EAF3D-242D-4A9B-89BD-11AB741F52F9}">
      <dgm:prSet/>
      <dgm:spPr/>
      <dgm:t>
        <a:bodyPr/>
        <a:lstStyle/>
        <a:p>
          <a:endParaRPr lang="en-US"/>
        </a:p>
      </dgm:t>
    </dgm:pt>
    <dgm:pt modelId="{D11BAAC9-0316-432D-8571-38D742191B91}">
      <dgm:prSet custT="1"/>
      <dgm:spPr/>
      <dgm:t>
        <a:bodyPr/>
        <a:lstStyle/>
        <a:p>
          <a:pPr rtl="0"/>
          <a:r>
            <a:rPr lang="nl-BE" sz="2000" b="1" dirty="0"/>
            <a:t>Basic Header</a:t>
          </a:r>
          <a:endParaRPr lang="en-US" sz="2000" dirty="0"/>
        </a:p>
      </dgm:t>
    </dgm:pt>
    <dgm:pt modelId="{F0FFB619-759D-4CA1-AC27-E20C449095BC}" type="sibTrans" cxnId="{670C50CC-10F4-4C8D-8D13-DC58EAF3A4E6}">
      <dgm:prSet/>
      <dgm:spPr/>
      <dgm:t>
        <a:bodyPr/>
        <a:lstStyle/>
        <a:p>
          <a:endParaRPr lang="en-US"/>
        </a:p>
      </dgm:t>
    </dgm:pt>
    <dgm:pt modelId="{0B4F3979-837B-467D-BA09-7726F4A9A5F4}" type="parTrans" cxnId="{670C50CC-10F4-4C8D-8D13-DC58EAF3A4E6}">
      <dgm:prSet/>
      <dgm:spPr/>
      <dgm:t>
        <a:bodyPr/>
        <a:lstStyle/>
        <a:p>
          <a:endParaRPr lang="en-US" sz="1600"/>
        </a:p>
      </dgm:t>
    </dgm:pt>
    <dgm:pt modelId="{81A4D67D-9863-4F66-AF0C-21A4FBF329A1}" type="pres">
      <dgm:prSet presAssocID="{2E527FE0-5329-4340-821C-8AC40A756FAF}" presName="hierChild1" presStyleCnt="0">
        <dgm:presLayoutVars>
          <dgm:orgChart val="1"/>
          <dgm:chPref val="1"/>
          <dgm:dir/>
          <dgm:animOne val="branch"/>
          <dgm:animLvl val="lvl"/>
          <dgm:resizeHandles/>
        </dgm:presLayoutVars>
      </dgm:prSet>
      <dgm:spPr/>
    </dgm:pt>
    <dgm:pt modelId="{55D30589-F4F4-4C51-9D67-AD4698D4DE30}" type="pres">
      <dgm:prSet presAssocID="{68405722-B816-4D02-9315-2E53D1352722}" presName="hierRoot1" presStyleCnt="0">
        <dgm:presLayoutVars>
          <dgm:hierBranch val="init"/>
        </dgm:presLayoutVars>
      </dgm:prSet>
      <dgm:spPr/>
    </dgm:pt>
    <dgm:pt modelId="{A33FAFC2-475E-48B4-93F5-EBF77472588F}" type="pres">
      <dgm:prSet presAssocID="{68405722-B816-4D02-9315-2E53D1352722}" presName="rootComposite1" presStyleCnt="0"/>
      <dgm:spPr/>
    </dgm:pt>
    <dgm:pt modelId="{7163E8CF-0EB5-4214-8D04-8E4EA3E6A0F6}" type="pres">
      <dgm:prSet presAssocID="{68405722-B816-4D02-9315-2E53D1352722}" presName="rootText1" presStyleLbl="node0" presStyleIdx="0" presStyleCnt="1" custScaleX="173519">
        <dgm:presLayoutVars>
          <dgm:chPref val="3"/>
        </dgm:presLayoutVars>
      </dgm:prSet>
      <dgm:spPr/>
    </dgm:pt>
    <dgm:pt modelId="{39AEF70A-A545-4188-A336-DEEC111369A2}" type="pres">
      <dgm:prSet presAssocID="{68405722-B816-4D02-9315-2E53D1352722}" presName="rootConnector1" presStyleLbl="node1" presStyleIdx="0" presStyleCnt="0"/>
      <dgm:spPr/>
    </dgm:pt>
    <dgm:pt modelId="{FE32AA70-E00B-430A-B239-D05E81AF9639}" type="pres">
      <dgm:prSet presAssocID="{68405722-B816-4D02-9315-2E53D1352722}" presName="hierChild2" presStyleCnt="0"/>
      <dgm:spPr/>
    </dgm:pt>
    <dgm:pt modelId="{52281768-E4C3-4B9C-B676-3DE4C525FF81}" type="pres">
      <dgm:prSet presAssocID="{0B4F3979-837B-467D-BA09-7726F4A9A5F4}" presName="Name37" presStyleLbl="parChTrans1D2" presStyleIdx="0" presStyleCnt="5"/>
      <dgm:spPr/>
    </dgm:pt>
    <dgm:pt modelId="{6600057F-2124-45A4-940B-575569B6EC28}" type="pres">
      <dgm:prSet presAssocID="{D11BAAC9-0316-432D-8571-38D742191B91}" presName="hierRoot2" presStyleCnt="0">
        <dgm:presLayoutVars>
          <dgm:hierBranch val="init"/>
        </dgm:presLayoutVars>
      </dgm:prSet>
      <dgm:spPr/>
    </dgm:pt>
    <dgm:pt modelId="{CCF4ACE9-C413-44C2-9021-49DFFE76582A}" type="pres">
      <dgm:prSet presAssocID="{D11BAAC9-0316-432D-8571-38D742191B91}" presName="rootComposite" presStyleCnt="0"/>
      <dgm:spPr/>
    </dgm:pt>
    <dgm:pt modelId="{6145710A-69DB-4ED9-9F7B-1F58A427081A}" type="pres">
      <dgm:prSet presAssocID="{D11BAAC9-0316-432D-8571-38D742191B91}" presName="rootText" presStyleLbl="node2" presStyleIdx="0" presStyleCnt="5">
        <dgm:presLayoutVars>
          <dgm:chPref val="3"/>
        </dgm:presLayoutVars>
      </dgm:prSet>
      <dgm:spPr/>
    </dgm:pt>
    <dgm:pt modelId="{7D9E92CA-5BC0-485B-9C23-3FACE9565EB3}" type="pres">
      <dgm:prSet presAssocID="{D11BAAC9-0316-432D-8571-38D742191B91}" presName="rootConnector" presStyleLbl="node2" presStyleIdx="0" presStyleCnt="5"/>
      <dgm:spPr/>
    </dgm:pt>
    <dgm:pt modelId="{C51ACD73-4ED2-4DDD-A113-7EE280651912}" type="pres">
      <dgm:prSet presAssocID="{D11BAAC9-0316-432D-8571-38D742191B91}" presName="hierChild4" presStyleCnt="0"/>
      <dgm:spPr/>
    </dgm:pt>
    <dgm:pt modelId="{78C94BD9-1DE6-4293-AAD8-B27E4AE34E9D}" type="pres">
      <dgm:prSet presAssocID="{D11BAAC9-0316-432D-8571-38D742191B91}" presName="hierChild5" presStyleCnt="0"/>
      <dgm:spPr/>
    </dgm:pt>
    <dgm:pt modelId="{6DFF1A2C-D8B6-4E27-81F2-51309B045AB3}" type="pres">
      <dgm:prSet presAssocID="{88ED33AC-8B38-4AE2-BF98-6054144B6A2D}" presName="Name37" presStyleLbl="parChTrans1D2" presStyleIdx="1" presStyleCnt="5"/>
      <dgm:spPr/>
    </dgm:pt>
    <dgm:pt modelId="{60070DB9-8249-4FD8-AC63-7A6035353961}" type="pres">
      <dgm:prSet presAssocID="{0323AD77-C40F-4083-9F49-AC6108FE392A}" presName="hierRoot2" presStyleCnt="0">
        <dgm:presLayoutVars>
          <dgm:hierBranch val="init"/>
        </dgm:presLayoutVars>
      </dgm:prSet>
      <dgm:spPr/>
    </dgm:pt>
    <dgm:pt modelId="{150A205D-6C65-4FA7-8BCE-E86FBC8F9F9C}" type="pres">
      <dgm:prSet presAssocID="{0323AD77-C40F-4083-9F49-AC6108FE392A}" presName="rootComposite" presStyleCnt="0"/>
      <dgm:spPr/>
    </dgm:pt>
    <dgm:pt modelId="{0972E044-E2A2-4703-ADD7-E6EEB3CBA82F}" type="pres">
      <dgm:prSet presAssocID="{0323AD77-C40F-4083-9F49-AC6108FE392A}" presName="rootText" presStyleLbl="node2" presStyleIdx="1" presStyleCnt="5">
        <dgm:presLayoutVars>
          <dgm:chPref val="3"/>
        </dgm:presLayoutVars>
      </dgm:prSet>
      <dgm:spPr/>
    </dgm:pt>
    <dgm:pt modelId="{6A7DA7F0-FD28-4F1D-B5AB-AEE804575D95}" type="pres">
      <dgm:prSet presAssocID="{0323AD77-C40F-4083-9F49-AC6108FE392A}" presName="rootConnector" presStyleLbl="node2" presStyleIdx="1" presStyleCnt="5"/>
      <dgm:spPr/>
    </dgm:pt>
    <dgm:pt modelId="{EBF42370-9718-4D4A-BF26-CF2AA2B1A9F0}" type="pres">
      <dgm:prSet presAssocID="{0323AD77-C40F-4083-9F49-AC6108FE392A}" presName="hierChild4" presStyleCnt="0"/>
      <dgm:spPr/>
    </dgm:pt>
    <dgm:pt modelId="{CED0BB04-20D2-442F-9452-0A4499D32FDD}" type="pres">
      <dgm:prSet presAssocID="{0323AD77-C40F-4083-9F49-AC6108FE392A}" presName="hierChild5" presStyleCnt="0"/>
      <dgm:spPr/>
    </dgm:pt>
    <dgm:pt modelId="{3D6D90F9-8390-4B7C-A1E3-F1F3C41D539E}" type="pres">
      <dgm:prSet presAssocID="{4FBE7275-4C07-4A99-BCB7-F7DD382ABDDC}" presName="Name37" presStyleLbl="parChTrans1D2" presStyleIdx="2" presStyleCnt="5"/>
      <dgm:spPr/>
    </dgm:pt>
    <dgm:pt modelId="{471F00F0-C028-4B62-98CE-D52D5D411EA8}" type="pres">
      <dgm:prSet presAssocID="{1C949EC9-0B33-449A-9B07-C4C02798FFB6}" presName="hierRoot2" presStyleCnt="0">
        <dgm:presLayoutVars>
          <dgm:hierBranch val="init"/>
        </dgm:presLayoutVars>
      </dgm:prSet>
      <dgm:spPr/>
    </dgm:pt>
    <dgm:pt modelId="{BDFC4161-AEAC-44A8-B9A7-C2FADA4E1226}" type="pres">
      <dgm:prSet presAssocID="{1C949EC9-0B33-449A-9B07-C4C02798FFB6}" presName="rootComposite" presStyleCnt="0"/>
      <dgm:spPr/>
    </dgm:pt>
    <dgm:pt modelId="{58C1B1D7-771F-4D8E-9F00-447C705FF48D}" type="pres">
      <dgm:prSet presAssocID="{1C949EC9-0B33-449A-9B07-C4C02798FFB6}" presName="rootText" presStyleLbl="node2" presStyleIdx="2" presStyleCnt="5">
        <dgm:presLayoutVars>
          <dgm:chPref val="3"/>
        </dgm:presLayoutVars>
      </dgm:prSet>
      <dgm:spPr/>
    </dgm:pt>
    <dgm:pt modelId="{754B2BB1-729C-4F31-8BE7-3EB43823B3D1}" type="pres">
      <dgm:prSet presAssocID="{1C949EC9-0B33-449A-9B07-C4C02798FFB6}" presName="rootConnector" presStyleLbl="node2" presStyleIdx="2" presStyleCnt="5"/>
      <dgm:spPr/>
    </dgm:pt>
    <dgm:pt modelId="{7DF7020B-139F-42E7-99A0-F8548C949C36}" type="pres">
      <dgm:prSet presAssocID="{1C949EC9-0B33-449A-9B07-C4C02798FFB6}" presName="hierChild4" presStyleCnt="0"/>
      <dgm:spPr/>
    </dgm:pt>
    <dgm:pt modelId="{7762DB9D-B65A-4A5C-9B54-2EBE66ABC55E}" type="pres">
      <dgm:prSet presAssocID="{1C949EC9-0B33-449A-9B07-C4C02798FFB6}" presName="hierChild5" presStyleCnt="0"/>
      <dgm:spPr/>
    </dgm:pt>
    <dgm:pt modelId="{86A6FC47-269C-47C3-9540-E8E765AAC8AC}" type="pres">
      <dgm:prSet presAssocID="{48363770-3A96-4209-94BA-633CB98C82D1}" presName="Name37" presStyleLbl="parChTrans1D2" presStyleIdx="3" presStyleCnt="5"/>
      <dgm:spPr/>
    </dgm:pt>
    <dgm:pt modelId="{015F408B-2ECF-43AF-AC00-C06CBAB231D1}" type="pres">
      <dgm:prSet presAssocID="{1B888E2B-7616-4D0E-BC27-CFC4F4AF00CF}" presName="hierRoot2" presStyleCnt="0">
        <dgm:presLayoutVars>
          <dgm:hierBranch val="init"/>
        </dgm:presLayoutVars>
      </dgm:prSet>
      <dgm:spPr/>
    </dgm:pt>
    <dgm:pt modelId="{BC0A48C6-611D-4E31-BAEF-BAA192040874}" type="pres">
      <dgm:prSet presAssocID="{1B888E2B-7616-4D0E-BC27-CFC4F4AF00CF}" presName="rootComposite" presStyleCnt="0"/>
      <dgm:spPr/>
    </dgm:pt>
    <dgm:pt modelId="{9BBBF5B0-0DE2-46EA-A7BA-BAEFE3B69B0C}" type="pres">
      <dgm:prSet presAssocID="{1B888E2B-7616-4D0E-BC27-CFC4F4AF00CF}" presName="rootText" presStyleLbl="node2" presStyleIdx="3" presStyleCnt="5">
        <dgm:presLayoutVars>
          <dgm:chPref val="3"/>
        </dgm:presLayoutVars>
      </dgm:prSet>
      <dgm:spPr/>
    </dgm:pt>
    <dgm:pt modelId="{B9EEE49F-D1C3-4BC0-81DC-78336F298D0B}" type="pres">
      <dgm:prSet presAssocID="{1B888E2B-7616-4D0E-BC27-CFC4F4AF00CF}" presName="rootConnector" presStyleLbl="node2" presStyleIdx="3" presStyleCnt="5"/>
      <dgm:spPr/>
    </dgm:pt>
    <dgm:pt modelId="{DF8590B8-6A4B-4A8A-AAC2-C5737A140304}" type="pres">
      <dgm:prSet presAssocID="{1B888E2B-7616-4D0E-BC27-CFC4F4AF00CF}" presName="hierChild4" presStyleCnt="0"/>
      <dgm:spPr/>
    </dgm:pt>
    <dgm:pt modelId="{65867867-1BFD-4326-810B-78E10A79DEC3}" type="pres">
      <dgm:prSet presAssocID="{1B888E2B-7616-4D0E-BC27-CFC4F4AF00CF}" presName="hierChild5" presStyleCnt="0"/>
      <dgm:spPr/>
    </dgm:pt>
    <dgm:pt modelId="{7AFB9F62-B0AC-4FE3-81B6-EA8A7ED9851E}" type="pres">
      <dgm:prSet presAssocID="{98B34C8A-F07A-4E5E-9DC2-16180CC8ED0A}" presName="Name37" presStyleLbl="parChTrans1D2" presStyleIdx="4" presStyleCnt="5"/>
      <dgm:spPr/>
    </dgm:pt>
    <dgm:pt modelId="{1205F2F5-D333-484F-96D4-148B07652603}" type="pres">
      <dgm:prSet presAssocID="{FA1E3ACE-8A66-40E2-ACAC-49B9E60DFE2C}" presName="hierRoot2" presStyleCnt="0">
        <dgm:presLayoutVars>
          <dgm:hierBranch val="init"/>
        </dgm:presLayoutVars>
      </dgm:prSet>
      <dgm:spPr/>
    </dgm:pt>
    <dgm:pt modelId="{AF79CB42-7DD2-4E48-9830-4DD2B3677BFE}" type="pres">
      <dgm:prSet presAssocID="{FA1E3ACE-8A66-40E2-ACAC-49B9E60DFE2C}" presName="rootComposite" presStyleCnt="0"/>
      <dgm:spPr/>
    </dgm:pt>
    <dgm:pt modelId="{A9D1381A-6D5F-4079-A5FE-9B030228DAD9}" type="pres">
      <dgm:prSet presAssocID="{FA1E3ACE-8A66-40E2-ACAC-49B9E60DFE2C}" presName="rootText" presStyleLbl="node2" presStyleIdx="4" presStyleCnt="5">
        <dgm:presLayoutVars>
          <dgm:chPref val="3"/>
        </dgm:presLayoutVars>
      </dgm:prSet>
      <dgm:spPr/>
    </dgm:pt>
    <dgm:pt modelId="{7DA80814-E51B-4441-8BC0-E686776B801D}" type="pres">
      <dgm:prSet presAssocID="{FA1E3ACE-8A66-40E2-ACAC-49B9E60DFE2C}" presName="rootConnector" presStyleLbl="node2" presStyleIdx="4" presStyleCnt="5"/>
      <dgm:spPr/>
    </dgm:pt>
    <dgm:pt modelId="{E286C7D9-FB6A-497C-AA16-8D53F97B6C60}" type="pres">
      <dgm:prSet presAssocID="{FA1E3ACE-8A66-40E2-ACAC-49B9E60DFE2C}" presName="hierChild4" presStyleCnt="0"/>
      <dgm:spPr/>
    </dgm:pt>
    <dgm:pt modelId="{280D0188-3BD5-4C2E-91F4-833E8F0593EE}" type="pres">
      <dgm:prSet presAssocID="{FA1E3ACE-8A66-40E2-ACAC-49B9E60DFE2C}" presName="hierChild5" presStyleCnt="0"/>
      <dgm:spPr/>
    </dgm:pt>
    <dgm:pt modelId="{A31E741D-DE7D-4883-8F26-1040C3098DDE}" type="pres">
      <dgm:prSet presAssocID="{68405722-B816-4D02-9315-2E53D1352722}" presName="hierChild3" presStyleCnt="0"/>
      <dgm:spPr/>
    </dgm:pt>
  </dgm:ptLst>
  <dgm:cxnLst>
    <dgm:cxn modelId="{B9FD7E05-CB87-4CC5-9C7E-DAFC0D79D33E}" type="presOf" srcId="{0B4F3979-837B-467D-BA09-7726F4A9A5F4}" destId="{52281768-E4C3-4B9C-B676-3DE4C525FF81}" srcOrd="0" destOrd="0" presId="urn:microsoft.com/office/officeart/2005/8/layout/orgChart1"/>
    <dgm:cxn modelId="{FE0ABD1B-B9FD-4457-8C1A-F24FEED04289}" type="presOf" srcId="{1C949EC9-0B33-449A-9B07-C4C02798FFB6}" destId="{58C1B1D7-771F-4D8E-9F00-447C705FF48D}" srcOrd="0" destOrd="0" presId="urn:microsoft.com/office/officeart/2005/8/layout/orgChart1"/>
    <dgm:cxn modelId="{E059FE1C-3AEF-4045-86BE-8F00D0BEB3FB}" type="presOf" srcId="{1C949EC9-0B33-449A-9B07-C4C02798FFB6}" destId="{754B2BB1-729C-4F31-8BE7-3EB43823B3D1}" srcOrd="1" destOrd="0" presId="urn:microsoft.com/office/officeart/2005/8/layout/orgChart1"/>
    <dgm:cxn modelId="{A63B421E-41E8-4D1A-A1B4-017A78307CE9}" type="presOf" srcId="{0323AD77-C40F-4083-9F49-AC6108FE392A}" destId="{0972E044-E2A2-4703-ADD7-E6EEB3CBA82F}" srcOrd="0" destOrd="0" presId="urn:microsoft.com/office/officeart/2005/8/layout/orgChart1"/>
    <dgm:cxn modelId="{EE758D2A-D02E-4AE9-BB75-0996BE341926}" type="presOf" srcId="{48363770-3A96-4209-94BA-633CB98C82D1}" destId="{86A6FC47-269C-47C3-9540-E8E765AAC8AC}" srcOrd="0" destOrd="0" presId="urn:microsoft.com/office/officeart/2005/8/layout/orgChart1"/>
    <dgm:cxn modelId="{ADA3152D-8B85-406F-9A9E-4A348D49E0D2}" type="presOf" srcId="{1B888E2B-7616-4D0E-BC27-CFC4F4AF00CF}" destId="{B9EEE49F-D1C3-4BC0-81DC-78336F298D0B}" srcOrd="1" destOrd="0" presId="urn:microsoft.com/office/officeart/2005/8/layout/orgChart1"/>
    <dgm:cxn modelId="{37E60E2F-0143-44CE-A86F-64C70BA55149}" type="presOf" srcId="{4FBE7275-4C07-4A99-BCB7-F7DD382ABDDC}" destId="{3D6D90F9-8390-4B7C-A1E3-F1F3C41D539E}" srcOrd="0" destOrd="0" presId="urn:microsoft.com/office/officeart/2005/8/layout/orgChart1"/>
    <dgm:cxn modelId="{8DF34533-4105-4643-AC14-1E1934685550}" type="presOf" srcId="{88ED33AC-8B38-4AE2-BF98-6054144B6A2D}" destId="{6DFF1A2C-D8B6-4E27-81F2-51309B045AB3}" srcOrd="0" destOrd="0" presId="urn:microsoft.com/office/officeart/2005/8/layout/orgChart1"/>
    <dgm:cxn modelId="{D58EAF3D-242D-4A9B-89BD-11AB741F52F9}" srcId="{68405722-B816-4D02-9315-2E53D1352722}" destId="{FA1E3ACE-8A66-40E2-ACAC-49B9E60DFE2C}" srcOrd="4" destOrd="0" parTransId="{98B34C8A-F07A-4E5E-9DC2-16180CC8ED0A}" sibTransId="{E9275AED-66C8-4776-9503-0A13789EFE4E}"/>
    <dgm:cxn modelId="{86051843-E3F2-4E26-8A36-3B4D5CEF7B6B}" type="presOf" srcId="{D11BAAC9-0316-432D-8571-38D742191B91}" destId="{7D9E92CA-5BC0-485B-9C23-3FACE9565EB3}" srcOrd="1" destOrd="0" presId="urn:microsoft.com/office/officeart/2005/8/layout/orgChart1"/>
    <dgm:cxn modelId="{6CEF4763-B6CF-41FC-8573-E6D5B1A63D84}" type="presOf" srcId="{D11BAAC9-0316-432D-8571-38D742191B91}" destId="{6145710A-69DB-4ED9-9F7B-1F58A427081A}" srcOrd="0" destOrd="0" presId="urn:microsoft.com/office/officeart/2005/8/layout/orgChart1"/>
    <dgm:cxn modelId="{C9ACC86C-FD2C-4755-BA81-CD79D05E863D}" srcId="{2E527FE0-5329-4340-821C-8AC40A756FAF}" destId="{68405722-B816-4D02-9315-2E53D1352722}" srcOrd="0" destOrd="0" parTransId="{C36FB8D9-3036-41F2-BDF0-F613407382EC}" sibTransId="{C1B74E28-26D5-42F7-A12F-EBE110C815E0}"/>
    <dgm:cxn modelId="{B455A754-99B0-42D6-A9D2-AB1DB854AB80}" type="presOf" srcId="{FA1E3ACE-8A66-40E2-ACAC-49B9E60DFE2C}" destId="{A9D1381A-6D5F-4079-A5FE-9B030228DAD9}" srcOrd="0" destOrd="0" presId="urn:microsoft.com/office/officeart/2005/8/layout/orgChart1"/>
    <dgm:cxn modelId="{FBCA4A78-5944-4AF9-B4A0-4D05DB2A162B}" type="presOf" srcId="{0323AD77-C40F-4083-9F49-AC6108FE392A}" destId="{6A7DA7F0-FD28-4F1D-B5AB-AEE804575D95}" srcOrd="1" destOrd="0" presId="urn:microsoft.com/office/officeart/2005/8/layout/orgChart1"/>
    <dgm:cxn modelId="{A9C2E378-0868-4E4E-92DF-AD2F98EF072F}" srcId="{68405722-B816-4D02-9315-2E53D1352722}" destId="{1B888E2B-7616-4D0E-BC27-CFC4F4AF00CF}" srcOrd="3" destOrd="0" parTransId="{48363770-3A96-4209-94BA-633CB98C82D1}" sibTransId="{A115CF28-4B58-4E84-A986-97AFB68F2382}"/>
    <dgm:cxn modelId="{BFBC8A7B-C674-4C3A-B8C0-D922AD98AAB7}" srcId="{68405722-B816-4D02-9315-2E53D1352722}" destId="{0323AD77-C40F-4083-9F49-AC6108FE392A}" srcOrd="1" destOrd="0" parTransId="{88ED33AC-8B38-4AE2-BF98-6054144B6A2D}" sibTransId="{58245B31-5AC4-458F-A2B4-9C8BA4804094}"/>
    <dgm:cxn modelId="{A9DFE17C-3118-4740-83AD-2E1317784384}" type="presOf" srcId="{1B888E2B-7616-4D0E-BC27-CFC4F4AF00CF}" destId="{9BBBF5B0-0DE2-46EA-A7BA-BAEFE3B69B0C}" srcOrd="0" destOrd="0" presId="urn:microsoft.com/office/officeart/2005/8/layout/orgChart1"/>
    <dgm:cxn modelId="{3DB06C84-3EB6-4E31-96F9-5AB8605EB747}" type="presOf" srcId="{68405722-B816-4D02-9315-2E53D1352722}" destId="{7163E8CF-0EB5-4214-8D04-8E4EA3E6A0F6}" srcOrd="0" destOrd="0" presId="urn:microsoft.com/office/officeart/2005/8/layout/orgChart1"/>
    <dgm:cxn modelId="{FB362CB5-63BE-45B9-A60E-F84B272B3B10}" srcId="{68405722-B816-4D02-9315-2E53D1352722}" destId="{1C949EC9-0B33-449A-9B07-C4C02798FFB6}" srcOrd="2" destOrd="0" parTransId="{4FBE7275-4C07-4A99-BCB7-F7DD382ABDDC}" sibTransId="{47F1B13F-868D-4C3C-B70F-9E55E9DD7343}"/>
    <dgm:cxn modelId="{2DF2ACBD-200F-45B9-BC43-3133FD335F0A}" type="presOf" srcId="{2E527FE0-5329-4340-821C-8AC40A756FAF}" destId="{81A4D67D-9863-4F66-AF0C-21A4FBF329A1}" srcOrd="0" destOrd="0" presId="urn:microsoft.com/office/officeart/2005/8/layout/orgChart1"/>
    <dgm:cxn modelId="{B10D17C6-8F02-4C64-9B62-EC62EA409305}" type="presOf" srcId="{68405722-B816-4D02-9315-2E53D1352722}" destId="{39AEF70A-A545-4188-A336-DEEC111369A2}" srcOrd="1" destOrd="0" presId="urn:microsoft.com/office/officeart/2005/8/layout/orgChart1"/>
    <dgm:cxn modelId="{670C50CC-10F4-4C8D-8D13-DC58EAF3A4E6}" srcId="{68405722-B816-4D02-9315-2E53D1352722}" destId="{D11BAAC9-0316-432D-8571-38D742191B91}" srcOrd="0" destOrd="0" parTransId="{0B4F3979-837B-467D-BA09-7726F4A9A5F4}" sibTransId="{F0FFB619-759D-4CA1-AC27-E20C449095BC}"/>
    <dgm:cxn modelId="{AB5A01F6-6512-405B-9331-25183E14CA4A}" type="presOf" srcId="{98B34C8A-F07A-4E5E-9DC2-16180CC8ED0A}" destId="{7AFB9F62-B0AC-4FE3-81B6-EA8A7ED9851E}" srcOrd="0" destOrd="0" presId="urn:microsoft.com/office/officeart/2005/8/layout/orgChart1"/>
    <dgm:cxn modelId="{49BE00F9-6A4D-49BE-A484-34DF9DF13F20}" type="presOf" srcId="{FA1E3ACE-8A66-40E2-ACAC-49B9E60DFE2C}" destId="{7DA80814-E51B-4441-8BC0-E686776B801D}" srcOrd="1" destOrd="0" presId="urn:microsoft.com/office/officeart/2005/8/layout/orgChart1"/>
    <dgm:cxn modelId="{4784ADA3-22EF-4FA6-B38E-F5B159BA75B8}" type="presParOf" srcId="{81A4D67D-9863-4F66-AF0C-21A4FBF329A1}" destId="{55D30589-F4F4-4C51-9D67-AD4698D4DE30}" srcOrd="0" destOrd="0" presId="urn:microsoft.com/office/officeart/2005/8/layout/orgChart1"/>
    <dgm:cxn modelId="{9A2BF909-B29B-4642-95E6-B0F670F73D2D}" type="presParOf" srcId="{55D30589-F4F4-4C51-9D67-AD4698D4DE30}" destId="{A33FAFC2-475E-48B4-93F5-EBF77472588F}" srcOrd="0" destOrd="0" presId="urn:microsoft.com/office/officeart/2005/8/layout/orgChart1"/>
    <dgm:cxn modelId="{8A8820BB-AC4D-4ED6-AE0B-9E13270B64F9}" type="presParOf" srcId="{A33FAFC2-475E-48B4-93F5-EBF77472588F}" destId="{7163E8CF-0EB5-4214-8D04-8E4EA3E6A0F6}" srcOrd="0" destOrd="0" presId="urn:microsoft.com/office/officeart/2005/8/layout/orgChart1"/>
    <dgm:cxn modelId="{04FF33C9-4331-4633-95BB-65EEA21BF266}" type="presParOf" srcId="{A33FAFC2-475E-48B4-93F5-EBF77472588F}" destId="{39AEF70A-A545-4188-A336-DEEC111369A2}" srcOrd="1" destOrd="0" presId="urn:microsoft.com/office/officeart/2005/8/layout/orgChart1"/>
    <dgm:cxn modelId="{B5C7C780-444A-45FB-961D-C72D8275D279}" type="presParOf" srcId="{55D30589-F4F4-4C51-9D67-AD4698D4DE30}" destId="{FE32AA70-E00B-430A-B239-D05E81AF9639}" srcOrd="1" destOrd="0" presId="urn:microsoft.com/office/officeart/2005/8/layout/orgChart1"/>
    <dgm:cxn modelId="{DF1E9187-DA48-4722-8C22-21DD8D641F1B}" type="presParOf" srcId="{FE32AA70-E00B-430A-B239-D05E81AF9639}" destId="{52281768-E4C3-4B9C-B676-3DE4C525FF81}" srcOrd="0" destOrd="0" presId="urn:microsoft.com/office/officeart/2005/8/layout/orgChart1"/>
    <dgm:cxn modelId="{0FD1F96B-0AFD-4B70-B758-FA924867B2F6}" type="presParOf" srcId="{FE32AA70-E00B-430A-B239-D05E81AF9639}" destId="{6600057F-2124-45A4-940B-575569B6EC28}" srcOrd="1" destOrd="0" presId="urn:microsoft.com/office/officeart/2005/8/layout/orgChart1"/>
    <dgm:cxn modelId="{17EB3E76-04DB-4967-B962-DB42C55332AC}" type="presParOf" srcId="{6600057F-2124-45A4-940B-575569B6EC28}" destId="{CCF4ACE9-C413-44C2-9021-49DFFE76582A}" srcOrd="0" destOrd="0" presId="urn:microsoft.com/office/officeart/2005/8/layout/orgChart1"/>
    <dgm:cxn modelId="{62AED587-1422-44A5-B838-D7A78527B8A7}" type="presParOf" srcId="{CCF4ACE9-C413-44C2-9021-49DFFE76582A}" destId="{6145710A-69DB-4ED9-9F7B-1F58A427081A}" srcOrd="0" destOrd="0" presId="urn:microsoft.com/office/officeart/2005/8/layout/orgChart1"/>
    <dgm:cxn modelId="{7E012428-D651-4F20-BF64-0CD6469F741B}" type="presParOf" srcId="{CCF4ACE9-C413-44C2-9021-49DFFE76582A}" destId="{7D9E92CA-5BC0-485B-9C23-3FACE9565EB3}" srcOrd="1" destOrd="0" presId="urn:microsoft.com/office/officeart/2005/8/layout/orgChart1"/>
    <dgm:cxn modelId="{09D59BB4-0365-4D96-A946-EE4296220037}" type="presParOf" srcId="{6600057F-2124-45A4-940B-575569B6EC28}" destId="{C51ACD73-4ED2-4DDD-A113-7EE280651912}" srcOrd="1" destOrd="0" presId="urn:microsoft.com/office/officeart/2005/8/layout/orgChart1"/>
    <dgm:cxn modelId="{CF1E5425-D3B7-4881-BEC4-0C35CBA1B243}" type="presParOf" srcId="{6600057F-2124-45A4-940B-575569B6EC28}" destId="{78C94BD9-1DE6-4293-AAD8-B27E4AE34E9D}" srcOrd="2" destOrd="0" presId="urn:microsoft.com/office/officeart/2005/8/layout/orgChart1"/>
    <dgm:cxn modelId="{4D487694-37EA-4318-B1B1-64DCBEFD3A05}" type="presParOf" srcId="{FE32AA70-E00B-430A-B239-D05E81AF9639}" destId="{6DFF1A2C-D8B6-4E27-81F2-51309B045AB3}" srcOrd="2" destOrd="0" presId="urn:microsoft.com/office/officeart/2005/8/layout/orgChart1"/>
    <dgm:cxn modelId="{76B29C93-26C1-426E-B4FB-3D586DEAD7B5}" type="presParOf" srcId="{FE32AA70-E00B-430A-B239-D05E81AF9639}" destId="{60070DB9-8249-4FD8-AC63-7A6035353961}" srcOrd="3" destOrd="0" presId="urn:microsoft.com/office/officeart/2005/8/layout/orgChart1"/>
    <dgm:cxn modelId="{782186C9-9B11-4ED1-B251-A276311B3801}" type="presParOf" srcId="{60070DB9-8249-4FD8-AC63-7A6035353961}" destId="{150A205D-6C65-4FA7-8BCE-E86FBC8F9F9C}" srcOrd="0" destOrd="0" presId="urn:microsoft.com/office/officeart/2005/8/layout/orgChart1"/>
    <dgm:cxn modelId="{3A547877-2889-4B57-9072-D513D7E39FA6}" type="presParOf" srcId="{150A205D-6C65-4FA7-8BCE-E86FBC8F9F9C}" destId="{0972E044-E2A2-4703-ADD7-E6EEB3CBA82F}" srcOrd="0" destOrd="0" presId="urn:microsoft.com/office/officeart/2005/8/layout/orgChart1"/>
    <dgm:cxn modelId="{AEB020DB-7862-4785-9CFE-613196FF7512}" type="presParOf" srcId="{150A205D-6C65-4FA7-8BCE-E86FBC8F9F9C}" destId="{6A7DA7F0-FD28-4F1D-B5AB-AEE804575D95}" srcOrd="1" destOrd="0" presId="urn:microsoft.com/office/officeart/2005/8/layout/orgChart1"/>
    <dgm:cxn modelId="{E05D0A0F-BAD3-442C-9380-A73880F80E82}" type="presParOf" srcId="{60070DB9-8249-4FD8-AC63-7A6035353961}" destId="{EBF42370-9718-4D4A-BF26-CF2AA2B1A9F0}" srcOrd="1" destOrd="0" presId="urn:microsoft.com/office/officeart/2005/8/layout/orgChart1"/>
    <dgm:cxn modelId="{56440D42-9B01-4F93-8058-FF78AAAEA27F}" type="presParOf" srcId="{60070DB9-8249-4FD8-AC63-7A6035353961}" destId="{CED0BB04-20D2-442F-9452-0A4499D32FDD}" srcOrd="2" destOrd="0" presId="urn:microsoft.com/office/officeart/2005/8/layout/orgChart1"/>
    <dgm:cxn modelId="{9AD1E49F-9B1B-4EB4-A5C3-02696EF5C198}" type="presParOf" srcId="{FE32AA70-E00B-430A-B239-D05E81AF9639}" destId="{3D6D90F9-8390-4B7C-A1E3-F1F3C41D539E}" srcOrd="4" destOrd="0" presId="urn:microsoft.com/office/officeart/2005/8/layout/orgChart1"/>
    <dgm:cxn modelId="{52FA7BEA-256D-48D4-A524-95236209B4F9}" type="presParOf" srcId="{FE32AA70-E00B-430A-B239-D05E81AF9639}" destId="{471F00F0-C028-4B62-98CE-D52D5D411EA8}" srcOrd="5" destOrd="0" presId="urn:microsoft.com/office/officeart/2005/8/layout/orgChart1"/>
    <dgm:cxn modelId="{382F6187-5340-4EED-83B3-814C964DDFD2}" type="presParOf" srcId="{471F00F0-C028-4B62-98CE-D52D5D411EA8}" destId="{BDFC4161-AEAC-44A8-B9A7-C2FADA4E1226}" srcOrd="0" destOrd="0" presId="urn:microsoft.com/office/officeart/2005/8/layout/orgChart1"/>
    <dgm:cxn modelId="{93AA13BF-5CE1-4390-8E00-9BA25E8856A6}" type="presParOf" srcId="{BDFC4161-AEAC-44A8-B9A7-C2FADA4E1226}" destId="{58C1B1D7-771F-4D8E-9F00-447C705FF48D}" srcOrd="0" destOrd="0" presId="urn:microsoft.com/office/officeart/2005/8/layout/orgChart1"/>
    <dgm:cxn modelId="{D2C363B5-7F91-4009-B642-31E2FD736CDE}" type="presParOf" srcId="{BDFC4161-AEAC-44A8-B9A7-C2FADA4E1226}" destId="{754B2BB1-729C-4F31-8BE7-3EB43823B3D1}" srcOrd="1" destOrd="0" presId="urn:microsoft.com/office/officeart/2005/8/layout/orgChart1"/>
    <dgm:cxn modelId="{FD266CB6-0828-4AF6-9EB7-9FDBBD1A1AE4}" type="presParOf" srcId="{471F00F0-C028-4B62-98CE-D52D5D411EA8}" destId="{7DF7020B-139F-42E7-99A0-F8548C949C36}" srcOrd="1" destOrd="0" presId="urn:microsoft.com/office/officeart/2005/8/layout/orgChart1"/>
    <dgm:cxn modelId="{0D27A0A6-0FDF-46C8-A1D9-48C711FD5062}" type="presParOf" srcId="{471F00F0-C028-4B62-98CE-D52D5D411EA8}" destId="{7762DB9D-B65A-4A5C-9B54-2EBE66ABC55E}" srcOrd="2" destOrd="0" presId="urn:microsoft.com/office/officeart/2005/8/layout/orgChart1"/>
    <dgm:cxn modelId="{931BB74F-6E52-4F1B-935A-AB5B9EE86E5C}" type="presParOf" srcId="{FE32AA70-E00B-430A-B239-D05E81AF9639}" destId="{86A6FC47-269C-47C3-9540-E8E765AAC8AC}" srcOrd="6" destOrd="0" presId="urn:microsoft.com/office/officeart/2005/8/layout/orgChart1"/>
    <dgm:cxn modelId="{6F79A929-3303-4F1D-96BE-989208F3AFB1}" type="presParOf" srcId="{FE32AA70-E00B-430A-B239-D05E81AF9639}" destId="{015F408B-2ECF-43AF-AC00-C06CBAB231D1}" srcOrd="7" destOrd="0" presId="urn:microsoft.com/office/officeart/2005/8/layout/orgChart1"/>
    <dgm:cxn modelId="{E302BE68-93FF-44FD-A6FC-565B7AE8FF02}" type="presParOf" srcId="{015F408B-2ECF-43AF-AC00-C06CBAB231D1}" destId="{BC0A48C6-611D-4E31-BAEF-BAA192040874}" srcOrd="0" destOrd="0" presId="urn:microsoft.com/office/officeart/2005/8/layout/orgChart1"/>
    <dgm:cxn modelId="{0434CF2E-5869-42FD-BDB4-7C04789B8599}" type="presParOf" srcId="{BC0A48C6-611D-4E31-BAEF-BAA192040874}" destId="{9BBBF5B0-0DE2-46EA-A7BA-BAEFE3B69B0C}" srcOrd="0" destOrd="0" presId="urn:microsoft.com/office/officeart/2005/8/layout/orgChart1"/>
    <dgm:cxn modelId="{C6BC6CD2-40CF-4744-8B06-B41504C8817D}" type="presParOf" srcId="{BC0A48C6-611D-4E31-BAEF-BAA192040874}" destId="{B9EEE49F-D1C3-4BC0-81DC-78336F298D0B}" srcOrd="1" destOrd="0" presId="urn:microsoft.com/office/officeart/2005/8/layout/orgChart1"/>
    <dgm:cxn modelId="{C9C6C3F6-71EC-420E-ABD6-21CFBF7DF6FE}" type="presParOf" srcId="{015F408B-2ECF-43AF-AC00-C06CBAB231D1}" destId="{DF8590B8-6A4B-4A8A-AAC2-C5737A140304}" srcOrd="1" destOrd="0" presId="urn:microsoft.com/office/officeart/2005/8/layout/orgChart1"/>
    <dgm:cxn modelId="{D0929971-3523-45CB-BD67-C1110C91DE86}" type="presParOf" srcId="{015F408B-2ECF-43AF-AC00-C06CBAB231D1}" destId="{65867867-1BFD-4326-810B-78E10A79DEC3}" srcOrd="2" destOrd="0" presId="urn:microsoft.com/office/officeart/2005/8/layout/orgChart1"/>
    <dgm:cxn modelId="{375E5A3B-1EB9-42E9-9CA4-0A967FBDC6E2}" type="presParOf" srcId="{FE32AA70-E00B-430A-B239-D05E81AF9639}" destId="{7AFB9F62-B0AC-4FE3-81B6-EA8A7ED9851E}" srcOrd="8" destOrd="0" presId="urn:microsoft.com/office/officeart/2005/8/layout/orgChart1"/>
    <dgm:cxn modelId="{F60DE7BA-A5F6-41F2-8EE0-668085E4B0F8}" type="presParOf" srcId="{FE32AA70-E00B-430A-B239-D05E81AF9639}" destId="{1205F2F5-D333-484F-96D4-148B07652603}" srcOrd="9" destOrd="0" presId="urn:microsoft.com/office/officeart/2005/8/layout/orgChart1"/>
    <dgm:cxn modelId="{537B9964-E08A-40FA-B613-BCC64E59896C}" type="presParOf" srcId="{1205F2F5-D333-484F-96D4-148B07652603}" destId="{AF79CB42-7DD2-4E48-9830-4DD2B3677BFE}" srcOrd="0" destOrd="0" presId="urn:microsoft.com/office/officeart/2005/8/layout/orgChart1"/>
    <dgm:cxn modelId="{44832D3D-14C3-496B-8638-CABB0F45501E}" type="presParOf" srcId="{AF79CB42-7DD2-4E48-9830-4DD2B3677BFE}" destId="{A9D1381A-6D5F-4079-A5FE-9B030228DAD9}" srcOrd="0" destOrd="0" presId="urn:microsoft.com/office/officeart/2005/8/layout/orgChart1"/>
    <dgm:cxn modelId="{8CC61A78-91BE-404A-83E0-B182A3620D72}" type="presParOf" srcId="{AF79CB42-7DD2-4E48-9830-4DD2B3677BFE}" destId="{7DA80814-E51B-4441-8BC0-E686776B801D}" srcOrd="1" destOrd="0" presId="urn:microsoft.com/office/officeart/2005/8/layout/orgChart1"/>
    <dgm:cxn modelId="{16867EEB-698B-4CBC-A31C-C9BEBBA4D733}" type="presParOf" srcId="{1205F2F5-D333-484F-96D4-148B07652603}" destId="{E286C7D9-FB6A-497C-AA16-8D53F97B6C60}" srcOrd="1" destOrd="0" presId="urn:microsoft.com/office/officeart/2005/8/layout/orgChart1"/>
    <dgm:cxn modelId="{310E3C41-6B8A-4CA2-827F-8D3FA544A50F}" type="presParOf" srcId="{1205F2F5-D333-484F-96D4-148B07652603}" destId="{280D0188-3BD5-4C2E-91F4-833E8F0593EE}" srcOrd="2" destOrd="0" presId="urn:microsoft.com/office/officeart/2005/8/layout/orgChart1"/>
    <dgm:cxn modelId="{193EBC8A-C5E8-4F57-B817-692FAB723F59}" type="presParOf" srcId="{55D30589-F4F4-4C51-9D67-AD4698D4DE30}" destId="{A31E741D-DE7D-4883-8F26-1040C3098DDE}"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pPr/>
      <dgm:t>
        <a:bodyPr/>
        <a:lstStyle/>
        <a:p>
          <a:pPr rtl="0"/>
          <a:r>
            <a:rPr lang="en-US" sz="4000" dirty="0">
              <a:solidFill>
                <a:schemeClr val="bg1">
                  <a:lumMod val="75000"/>
                </a:schemeClr>
              </a:solidFill>
              <a:latin typeface="Helvetica" panose="020B0604020202020204" pitchFamily="34" charset="0"/>
              <a:cs typeface="Helvetica" panose="020B0604020202020204" pitchFamily="34" charset="0"/>
            </a:rPr>
            <a:t>Test</a:t>
          </a:r>
          <a:r>
            <a:rPr lang="en-US" sz="4000" dirty="0">
              <a:latin typeface="Helvetica" panose="020B0604020202020204" pitchFamily="34" charset="0"/>
              <a:cs typeface="Helvetica" panose="020B0604020202020204" pitchFamily="34" charset="0"/>
            </a:rPr>
            <a:t> </a:t>
          </a:r>
          <a:r>
            <a:rPr lang="en-US" sz="4000" dirty="0">
              <a:solidFill>
                <a:schemeClr val="bg1">
                  <a:lumMod val="75000"/>
                </a:schemeClr>
              </a:solidFill>
              <a:latin typeface="Helvetica" panose="020B0604020202020204" pitchFamily="34" charset="0"/>
              <a:cs typeface="Helvetica" panose="020B0604020202020204" pitchFamily="34" charset="0"/>
            </a:rPr>
            <a:t>Data</a:t>
          </a:r>
          <a:r>
            <a:rPr lang="en-US" sz="4000" dirty="0">
              <a:latin typeface="Helvetica" panose="020B0604020202020204" pitchFamily="34" charset="0"/>
              <a:cs typeface="Helvetica" panose="020B0604020202020204" pitchFamily="34" charset="0"/>
            </a:rPr>
            <a:t> </a:t>
          </a:r>
          <a:r>
            <a:rPr lang="en-US" sz="4000" dirty="0">
              <a:solidFill>
                <a:schemeClr val="bg1">
                  <a:lumMod val="75000"/>
                </a:schemeClr>
              </a:solidFill>
              <a:latin typeface="Helvetica" panose="020B0604020202020204" pitchFamily="34" charset="0"/>
              <a:cs typeface="Helvetica" panose="020B0604020202020204" pitchFamily="34" charset="0"/>
            </a:rPr>
            <a:t>Understanding</a:t>
          </a:r>
        </a:p>
      </dgm:t>
    </dgm:pt>
    <dgm:pt modelId="{D2D2BD1C-50DE-4EF9-8BC7-2156075829A7}" type="parTrans" cxnId="{BD6BF403-BD54-4A7F-B643-D45944AA6252}">
      <dgm:prSet/>
      <dgm:spPr/>
      <dgm:t>
        <a:bodyPr/>
        <a:lstStyle/>
        <a:p>
          <a:endParaRPr lang="en-US" sz="1200">
            <a:latin typeface="Helvetica" panose="020B0604020202020204" pitchFamily="34" charset="0"/>
            <a:cs typeface="Helvetica" panose="020B0604020202020204" pitchFamily="34" charset="0"/>
          </a:endParaRPr>
        </a:p>
      </dgm:t>
    </dgm:pt>
    <dgm:pt modelId="{20E10B42-2F47-40FC-AD63-78F5950BF17E}" type="sibTrans" cxnId="{BD6BF403-BD54-4A7F-B643-D45944AA6252}">
      <dgm:prSet/>
      <dgm:spPr/>
      <dgm:t>
        <a:bodyPr/>
        <a:lstStyle/>
        <a:p>
          <a:endParaRPr lang="en-US" sz="1200">
            <a:latin typeface="Helvetica" panose="020B0604020202020204" pitchFamily="34" charset="0"/>
            <a:cs typeface="Helvetica" panose="020B0604020202020204" pitchFamily="34" charset="0"/>
          </a:endParaRPr>
        </a:p>
      </dgm:t>
    </dgm:pt>
    <dgm:pt modelId="{DA5FBE10-01B3-47A7-9E50-DEBACEBB5B93}">
      <dgm:prSet custT="1"/>
      <dgm:spPr/>
      <dgm:t>
        <a:bodyPr/>
        <a:lstStyle/>
        <a:p>
          <a:pPr rtl="0"/>
          <a:r>
            <a:rPr lang="en-US" sz="4000" dirty="0">
              <a:solidFill>
                <a:schemeClr val="bg1">
                  <a:lumMod val="75000"/>
                </a:schemeClr>
              </a:solidFill>
              <a:latin typeface="Helvetica" panose="020B0604020202020204" pitchFamily="34" charset="0"/>
              <a:cs typeface="Helvetica" panose="020B0604020202020204" pitchFamily="34" charset="0"/>
            </a:rPr>
            <a:t>Question and Answers</a:t>
          </a:r>
        </a:p>
      </dgm:t>
    </dgm:pt>
    <dgm:pt modelId="{259618EC-44FF-405B-BBDB-E9612416B348}" type="par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46DC5308-9F0B-4D46-BF29-3C0A592ECFB4}" type="sib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CD97704E-4CA1-437C-BA43-B8B6F60F75F4}">
      <dgm:prSet custT="1"/>
      <dgm:spPr/>
      <dgm:t>
        <a:bodyPr/>
        <a:lstStyle/>
        <a:p>
          <a:pPr rtl="0"/>
          <a:r>
            <a:rPr lang="en-US" sz="4000" dirty="0">
              <a:latin typeface="Helvetica" panose="020B0604020202020204" pitchFamily="34" charset="0"/>
              <a:cs typeface="Helvetica" panose="020B0604020202020204" pitchFamily="34" charset="0"/>
            </a:rPr>
            <a:t>Walkthrough’s</a:t>
          </a:r>
        </a:p>
      </dgm:t>
    </dgm:pt>
    <dgm:pt modelId="{0279D9D9-6194-4870-83FF-BC98184BE147}" type="sibTrans" cxnId="{F7EE3495-5E66-4525-B1CD-4123D37993C4}">
      <dgm:prSet/>
      <dgm:spPr/>
      <dgm:t>
        <a:bodyPr/>
        <a:lstStyle/>
        <a:p>
          <a:endParaRPr lang="en-US" sz="1200">
            <a:latin typeface="Helvetica" panose="020B0604020202020204" pitchFamily="34" charset="0"/>
            <a:cs typeface="Helvetica" panose="020B0604020202020204" pitchFamily="34" charset="0"/>
          </a:endParaRPr>
        </a:p>
      </dgm:t>
    </dgm:pt>
    <dgm:pt modelId="{A2E97291-D453-480D-886E-B27E31D8931D}" type="parTrans" cxnId="{F7EE3495-5E66-4525-B1CD-4123D37993C4}">
      <dgm:prSet/>
      <dgm:spPr/>
      <dgm:t>
        <a:bodyPr/>
        <a:lstStyle/>
        <a:p>
          <a:endParaRPr lang="en-US" sz="1200">
            <a:latin typeface="Helvetica" panose="020B0604020202020204" pitchFamily="34" charset="0"/>
            <a:cs typeface="Helvetica" panose="020B0604020202020204" pitchFamily="34" charset="0"/>
          </a:endParaRPr>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3" custScaleX="365062" custScaleY="110464"/>
      <dgm:spPr/>
    </dgm:pt>
    <dgm:pt modelId="{FC78AE5F-CDD9-4FAC-A83E-A041C1B6FCA3}" type="pres">
      <dgm:prSet presAssocID="{3DC045C7-A385-4C1F-8142-DE8CD2863134}" presName="vSp" presStyleCnt="0"/>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1" presStyleCnt="3" custScaleX="365062" custLinFactNeighborX="-52622" custLinFactNeighborY="110"/>
      <dgm:spPr/>
    </dgm:pt>
    <dgm:pt modelId="{AEC25E28-3382-433F-866E-FCC7B20D17AF}" type="pres">
      <dgm:prSet presAssocID="{CD97704E-4CA1-437C-BA43-B8B6F60F75F4}"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2" presStyleCnt="3" custScaleX="365062"/>
      <dgm:spPr/>
    </dgm:pt>
  </dgm:ptLst>
  <dgm:cxnLst>
    <dgm:cxn modelId="{BD6BF403-BD54-4A7F-B643-D45944AA6252}" srcId="{7046C474-6EB7-4BC3-BB68-28317A9ED478}" destId="{3DC045C7-A385-4C1F-8142-DE8CD2863134}" srcOrd="0" destOrd="0" parTransId="{D2D2BD1C-50DE-4EF9-8BC7-2156075829A7}" sibTransId="{20E10B42-2F47-40FC-AD63-78F5950BF17E}"/>
    <dgm:cxn modelId="{3F601E5C-6ADD-40EE-A37B-DE3FD88B2DAE}" type="presOf" srcId="{DA5FBE10-01B3-47A7-9E50-DEBACEBB5B93}" destId="{D6B75102-1FCF-4B34-9FCA-9CB2E914323F}" srcOrd="0" destOrd="0" presId="urn:microsoft.com/office/officeart/2005/8/layout/lProcess3"/>
    <dgm:cxn modelId="{62172C5F-9907-4C7C-BEF0-2A21071E4AED}" type="presOf" srcId="{CD97704E-4CA1-437C-BA43-B8B6F60F75F4}" destId="{4305DEDA-6092-4FA4-A1EC-B32EC40096C2}" srcOrd="0" destOrd="0" presId="urn:microsoft.com/office/officeart/2005/8/layout/lProcess3"/>
    <dgm:cxn modelId="{50768965-4796-4F66-9322-3919C3FE8738}" type="presOf" srcId="{7046C474-6EB7-4BC3-BB68-28317A9ED478}" destId="{E72269EE-FA45-4711-ACD9-28D4BC31F822}" srcOrd="0" destOrd="0" presId="urn:microsoft.com/office/officeart/2005/8/layout/lProcess3"/>
    <dgm:cxn modelId="{9BB59148-9604-4971-AF71-B947FB122B04}" srcId="{7046C474-6EB7-4BC3-BB68-28317A9ED478}" destId="{DA5FBE10-01B3-47A7-9E50-DEBACEBB5B93}" srcOrd="2" destOrd="0" parTransId="{259618EC-44FF-405B-BBDB-E9612416B348}" sibTransId="{46DC5308-9F0B-4D46-BF29-3C0A592ECFB4}"/>
    <dgm:cxn modelId="{F4D89B84-2B8D-46C7-82E2-0A79E3AB9FCA}" type="presOf" srcId="{3DC045C7-A385-4C1F-8142-DE8CD2863134}" destId="{4D88E739-6785-4453-B185-160558BA1F49}" srcOrd="0" destOrd="0" presId="urn:microsoft.com/office/officeart/2005/8/layout/lProcess3"/>
    <dgm:cxn modelId="{F7EE3495-5E66-4525-B1CD-4123D37993C4}" srcId="{7046C474-6EB7-4BC3-BB68-28317A9ED478}" destId="{CD97704E-4CA1-437C-BA43-B8B6F60F75F4}" srcOrd="1" destOrd="0" parTransId="{A2E97291-D453-480D-886E-B27E31D8931D}" sibTransId="{0279D9D9-6194-4870-83FF-BC98184BE147}"/>
    <dgm:cxn modelId="{65F73DC8-CB32-4BFD-8340-F0C3A744A941}" type="presParOf" srcId="{E72269EE-FA45-4711-ACD9-28D4BC31F822}" destId="{321C174F-E5F9-49CB-BBDF-00D5573F1E9C}" srcOrd="0" destOrd="0" presId="urn:microsoft.com/office/officeart/2005/8/layout/lProcess3"/>
    <dgm:cxn modelId="{A16194DD-600C-40AF-B262-FE55507D4AE3}" type="presParOf" srcId="{321C174F-E5F9-49CB-BBDF-00D5573F1E9C}" destId="{4D88E739-6785-4453-B185-160558BA1F49}" srcOrd="0" destOrd="0" presId="urn:microsoft.com/office/officeart/2005/8/layout/lProcess3"/>
    <dgm:cxn modelId="{4F3A4F22-8752-4498-BD1C-AE4F77F934BA}" type="presParOf" srcId="{E72269EE-FA45-4711-ACD9-28D4BC31F822}" destId="{FC78AE5F-CDD9-4FAC-A83E-A041C1B6FCA3}" srcOrd="1" destOrd="0" presId="urn:microsoft.com/office/officeart/2005/8/layout/lProcess3"/>
    <dgm:cxn modelId="{2A51957C-3973-4462-841F-D4222A01BF6E}" type="presParOf" srcId="{E72269EE-FA45-4711-ACD9-28D4BC31F822}" destId="{F6C2C576-8DD2-4F93-9D2B-A181F3A9C82E}" srcOrd="2" destOrd="0" presId="urn:microsoft.com/office/officeart/2005/8/layout/lProcess3"/>
    <dgm:cxn modelId="{5EBDE789-4E43-44F2-BBD0-2D6CA5D59CDB}" type="presParOf" srcId="{F6C2C576-8DD2-4F93-9D2B-A181F3A9C82E}" destId="{4305DEDA-6092-4FA4-A1EC-B32EC40096C2}" srcOrd="0" destOrd="0" presId="urn:microsoft.com/office/officeart/2005/8/layout/lProcess3"/>
    <dgm:cxn modelId="{E51E6F7B-C6BC-450D-A839-B56FBD0D9A6C}" type="presParOf" srcId="{E72269EE-FA45-4711-ACD9-28D4BC31F822}" destId="{AEC25E28-3382-433F-866E-FCC7B20D17AF}" srcOrd="3" destOrd="0" presId="urn:microsoft.com/office/officeart/2005/8/layout/lProcess3"/>
    <dgm:cxn modelId="{8456252A-00A9-4B3E-B7F3-BCA06BF663EB}" type="presParOf" srcId="{E72269EE-FA45-4711-ACD9-28D4BC31F822}" destId="{98A6E1A9-DA1B-4541-905F-E8B55CF32707}" srcOrd="4" destOrd="0" presId="urn:microsoft.com/office/officeart/2005/8/layout/lProcess3"/>
    <dgm:cxn modelId="{137E992A-5DBB-49E2-8422-58EA524B21A0}"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pPr/>
      <dgm:t>
        <a:bodyPr/>
        <a:lstStyle/>
        <a:p>
          <a:pPr rtl="0"/>
          <a:r>
            <a:rPr lang="en-US" sz="4000" dirty="0">
              <a:latin typeface="Helvetica" panose="020B0604020202020204" pitchFamily="34" charset="0"/>
              <a:cs typeface="Helvetica" panose="020B0604020202020204" pitchFamily="34" charset="0"/>
            </a:rPr>
            <a:t>Loader</a:t>
          </a:r>
        </a:p>
      </dgm:t>
    </dgm:pt>
    <dgm:pt modelId="{D2D2BD1C-50DE-4EF9-8BC7-2156075829A7}" type="parTrans" cxnId="{BD6BF403-BD54-4A7F-B643-D45944AA6252}">
      <dgm:prSet/>
      <dgm:spPr/>
      <dgm:t>
        <a:bodyPr/>
        <a:lstStyle/>
        <a:p>
          <a:endParaRPr lang="en-US" sz="1200">
            <a:latin typeface="Helvetica" panose="020B0604020202020204" pitchFamily="34" charset="0"/>
            <a:cs typeface="Helvetica" panose="020B0604020202020204" pitchFamily="34" charset="0"/>
          </a:endParaRPr>
        </a:p>
      </dgm:t>
    </dgm:pt>
    <dgm:pt modelId="{20E10B42-2F47-40FC-AD63-78F5950BF17E}" type="sibTrans" cxnId="{BD6BF403-BD54-4A7F-B643-D45944AA6252}">
      <dgm:prSet/>
      <dgm:spPr/>
      <dgm:t>
        <a:bodyPr/>
        <a:lstStyle/>
        <a:p>
          <a:endParaRPr lang="en-US" sz="1200">
            <a:latin typeface="Helvetica" panose="020B0604020202020204" pitchFamily="34" charset="0"/>
            <a:cs typeface="Helvetica" panose="020B0604020202020204" pitchFamily="34" charset="0"/>
          </a:endParaRPr>
        </a:p>
      </dgm:t>
    </dgm:pt>
    <dgm:pt modelId="{DA5FBE10-01B3-47A7-9E50-DEBACEBB5B93}">
      <dgm:prSet custT="1"/>
      <dgm:spPr/>
      <dgm:t>
        <a:bodyPr/>
        <a:lstStyle/>
        <a:p>
          <a:pPr rtl="0"/>
          <a:r>
            <a:rPr lang="en-US" sz="4000" dirty="0">
              <a:latin typeface="Helvetica" panose="020B0604020202020204" pitchFamily="34" charset="0"/>
              <a:cs typeface="Helvetica" panose="020B0604020202020204" pitchFamily="34" charset="0"/>
            </a:rPr>
            <a:t>Question and Answers</a:t>
          </a:r>
        </a:p>
      </dgm:t>
    </dgm:pt>
    <dgm:pt modelId="{259618EC-44FF-405B-BBDB-E9612416B348}" type="par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46DC5308-9F0B-4D46-BF29-3C0A592ECFB4}" type="sib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BDE945B2-5201-4361-B3C3-6A4D9A07DB78}">
      <dgm:prSet custT="1"/>
      <dgm:spPr/>
      <dgm:t>
        <a:bodyPr/>
        <a:lstStyle/>
        <a:p>
          <a:pPr rtl="0"/>
          <a:r>
            <a:rPr lang="en-US" sz="4000" dirty="0">
              <a:latin typeface="Helvetica" panose="020B0604020202020204" pitchFamily="34" charset="0"/>
              <a:cs typeface="Helvetica" panose="020B0604020202020204" pitchFamily="34" charset="0"/>
            </a:rPr>
            <a:t>Walkthrough's</a:t>
          </a:r>
        </a:p>
      </dgm:t>
    </dgm:pt>
    <dgm:pt modelId="{CE34E14E-37EC-4CB2-BF09-23DC6DCD5449}" type="sibTrans" cxnId="{C29D9E92-735B-4F35-91C6-39DCC7952046}">
      <dgm:prSet/>
      <dgm:spPr/>
      <dgm:t>
        <a:bodyPr/>
        <a:lstStyle/>
        <a:p>
          <a:endParaRPr lang="en-US"/>
        </a:p>
      </dgm:t>
    </dgm:pt>
    <dgm:pt modelId="{F42730CA-4150-4F18-ADFE-8AB8CAD8C670}" type="parTrans" cxnId="{C29D9E92-735B-4F35-91C6-39DCC7952046}">
      <dgm:prSet/>
      <dgm:spPr/>
      <dgm:t>
        <a:bodyPr/>
        <a:lstStyle/>
        <a:p>
          <a:endParaRPr lang="en-US"/>
        </a:p>
      </dgm:t>
    </dgm:pt>
    <dgm:pt modelId="{32B2524E-2F46-4F59-8FB4-062CA5B660D0}">
      <dgm:prSet custT="1"/>
      <dgm:spPr/>
      <dgm:t>
        <a:bodyPr/>
        <a:lstStyle/>
        <a:p>
          <a:pPr rtl="0"/>
          <a:r>
            <a:rPr lang="en-US" sz="4000" dirty="0">
              <a:latin typeface="Helvetica" panose="020B0604020202020204" pitchFamily="34" charset="0"/>
              <a:cs typeface="Helvetica" panose="020B0604020202020204" pitchFamily="34" charset="0"/>
            </a:rPr>
            <a:t>Exercise</a:t>
          </a:r>
        </a:p>
      </dgm:t>
    </dgm:pt>
    <dgm:pt modelId="{0DCAA2F3-8B0D-4A07-B631-7EF57490C548}" type="parTrans" cxnId="{4FB2BEC2-3B93-4922-881D-6F64FC70BB08}">
      <dgm:prSet/>
      <dgm:spPr/>
      <dgm:t>
        <a:bodyPr/>
        <a:lstStyle/>
        <a:p>
          <a:endParaRPr lang="en-US"/>
        </a:p>
      </dgm:t>
    </dgm:pt>
    <dgm:pt modelId="{6F38581A-E1DD-42DD-A010-8EFE00B15FB8}" type="sibTrans" cxnId="{4FB2BEC2-3B93-4922-881D-6F64FC70BB08}">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4" custScaleX="365062" custScaleY="110464"/>
      <dgm:spPr/>
    </dgm:pt>
    <dgm:pt modelId="{FC78AE5F-CDD9-4FAC-A83E-A041C1B6FCA3}" type="pres">
      <dgm:prSet presAssocID="{3DC045C7-A385-4C1F-8142-DE8CD2863134}" presName="vSp" presStyleCnt="0"/>
      <dgm:spPr/>
    </dgm:pt>
    <dgm:pt modelId="{24213067-FC22-4D08-B849-925329AFFB54}" type="pres">
      <dgm:prSet presAssocID="{BDE945B2-5201-4361-B3C3-6A4D9A07DB78}" presName="horFlow" presStyleCnt="0"/>
      <dgm:spPr/>
    </dgm:pt>
    <dgm:pt modelId="{356AC9A8-8F42-4474-8E98-158F47C4C574}" type="pres">
      <dgm:prSet presAssocID="{BDE945B2-5201-4361-B3C3-6A4D9A07DB78}" presName="bigChev" presStyleLbl="node1" presStyleIdx="1" presStyleCnt="4" custScaleX="365062" custScaleY="110464"/>
      <dgm:spPr/>
    </dgm:pt>
    <dgm:pt modelId="{79EB3328-2E15-4093-B8B5-BC7C85E01DEB}" type="pres">
      <dgm:prSet presAssocID="{BDE945B2-5201-4361-B3C3-6A4D9A07DB78}" presName="vSp" presStyleCnt="0"/>
      <dgm:spPr/>
    </dgm:pt>
    <dgm:pt modelId="{B97559ED-410A-42B2-BA6A-24D5D928F4E6}" type="pres">
      <dgm:prSet presAssocID="{32B2524E-2F46-4F59-8FB4-062CA5B660D0}" presName="horFlow" presStyleCnt="0"/>
      <dgm:spPr/>
    </dgm:pt>
    <dgm:pt modelId="{A6DF7DE7-0C3F-40C2-BDEC-2CE17C941282}" type="pres">
      <dgm:prSet presAssocID="{32B2524E-2F46-4F59-8FB4-062CA5B660D0}" presName="bigChev" presStyleLbl="node1" presStyleIdx="2" presStyleCnt="4" custScaleX="363622"/>
      <dgm:spPr/>
    </dgm:pt>
    <dgm:pt modelId="{6A3E5C9C-500D-4AD7-858A-6BB50720C239}" type="pres">
      <dgm:prSet presAssocID="{32B2524E-2F46-4F59-8FB4-062CA5B660D0}"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3" presStyleCnt="4" custScaleX="365062"/>
      <dgm:spPr/>
    </dgm:pt>
  </dgm:ptLst>
  <dgm:cxnLst>
    <dgm:cxn modelId="{BD6BF403-BD54-4A7F-B643-D45944AA6252}" srcId="{7046C474-6EB7-4BC3-BB68-28317A9ED478}" destId="{3DC045C7-A385-4C1F-8142-DE8CD2863134}" srcOrd="0" destOrd="0" parTransId="{D2D2BD1C-50DE-4EF9-8BC7-2156075829A7}" sibTransId="{20E10B42-2F47-40FC-AD63-78F5950BF17E}"/>
    <dgm:cxn modelId="{92051C63-71DF-4771-9BF8-DCE64598EC0F}" type="presOf" srcId="{BDE945B2-5201-4361-B3C3-6A4D9A07DB78}" destId="{356AC9A8-8F42-4474-8E98-158F47C4C574}" srcOrd="0" destOrd="0" presId="urn:microsoft.com/office/officeart/2005/8/layout/lProcess3"/>
    <dgm:cxn modelId="{9BB59148-9604-4971-AF71-B947FB122B04}" srcId="{7046C474-6EB7-4BC3-BB68-28317A9ED478}" destId="{DA5FBE10-01B3-47A7-9E50-DEBACEBB5B93}" srcOrd="3" destOrd="0" parTransId="{259618EC-44FF-405B-BBDB-E9612416B348}" sibTransId="{46DC5308-9F0B-4D46-BF29-3C0A592ECFB4}"/>
    <dgm:cxn modelId="{191B104E-A7DF-4D8B-9F8E-E63D6526F519}" type="presOf" srcId="{32B2524E-2F46-4F59-8FB4-062CA5B660D0}" destId="{A6DF7DE7-0C3F-40C2-BDEC-2CE17C941282}" srcOrd="0" destOrd="0" presId="urn:microsoft.com/office/officeart/2005/8/layout/lProcess3"/>
    <dgm:cxn modelId="{C29D9E92-735B-4F35-91C6-39DCC7952046}" srcId="{7046C474-6EB7-4BC3-BB68-28317A9ED478}" destId="{BDE945B2-5201-4361-B3C3-6A4D9A07DB78}" srcOrd="1" destOrd="0" parTransId="{F42730CA-4150-4F18-ADFE-8AB8CAD8C670}" sibTransId="{CE34E14E-37EC-4CB2-BF09-23DC6DCD5449}"/>
    <dgm:cxn modelId="{C2AFEF92-BE7A-470D-B80E-9C056CE6C7C8}" type="presOf" srcId="{3DC045C7-A385-4C1F-8142-DE8CD2863134}" destId="{4D88E739-6785-4453-B185-160558BA1F49}" srcOrd="0" destOrd="0" presId="urn:microsoft.com/office/officeart/2005/8/layout/lProcess3"/>
    <dgm:cxn modelId="{288E5B93-BD08-46C2-8695-E8A3CCC52A4C}" type="presOf" srcId="{DA5FBE10-01B3-47A7-9E50-DEBACEBB5B93}" destId="{D6B75102-1FCF-4B34-9FCA-9CB2E914323F}" srcOrd="0" destOrd="0" presId="urn:microsoft.com/office/officeart/2005/8/layout/lProcess3"/>
    <dgm:cxn modelId="{4FB2BEC2-3B93-4922-881D-6F64FC70BB08}" srcId="{7046C474-6EB7-4BC3-BB68-28317A9ED478}" destId="{32B2524E-2F46-4F59-8FB4-062CA5B660D0}" srcOrd="2" destOrd="0" parTransId="{0DCAA2F3-8B0D-4A07-B631-7EF57490C548}" sibTransId="{6F38581A-E1DD-42DD-A010-8EFE00B15FB8}"/>
    <dgm:cxn modelId="{B08E6CCE-B937-4A15-9318-61494929987F}" type="presOf" srcId="{7046C474-6EB7-4BC3-BB68-28317A9ED478}" destId="{E72269EE-FA45-4711-ACD9-28D4BC31F822}" srcOrd="0" destOrd="0" presId="urn:microsoft.com/office/officeart/2005/8/layout/lProcess3"/>
    <dgm:cxn modelId="{FAAD83F1-CA56-4FD8-910B-73685C077785}" type="presParOf" srcId="{E72269EE-FA45-4711-ACD9-28D4BC31F822}" destId="{321C174F-E5F9-49CB-BBDF-00D5573F1E9C}" srcOrd="0" destOrd="0" presId="urn:microsoft.com/office/officeart/2005/8/layout/lProcess3"/>
    <dgm:cxn modelId="{2AB9B791-A546-4E71-8FE5-85A78092C814}" type="presParOf" srcId="{321C174F-E5F9-49CB-BBDF-00D5573F1E9C}" destId="{4D88E739-6785-4453-B185-160558BA1F49}" srcOrd="0" destOrd="0" presId="urn:microsoft.com/office/officeart/2005/8/layout/lProcess3"/>
    <dgm:cxn modelId="{7F12D727-8A9D-4274-B15F-7B6A8DF38417}" type="presParOf" srcId="{E72269EE-FA45-4711-ACD9-28D4BC31F822}" destId="{FC78AE5F-CDD9-4FAC-A83E-A041C1B6FCA3}" srcOrd="1" destOrd="0" presId="urn:microsoft.com/office/officeart/2005/8/layout/lProcess3"/>
    <dgm:cxn modelId="{4C359BE4-24A8-4D6C-A391-E2414BA9A4C4}" type="presParOf" srcId="{E72269EE-FA45-4711-ACD9-28D4BC31F822}" destId="{24213067-FC22-4D08-B849-925329AFFB54}" srcOrd="2" destOrd="0" presId="urn:microsoft.com/office/officeart/2005/8/layout/lProcess3"/>
    <dgm:cxn modelId="{25587444-8BD9-4A25-B144-8EA2F763DE3F}" type="presParOf" srcId="{24213067-FC22-4D08-B849-925329AFFB54}" destId="{356AC9A8-8F42-4474-8E98-158F47C4C574}" srcOrd="0" destOrd="0" presId="urn:microsoft.com/office/officeart/2005/8/layout/lProcess3"/>
    <dgm:cxn modelId="{15AC0C9C-2383-443C-AF05-9B2BC01E1AD4}" type="presParOf" srcId="{E72269EE-FA45-4711-ACD9-28D4BC31F822}" destId="{79EB3328-2E15-4093-B8B5-BC7C85E01DEB}" srcOrd="3" destOrd="0" presId="urn:microsoft.com/office/officeart/2005/8/layout/lProcess3"/>
    <dgm:cxn modelId="{5E4FB77B-B8A0-4C99-B6FC-1087F18BB6A1}" type="presParOf" srcId="{E72269EE-FA45-4711-ACD9-28D4BC31F822}" destId="{B97559ED-410A-42B2-BA6A-24D5D928F4E6}" srcOrd="4" destOrd="0" presId="urn:microsoft.com/office/officeart/2005/8/layout/lProcess3"/>
    <dgm:cxn modelId="{B1598574-F151-4633-882B-8343CA5999C1}" type="presParOf" srcId="{B97559ED-410A-42B2-BA6A-24D5D928F4E6}" destId="{A6DF7DE7-0C3F-40C2-BDEC-2CE17C941282}" srcOrd="0" destOrd="0" presId="urn:microsoft.com/office/officeart/2005/8/layout/lProcess3"/>
    <dgm:cxn modelId="{BDFABCE9-1B53-4B06-BA46-19A3F9A62E8C}" type="presParOf" srcId="{E72269EE-FA45-4711-ACD9-28D4BC31F822}" destId="{6A3E5C9C-500D-4AD7-858A-6BB50720C239}" srcOrd="5" destOrd="0" presId="urn:microsoft.com/office/officeart/2005/8/layout/lProcess3"/>
    <dgm:cxn modelId="{7254AA45-460B-48A5-9EC3-2782EF6EB3EA}" type="presParOf" srcId="{E72269EE-FA45-4711-ACD9-28D4BC31F822}" destId="{98A6E1A9-DA1B-4541-905F-E8B55CF32707}" srcOrd="6" destOrd="0" presId="urn:microsoft.com/office/officeart/2005/8/layout/lProcess3"/>
    <dgm:cxn modelId="{9E3C919D-07CA-474D-9BA9-933F99A2D6D2}"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pPr/>
      <dgm:t>
        <a:bodyPr/>
        <a:lstStyle/>
        <a:p>
          <a:pPr rtl="0"/>
          <a:r>
            <a:rPr lang="en-US" sz="4000" dirty="0">
              <a:latin typeface="Helvetica" panose="020B0604020202020204" pitchFamily="34" charset="0"/>
              <a:cs typeface="Helvetica" panose="020B0604020202020204" pitchFamily="34" charset="0"/>
            </a:rPr>
            <a:t>Loader</a:t>
          </a:r>
        </a:p>
      </dgm:t>
    </dgm:pt>
    <dgm:pt modelId="{D2D2BD1C-50DE-4EF9-8BC7-2156075829A7}" type="parTrans" cxnId="{BD6BF403-BD54-4A7F-B643-D45944AA6252}">
      <dgm:prSet/>
      <dgm:spPr/>
      <dgm:t>
        <a:bodyPr/>
        <a:lstStyle/>
        <a:p>
          <a:endParaRPr lang="en-US" sz="1200">
            <a:latin typeface="Helvetica" panose="020B0604020202020204" pitchFamily="34" charset="0"/>
            <a:cs typeface="Helvetica" panose="020B0604020202020204" pitchFamily="34" charset="0"/>
          </a:endParaRPr>
        </a:p>
      </dgm:t>
    </dgm:pt>
    <dgm:pt modelId="{20E10B42-2F47-40FC-AD63-78F5950BF17E}" type="sibTrans" cxnId="{BD6BF403-BD54-4A7F-B643-D45944AA6252}">
      <dgm:prSet/>
      <dgm:spPr/>
      <dgm:t>
        <a:bodyPr/>
        <a:lstStyle/>
        <a:p>
          <a:endParaRPr lang="en-US" sz="1200">
            <a:latin typeface="Helvetica" panose="020B0604020202020204" pitchFamily="34" charset="0"/>
            <a:cs typeface="Helvetica" panose="020B0604020202020204" pitchFamily="34" charset="0"/>
          </a:endParaRPr>
        </a:p>
      </dgm:t>
    </dgm:pt>
    <dgm:pt modelId="{DA5FBE10-01B3-47A7-9E50-DEBACEBB5B93}">
      <dgm:prSet custT="1"/>
      <dgm:spPr/>
      <dgm:t>
        <a:bodyPr/>
        <a:lstStyle/>
        <a:p>
          <a:pPr rtl="0"/>
          <a:r>
            <a:rPr lang="en-US" sz="4000" dirty="0">
              <a:solidFill>
                <a:srgbClr val="C8C8C8"/>
              </a:solidFill>
              <a:latin typeface="Helvetica" panose="020B0604020202020204" pitchFamily="34" charset="0"/>
              <a:cs typeface="Helvetica" panose="020B0604020202020204" pitchFamily="34" charset="0"/>
            </a:rPr>
            <a:t>Question and Answers</a:t>
          </a:r>
        </a:p>
      </dgm:t>
    </dgm:pt>
    <dgm:pt modelId="{259618EC-44FF-405B-BBDB-E9612416B348}" type="par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46DC5308-9F0B-4D46-BF29-3C0A592ECFB4}" type="sib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BDE945B2-5201-4361-B3C3-6A4D9A07DB78}">
      <dgm:prSet custT="1"/>
      <dgm:spPr/>
      <dgm:t>
        <a:bodyPr/>
        <a:lstStyle/>
        <a:p>
          <a:pPr rtl="0"/>
          <a:r>
            <a:rPr lang="en-US" sz="4000">
              <a:solidFill>
                <a:srgbClr val="C8C8C8"/>
              </a:solidFill>
              <a:latin typeface="Helvetica" panose="020B0604020202020204" pitchFamily="34" charset="0"/>
              <a:cs typeface="Helvetica" panose="020B0604020202020204" pitchFamily="34" charset="0"/>
            </a:rPr>
            <a:t>Walkthrough’s</a:t>
          </a:r>
          <a:endParaRPr lang="en-US" sz="4000" dirty="0">
            <a:solidFill>
              <a:srgbClr val="C8C8C8"/>
            </a:solidFill>
            <a:latin typeface="Helvetica" panose="020B0604020202020204" pitchFamily="34" charset="0"/>
            <a:cs typeface="Helvetica" panose="020B0604020202020204" pitchFamily="34" charset="0"/>
          </a:endParaRPr>
        </a:p>
      </dgm:t>
    </dgm:pt>
    <dgm:pt modelId="{CE34E14E-37EC-4CB2-BF09-23DC6DCD5449}" type="sibTrans" cxnId="{C29D9E92-735B-4F35-91C6-39DCC7952046}">
      <dgm:prSet/>
      <dgm:spPr/>
      <dgm:t>
        <a:bodyPr/>
        <a:lstStyle/>
        <a:p>
          <a:endParaRPr lang="en-US"/>
        </a:p>
      </dgm:t>
    </dgm:pt>
    <dgm:pt modelId="{F42730CA-4150-4F18-ADFE-8AB8CAD8C670}" type="parTrans" cxnId="{C29D9E92-735B-4F35-91C6-39DCC7952046}">
      <dgm:prSet/>
      <dgm:spPr/>
      <dgm:t>
        <a:bodyPr/>
        <a:lstStyle/>
        <a:p>
          <a:endParaRPr lang="en-US"/>
        </a:p>
      </dgm:t>
    </dgm:pt>
    <dgm:pt modelId="{32B2524E-2F46-4F59-8FB4-062CA5B660D0}">
      <dgm:prSet custT="1"/>
      <dgm:spPr/>
      <dgm:t>
        <a:bodyPr/>
        <a:lstStyle/>
        <a:p>
          <a:pPr rtl="0"/>
          <a:r>
            <a:rPr lang="en-US" sz="4000" dirty="0">
              <a:solidFill>
                <a:srgbClr val="C8C8C8"/>
              </a:solidFill>
              <a:latin typeface="Helvetica" panose="020B0604020202020204" pitchFamily="34" charset="0"/>
              <a:cs typeface="Helvetica" panose="020B0604020202020204" pitchFamily="34" charset="0"/>
            </a:rPr>
            <a:t>Exercise</a:t>
          </a:r>
        </a:p>
      </dgm:t>
    </dgm:pt>
    <dgm:pt modelId="{0DCAA2F3-8B0D-4A07-B631-7EF57490C548}" type="parTrans" cxnId="{4FB2BEC2-3B93-4922-881D-6F64FC70BB08}">
      <dgm:prSet/>
      <dgm:spPr/>
      <dgm:t>
        <a:bodyPr/>
        <a:lstStyle/>
        <a:p>
          <a:endParaRPr lang="en-US"/>
        </a:p>
      </dgm:t>
    </dgm:pt>
    <dgm:pt modelId="{6F38581A-E1DD-42DD-A010-8EFE00B15FB8}" type="sibTrans" cxnId="{4FB2BEC2-3B93-4922-881D-6F64FC70BB08}">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4" custScaleX="365062" custScaleY="110464"/>
      <dgm:spPr/>
    </dgm:pt>
    <dgm:pt modelId="{FC78AE5F-CDD9-4FAC-A83E-A041C1B6FCA3}" type="pres">
      <dgm:prSet presAssocID="{3DC045C7-A385-4C1F-8142-DE8CD2863134}" presName="vSp" presStyleCnt="0"/>
      <dgm:spPr/>
    </dgm:pt>
    <dgm:pt modelId="{24213067-FC22-4D08-B849-925329AFFB54}" type="pres">
      <dgm:prSet presAssocID="{BDE945B2-5201-4361-B3C3-6A4D9A07DB78}" presName="horFlow" presStyleCnt="0"/>
      <dgm:spPr/>
    </dgm:pt>
    <dgm:pt modelId="{356AC9A8-8F42-4474-8E98-158F47C4C574}" type="pres">
      <dgm:prSet presAssocID="{BDE945B2-5201-4361-B3C3-6A4D9A07DB78}" presName="bigChev" presStyleLbl="node1" presStyleIdx="1" presStyleCnt="4" custScaleX="365062" custScaleY="110464"/>
      <dgm:spPr/>
    </dgm:pt>
    <dgm:pt modelId="{79EB3328-2E15-4093-B8B5-BC7C85E01DEB}" type="pres">
      <dgm:prSet presAssocID="{BDE945B2-5201-4361-B3C3-6A4D9A07DB78}" presName="vSp" presStyleCnt="0"/>
      <dgm:spPr/>
    </dgm:pt>
    <dgm:pt modelId="{B97559ED-410A-42B2-BA6A-24D5D928F4E6}" type="pres">
      <dgm:prSet presAssocID="{32B2524E-2F46-4F59-8FB4-062CA5B660D0}" presName="horFlow" presStyleCnt="0"/>
      <dgm:spPr/>
    </dgm:pt>
    <dgm:pt modelId="{A6DF7DE7-0C3F-40C2-BDEC-2CE17C941282}" type="pres">
      <dgm:prSet presAssocID="{32B2524E-2F46-4F59-8FB4-062CA5B660D0}" presName="bigChev" presStyleLbl="node1" presStyleIdx="2" presStyleCnt="4" custScaleX="363622"/>
      <dgm:spPr/>
    </dgm:pt>
    <dgm:pt modelId="{6A3E5C9C-500D-4AD7-858A-6BB50720C239}" type="pres">
      <dgm:prSet presAssocID="{32B2524E-2F46-4F59-8FB4-062CA5B660D0}"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3" presStyleCnt="4" custScaleX="365062"/>
      <dgm:spPr/>
    </dgm:pt>
  </dgm:ptLst>
  <dgm:cxnLst>
    <dgm:cxn modelId="{BD6BF403-BD54-4A7F-B643-D45944AA6252}" srcId="{7046C474-6EB7-4BC3-BB68-28317A9ED478}" destId="{3DC045C7-A385-4C1F-8142-DE8CD2863134}" srcOrd="0" destOrd="0" parTransId="{D2D2BD1C-50DE-4EF9-8BC7-2156075829A7}" sibTransId="{20E10B42-2F47-40FC-AD63-78F5950BF17E}"/>
    <dgm:cxn modelId="{AF11A836-9634-4B81-AC7E-266DEE0938BE}" type="presOf" srcId="{DA5FBE10-01B3-47A7-9E50-DEBACEBB5B93}" destId="{D6B75102-1FCF-4B34-9FCA-9CB2E914323F}" srcOrd="0" destOrd="0" presId="urn:microsoft.com/office/officeart/2005/8/layout/lProcess3"/>
    <dgm:cxn modelId="{58C9B344-C04A-4C1E-AF8C-7F8D373641E7}" type="presOf" srcId="{BDE945B2-5201-4361-B3C3-6A4D9A07DB78}" destId="{356AC9A8-8F42-4474-8E98-158F47C4C574}" srcOrd="0" destOrd="0" presId="urn:microsoft.com/office/officeart/2005/8/layout/lProcess3"/>
    <dgm:cxn modelId="{9BB59148-9604-4971-AF71-B947FB122B04}" srcId="{7046C474-6EB7-4BC3-BB68-28317A9ED478}" destId="{DA5FBE10-01B3-47A7-9E50-DEBACEBB5B93}" srcOrd="3" destOrd="0" parTransId="{259618EC-44FF-405B-BBDB-E9612416B348}" sibTransId="{46DC5308-9F0B-4D46-BF29-3C0A592ECFB4}"/>
    <dgm:cxn modelId="{CC020A69-EC9A-4C9E-B09B-17B40892AFAE}" type="presOf" srcId="{7046C474-6EB7-4BC3-BB68-28317A9ED478}" destId="{E72269EE-FA45-4711-ACD9-28D4BC31F822}" srcOrd="0" destOrd="0" presId="urn:microsoft.com/office/officeart/2005/8/layout/lProcess3"/>
    <dgm:cxn modelId="{A981F470-0BC4-4231-88F4-91229A356DED}" type="presOf" srcId="{3DC045C7-A385-4C1F-8142-DE8CD2863134}" destId="{4D88E739-6785-4453-B185-160558BA1F49}" srcOrd="0" destOrd="0" presId="urn:microsoft.com/office/officeart/2005/8/layout/lProcess3"/>
    <dgm:cxn modelId="{2223F07B-D285-43C1-94AB-0C6A245D96F3}" type="presOf" srcId="{32B2524E-2F46-4F59-8FB4-062CA5B660D0}" destId="{A6DF7DE7-0C3F-40C2-BDEC-2CE17C941282}" srcOrd="0" destOrd="0" presId="urn:microsoft.com/office/officeart/2005/8/layout/lProcess3"/>
    <dgm:cxn modelId="{C29D9E92-735B-4F35-91C6-39DCC7952046}" srcId="{7046C474-6EB7-4BC3-BB68-28317A9ED478}" destId="{BDE945B2-5201-4361-B3C3-6A4D9A07DB78}" srcOrd="1" destOrd="0" parTransId="{F42730CA-4150-4F18-ADFE-8AB8CAD8C670}" sibTransId="{CE34E14E-37EC-4CB2-BF09-23DC6DCD5449}"/>
    <dgm:cxn modelId="{4FB2BEC2-3B93-4922-881D-6F64FC70BB08}" srcId="{7046C474-6EB7-4BC3-BB68-28317A9ED478}" destId="{32B2524E-2F46-4F59-8FB4-062CA5B660D0}" srcOrd="2" destOrd="0" parTransId="{0DCAA2F3-8B0D-4A07-B631-7EF57490C548}" sibTransId="{6F38581A-E1DD-42DD-A010-8EFE00B15FB8}"/>
    <dgm:cxn modelId="{2E696285-4264-4831-82C2-543ED072C594}" type="presParOf" srcId="{E72269EE-FA45-4711-ACD9-28D4BC31F822}" destId="{321C174F-E5F9-49CB-BBDF-00D5573F1E9C}" srcOrd="0" destOrd="0" presId="urn:microsoft.com/office/officeart/2005/8/layout/lProcess3"/>
    <dgm:cxn modelId="{0BC5ED64-D57C-4B66-BD87-72304E19662F}" type="presParOf" srcId="{321C174F-E5F9-49CB-BBDF-00D5573F1E9C}" destId="{4D88E739-6785-4453-B185-160558BA1F49}" srcOrd="0" destOrd="0" presId="urn:microsoft.com/office/officeart/2005/8/layout/lProcess3"/>
    <dgm:cxn modelId="{3B91531C-3913-4D3B-8915-99305E35CAA8}" type="presParOf" srcId="{E72269EE-FA45-4711-ACD9-28D4BC31F822}" destId="{FC78AE5F-CDD9-4FAC-A83E-A041C1B6FCA3}" srcOrd="1" destOrd="0" presId="urn:microsoft.com/office/officeart/2005/8/layout/lProcess3"/>
    <dgm:cxn modelId="{051EF90E-93EA-450B-AA3D-C1C4FB865DF4}" type="presParOf" srcId="{E72269EE-FA45-4711-ACD9-28D4BC31F822}" destId="{24213067-FC22-4D08-B849-925329AFFB54}" srcOrd="2" destOrd="0" presId="urn:microsoft.com/office/officeart/2005/8/layout/lProcess3"/>
    <dgm:cxn modelId="{F949966B-82F1-42B5-B121-5A40C4E00574}" type="presParOf" srcId="{24213067-FC22-4D08-B849-925329AFFB54}" destId="{356AC9A8-8F42-4474-8E98-158F47C4C574}" srcOrd="0" destOrd="0" presId="urn:microsoft.com/office/officeart/2005/8/layout/lProcess3"/>
    <dgm:cxn modelId="{1CB9DDC6-DFA7-4D0E-9953-5DD373A92654}" type="presParOf" srcId="{E72269EE-FA45-4711-ACD9-28D4BC31F822}" destId="{79EB3328-2E15-4093-B8B5-BC7C85E01DEB}" srcOrd="3" destOrd="0" presId="urn:microsoft.com/office/officeart/2005/8/layout/lProcess3"/>
    <dgm:cxn modelId="{5B156CB9-E79C-4339-B83B-5560913FF165}" type="presParOf" srcId="{E72269EE-FA45-4711-ACD9-28D4BC31F822}" destId="{B97559ED-410A-42B2-BA6A-24D5D928F4E6}" srcOrd="4" destOrd="0" presId="urn:microsoft.com/office/officeart/2005/8/layout/lProcess3"/>
    <dgm:cxn modelId="{0E94C2E9-D7D0-45E1-A0E7-5DCD87CB5902}" type="presParOf" srcId="{B97559ED-410A-42B2-BA6A-24D5D928F4E6}" destId="{A6DF7DE7-0C3F-40C2-BDEC-2CE17C941282}" srcOrd="0" destOrd="0" presId="urn:microsoft.com/office/officeart/2005/8/layout/lProcess3"/>
    <dgm:cxn modelId="{C143989F-8F4E-45DD-A0A6-4D49D8036185}" type="presParOf" srcId="{E72269EE-FA45-4711-ACD9-28D4BC31F822}" destId="{6A3E5C9C-500D-4AD7-858A-6BB50720C239}" srcOrd="5" destOrd="0" presId="urn:microsoft.com/office/officeart/2005/8/layout/lProcess3"/>
    <dgm:cxn modelId="{C996DE3B-FBEF-473C-96CF-1E65018277BD}" type="presParOf" srcId="{E72269EE-FA45-4711-ACD9-28D4BC31F822}" destId="{98A6E1A9-DA1B-4541-905F-E8B55CF32707}" srcOrd="6" destOrd="0" presId="urn:microsoft.com/office/officeart/2005/8/layout/lProcess3"/>
    <dgm:cxn modelId="{5A10972E-B6E2-4304-A1DF-C1FF603798B0}"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pPr/>
      <dgm:t>
        <a:bodyPr/>
        <a:lstStyle/>
        <a:p>
          <a:pPr rtl="0"/>
          <a:r>
            <a:rPr lang="en-US" sz="4000" dirty="0">
              <a:solidFill>
                <a:srgbClr val="C8C8C8"/>
              </a:solidFill>
              <a:latin typeface="Helvetica" panose="020B0604020202020204" pitchFamily="34" charset="0"/>
              <a:cs typeface="Helvetica" panose="020B0604020202020204" pitchFamily="34" charset="0"/>
            </a:rPr>
            <a:t>Loader</a:t>
          </a:r>
        </a:p>
      </dgm:t>
    </dgm:pt>
    <dgm:pt modelId="{D2D2BD1C-50DE-4EF9-8BC7-2156075829A7}" type="parTrans" cxnId="{BD6BF403-BD54-4A7F-B643-D45944AA6252}">
      <dgm:prSet/>
      <dgm:spPr/>
      <dgm:t>
        <a:bodyPr/>
        <a:lstStyle/>
        <a:p>
          <a:endParaRPr lang="en-US" sz="1200">
            <a:latin typeface="Helvetica" panose="020B0604020202020204" pitchFamily="34" charset="0"/>
            <a:cs typeface="Helvetica" panose="020B0604020202020204" pitchFamily="34" charset="0"/>
          </a:endParaRPr>
        </a:p>
      </dgm:t>
    </dgm:pt>
    <dgm:pt modelId="{20E10B42-2F47-40FC-AD63-78F5950BF17E}" type="sibTrans" cxnId="{BD6BF403-BD54-4A7F-B643-D45944AA6252}">
      <dgm:prSet/>
      <dgm:spPr/>
      <dgm:t>
        <a:bodyPr/>
        <a:lstStyle/>
        <a:p>
          <a:endParaRPr lang="en-US" sz="1200">
            <a:latin typeface="Helvetica" panose="020B0604020202020204" pitchFamily="34" charset="0"/>
            <a:cs typeface="Helvetica" panose="020B0604020202020204" pitchFamily="34" charset="0"/>
          </a:endParaRPr>
        </a:p>
      </dgm:t>
    </dgm:pt>
    <dgm:pt modelId="{DA5FBE10-01B3-47A7-9E50-DEBACEBB5B93}">
      <dgm:prSet custT="1"/>
      <dgm:spPr/>
      <dgm:t>
        <a:bodyPr/>
        <a:lstStyle/>
        <a:p>
          <a:pPr rtl="0"/>
          <a:r>
            <a:rPr lang="en-US" sz="4000" dirty="0">
              <a:solidFill>
                <a:srgbClr val="C8C8C8"/>
              </a:solidFill>
              <a:latin typeface="Helvetica" panose="020B0604020202020204" pitchFamily="34" charset="0"/>
              <a:cs typeface="Helvetica" panose="020B0604020202020204" pitchFamily="34" charset="0"/>
            </a:rPr>
            <a:t>Question and Answers</a:t>
          </a:r>
        </a:p>
      </dgm:t>
    </dgm:pt>
    <dgm:pt modelId="{259618EC-44FF-405B-BBDB-E9612416B348}" type="par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46DC5308-9F0B-4D46-BF29-3C0A592ECFB4}" type="sib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BDE945B2-5201-4361-B3C3-6A4D9A07DB78}">
      <dgm:prSet custT="1"/>
      <dgm:spPr/>
      <dgm:t>
        <a:bodyPr/>
        <a:lstStyle/>
        <a:p>
          <a:pPr rtl="0"/>
          <a:r>
            <a:rPr lang="en-US" sz="4000" dirty="0">
              <a:latin typeface="Helvetica" panose="020B0604020202020204" pitchFamily="34" charset="0"/>
              <a:cs typeface="Helvetica" panose="020B0604020202020204" pitchFamily="34" charset="0"/>
            </a:rPr>
            <a:t>Walkthrough's</a:t>
          </a:r>
        </a:p>
      </dgm:t>
    </dgm:pt>
    <dgm:pt modelId="{CE34E14E-37EC-4CB2-BF09-23DC6DCD5449}" type="sibTrans" cxnId="{C29D9E92-735B-4F35-91C6-39DCC7952046}">
      <dgm:prSet/>
      <dgm:spPr/>
      <dgm:t>
        <a:bodyPr/>
        <a:lstStyle/>
        <a:p>
          <a:endParaRPr lang="en-US"/>
        </a:p>
      </dgm:t>
    </dgm:pt>
    <dgm:pt modelId="{F42730CA-4150-4F18-ADFE-8AB8CAD8C670}" type="parTrans" cxnId="{C29D9E92-735B-4F35-91C6-39DCC7952046}">
      <dgm:prSet/>
      <dgm:spPr/>
      <dgm:t>
        <a:bodyPr/>
        <a:lstStyle/>
        <a:p>
          <a:endParaRPr lang="en-US"/>
        </a:p>
      </dgm:t>
    </dgm:pt>
    <dgm:pt modelId="{32B2524E-2F46-4F59-8FB4-062CA5B660D0}">
      <dgm:prSet custT="1"/>
      <dgm:spPr/>
      <dgm:t>
        <a:bodyPr/>
        <a:lstStyle/>
        <a:p>
          <a:pPr rtl="0"/>
          <a:r>
            <a:rPr lang="en-US" sz="4000" dirty="0">
              <a:solidFill>
                <a:srgbClr val="C8C8C8"/>
              </a:solidFill>
              <a:latin typeface="Helvetica" panose="020B0604020202020204" pitchFamily="34" charset="0"/>
              <a:cs typeface="Helvetica" panose="020B0604020202020204" pitchFamily="34" charset="0"/>
            </a:rPr>
            <a:t>Exercise</a:t>
          </a:r>
        </a:p>
      </dgm:t>
    </dgm:pt>
    <dgm:pt modelId="{0DCAA2F3-8B0D-4A07-B631-7EF57490C548}" type="parTrans" cxnId="{4FB2BEC2-3B93-4922-881D-6F64FC70BB08}">
      <dgm:prSet/>
      <dgm:spPr/>
      <dgm:t>
        <a:bodyPr/>
        <a:lstStyle/>
        <a:p>
          <a:endParaRPr lang="en-US"/>
        </a:p>
      </dgm:t>
    </dgm:pt>
    <dgm:pt modelId="{6F38581A-E1DD-42DD-A010-8EFE00B15FB8}" type="sibTrans" cxnId="{4FB2BEC2-3B93-4922-881D-6F64FC70BB08}">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4" custScaleX="365062" custScaleY="110464"/>
      <dgm:spPr/>
    </dgm:pt>
    <dgm:pt modelId="{FC78AE5F-CDD9-4FAC-A83E-A041C1B6FCA3}" type="pres">
      <dgm:prSet presAssocID="{3DC045C7-A385-4C1F-8142-DE8CD2863134}" presName="vSp" presStyleCnt="0"/>
      <dgm:spPr/>
    </dgm:pt>
    <dgm:pt modelId="{24213067-FC22-4D08-B849-925329AFFB54}" type="pres">
      <dgm:prSet presAssocID="{BDE945B2-5201-4361-B3C3-6A4D9A07DB78}" presName="horFlow" presStyleCnt="0"/>
      <dgm:spPr/>
    </dgm:pt>
    <dgm:pt modelId="{356AC9A8-8F42-4474-8E98-158F47C4C574}" type="pres">
      <dgm:prSet presAssocID="{BDE945B2-5201-4361-B3C3-6A4D9A07DB78}" presName="bigChev" presStyleLbl="node1" presStyleIdx="1" presStyleCnt="4" custScaleX="365062" custScaleY="110464"/>
      <dgm:spPr/>
    </dgm:pt>
    <dgm:pt modelId="{79EB3328-2E15-4093-B8B5-BC7C85E01DEB}" type="pres">
      <dgm:prSet presAssocID="{BDE945B2-5201-4361-B3C3-6A4D9A07DB78}" presName="vSp" presStyleCnt="0"/>
      <dgm:spPr/>
    </dgm:pt>
    <dgm:pt modelId="{B97559ED-410A-42B2-BA6A-24D5D928F4E6}" type="pres">
      <dgm:prSet presAssocID="{32B2524E-2F46-4F59-8FB4-062CA5B660D0}" presName="horFlow" presStyleCnt="0"/>
      <dgm:spPr/>
    </dgm:pt>
    <dgm:pt modelId="{A6DF7DE7-0C3F-40C2-BDEC-2CE17C941282}" type="pres">
      <dgm:prSet presAssocID="{32B2524E-2F46-4F59-8FB4-062CA5B660D0}" presName="bigChev" presStyleLbl="node1" presStyleIdx="2" presStyleCnt="4" custScaleX="363622"/>
      <dgm:spPr/>
    </dgm:pt>
    <dgm:pt modelId="{6A3E5C9C-500D-4AD7-858A-6BB50720C239}" type="pres">
      <dgm:prSet presAssocID="{32B2524E-2F46-4F59-8FB4-062CA5B660D0}"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3" presStyleCnt="4" custScaleX="365062"/>
      <dgm:spPr/>
    </dgm:pt>
  </dgm:ptLst>
  <dgm:cxnLst>
    <dgm:cxn modelId="{BD6BF403-BD54-4A7F-B643-D45944AA6252}" srcId="{7046C474-6EB7-4BC3-BB68-28317A9ED478}" destId="{3DC045C7-A385-4C1F-8142-DE8CD2863134}" srcOrd="0" destOrd="0" parTransId="{D2D2BD1C-50DE-4EF9-8BC7-2156075829A7}" sibTransId="{20E10B42-2F47-40FC-AD63-78F5950BF17E}"/>
    <dgm:cxn modelId="{A7A80117-1C10-4DE1-A644-50807A523DB2}" type="presOf" srcId="{3DC045C7-A385-4C1F-8142-DE8CD2863134}" destId="{4D88E739-6785-4453-B185-160558BA1F49}" srcOrd="0" destOrd="0" presId="urn:microsoft.com/office/officeart/2005/8/layout/lProcess3"/>
    <dgm:cxn modelId="{9BB59148-9604-4971-AF71-B947FB122B04}" srcId="{7046C474-6EB7-4BC3-BB68-28317A9ED478}" destId="{DA5FBE10-01B3-47A7-9E50-DEBACEBB5B93}" srcOrd="3" destOrd="0" parTransId="{259618EC-44FF-405B-BBDB-E9612416B348}" sibTransId="{46DC5308-9F0B-4D46-BF29-3C0A592ECFB4}"/>
    <dgm:cxn modelId="{46D08E82-ADF4-4EA8-8CC8-52176D99DA26}" type="presOf" srcId="{7046C474-6EB7-4BC3-BB68-28317A9ED478}" destId="{E72269EE-FA45-4711-ACD9-28D4BC31F822}" srcOrd="0" destOrd="0" presId="urn:microsoft.com/office/officeart/2005/8/layout/lProcess3"/>
    <dgm:cxn modelId="{C29D9E92-735B-4F35-91C6-39DCC7952046}" srcId="{7046C474-6EB7-4BC3-BB68-28317A9ED478}" destId="{BDE945B2-5201-4361-B3C3-6A4D9A07DB78}" srcOrd="1" destOrd="0" parTransId="{F42730CA-4150-4F18-ADFE-8AB8CAD8C670}" sibTransId="{CE34E14E-37EC-4CB2-BF09-23DC6DCD5449}"/>
    <dgm:cxn modelId="{9A1CC8B9-5C4F-4052-8ABE-48234FABEC1F}" type="presOf" srcId="{DA5FBE10-01B3-47A7-9E50-DEBACEBB5B93}" destId="{D6B75102-1FCF-4B34-9FCA-9CB2E914323F}" srcOrd="0" destOrd="0" presId="urn:microsoft.com/office/officeart/2005/8/layout/lProcess3"/>
    <dgm:cxn modelId="{4FB2BEC2-3B93-4922-881D-6F64FC70BB08}" srcId="{7046C474-6EB7-4BC3-BB68-28317A9ED478}" destId="{32B2524E-2F46-4F59-8FB4-062CA5B660D0}" srcOrd="2" destOrd="0" parTransId="{0DCAA2F3-8B0D-4A07-B631-7EF57490C548}" sibTransId="{6F38581A-E1DD-42DD-A010-8EFE00B15FB8}"/>
    <dgm:cxn modelId="{24DDC4DB-9745-45ED-ACB3-76E9C7BB659E}" type="presOf" srcId="{BDE945B2-5201-4361-B3C3-6A4D9A07DB78}" destId="{356AC9A8-8F42-4474-8E98-158F47C4C574}" srcOrd="0" destOrd="0" presId="urn:microsoft.com/office/officeart/2005/8/layout/lProcess3"/>
    <dgm:cxn modelId="{DD347FED-FAB6-42CD-A400-94B91D2FB585}" type="presOf" srcId="{32B2524E-2F46-4F59-8FB4-062CA5B660D0}" destId="{A6DF7DE7-0C3F-40C2-BDEC-2CE17C941282}" srcOrd="0" destOrd="0" presId="urn:microsoft.com/office/officeart/2005/8/layout/lProcess3"/>
    <dgm:cxn modelId="{2BE42F42-84D9-45CD-BBAF-63B820BF257E}" type="presParOf" srcId="{E72269EE-FA45-4711-ACD9-28D4BC31F822}" destId="{321C174F-E5F9-49CB-BBDF-00D5573F1E9C}" srcOrd="0" destOrd="0" presId="urn:microsoft.com/office/officeart/2005/8/layout/lProcess3"/>
    <dgm:cxn modelId="{1DB5AD73-EB62-4CB8-ABD3-901F0C00124B}" type="presParOf" srcId="{321C174F-E5F9-49CB-BBDF-00D5573F1E9C}" destId="{4D88E739-6785-4453-B185-160558BA1F49}" srcOrd="0" destOrd="0" presId="urn:microsoft.com/office/officeart/2005/8/layout/lProcess3"/>
    <dgm:cxn modelId="{6DDEB46B-F40A-49B8-A187-AA147ADBA56B}" type="presParOf" srcId="{E72269EE-FA45-4711-ACD9-28D4BC31F822}" destId="{FC78AE5F-CDD9-4FAC-A83E-A041C1B6FCA3}" srcOrd="1" destOrd="0" presId="urn:microsoft.com/office/officeart/2005/8/layout/lProcess3"/>
    <dgm:cxn modelId="{4AE258EE-35BA-44BB-967E-A70C5F3ACCD5}" type="presParOf" srcId="{E72269EE-FA45-4711-ACD9-28D4BC31F822}" destId="{24213067-FC22-4D08-B849-925329AFFB54}" srcOrd="2" destOrd="0" presId="urn:microsoft.com/office/officeart/2005/8/layout/lProcess3"/>
    <dgm:cxn modelId="{FFFD46D4-460D-4B1E-8227-11E3863084A8}" type="presParOf" srcId="{24213067-FC22-4D08-B849-925329AFFB54}" destId="{356AC9A8-8F42-4474-8E98-158F47C4C574}" srcOrd="0" destOrd="0" presId="urn:microsoft.com/office/officeart/2005/8/layout/lProcess3"/>
    <dgm:cxn modelId="{CAD5C642-8120-4233-961E-5DE7303264CF}" type="presParOf" srcId="{E72269EE-FA45-4711-ACD9-28D4BC31F822}" destId="{79EB3328-2E15-4093-B8B5-BC7C85E01DEB}" srcOrd="3" destOrd="0" presId="urn:microsoft.com/office/officeart/2005/8/layout/lProcess3"/>
    <dgm:cxn modelId="{149F7532-AB38-4BF7-B69D-3ED7D248236A}" type="presParOf" srcId="{E72269EE-FA45-4711-ACD9-28D4BC31F822}" destId="{B97559ED-410A-42B2-BA6A-24D5D928F4E6}" srcOrd="4" destOrd="0" presId="urn:microsoft.com/office/officeart/2005/8/layout/lProcess3"/>
    <dgm:cxn modelId="{E5FB1433-EE04-4DC1-9B1E-DAF9EF17918C}" type="presParOf" srcId="{B97559ED-410A-42B2-BA6A-24D5D928F4E6}" destId="{A6DF7DE7-0C3F-40C2-BDEC-2CE17C941282}" srcOrd="0" destOrd="0" presId="urn:microsoft.com/office/officeart/2005/8/layout/lProcess3"/>
    <dgm:cxn modelId="{47AC7262-53FD-488A-B75A-6766BF89AD49}" type="presParOf" srcId="{E72269EE-FA45-4711-ACD9-28D4BC31F822}" destId="{6A3E5C9C-500D-4AD7-858A-6BB50720C239}" srcOrd="5" destOrd="0" presId="urn:microsoft.com/office/officeart/2005/8/layout/lProcess3"/>
    <dgm:cxn modelId="{8BE0FC97-0917-407D-B0E3-4F2A5668E402}" type="presParOf" srcId="{E72269EE-FA45-4711-ACD9-28D4BC31F822}" destId="{98A6E1A9-DA1B-4541-905F-E8B55CF32707}" srcOrd="6" destOrd="0" presId="urn:microsoft.com/office/officeart/2005/8/layout/lProcess3"/>
    <dgm:cxn modelId="{61081616-3ED1-4DA8-B75B-2D8F516B0C6F}"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pPr/>
      <dgm:t>
        <a:bodyPr/>
        <a:lstStyle/>
        <a:p>
          <a:pPr rtl="0"/>
          <a:r>
            <a:rPr lang="en-US" sz="4000" dirty="0">
              <a:solidFill>
                <a:srgbClr val="C8C8C8"/>
              </a:solidFill>
              <a:latin typeface="Helvetica" panose="020B0604020202020204" pitchFamily="34" charset="0"/>
              <a:cs typeface="Helvetica" panose="020B0604020202020204" pitchFamily="34" charset="0"/>
            </a:rPr>
            <a:t>Loader</a:t>
          </a:r>
        </a:p>
      </dgm:t>
    </dgm:pt>
    <dgm:pt modelId="{D2D2BD1C-50DE-4EF9-8BC7-2156075829A7}" type="parTrans" cxnId="{BD6BF403-BD54-4A7F-B643-D45944AA6252}">
      <dgm:prSet/>
      <dgm:spPr/>
      <dgm:t>
        <a:bodyPr/>
        <a:lstStyle/>
        <a:p>
          <a:endParaRPr lang="en-US" sz="1200">
            <a:latin typeface="Helvetica" panose="020B0604020202020204" pitchFamily="34" charset="0"/>
            <a:cs typeface="Helvetica" panose="020B0604020202020204" pitchFamily="34" charset="0"/>
          </a:endParaRPr>
        </a:p>
      </dgm:t>
    </dgm:pt>
    <dgm:pt modelId="{20E10B42-2F47-40FC-AD63-78F5950BF17E}" type="sibTrans" cxnId="{BD6BF403-BD54-4A7F-B643-D45944AA6252}">
      <dgm:prSet/>
      <dgm:spPr/>
      <dgm:t>
        <a:bodyPr/>
        <a:lstStyle/>
        <a:p>
          <a:endParaRPr lang="en-US" sz="1200">
            <a:latin typeface="Helvetica" panose="020B0604020202020204" pitchFamily="34" charset="0"/>
            <a:cs typeface="Helvetica" panose="020B0604020202020204" pitchFamily="34" charset="0"/>
          </a:endParaRPr>
        </a:p>
      </dgm:t>
    </dgm:pt>
    <dgm:pt modelId="{DA5FBE10-01B3-47A7-9E50-DEBACEBB5B93}">
      <dgm:prSet custT="1"/>
      <dgm:spPr/>
      <dgm:t>
        <a:bodyPr/>
        <a:lstStyle/>
        <a:p>
          <a:pPr rtl="0"/>
          <a:r>
            <a:rPr lang="en-US" sz="4000" dirty="0">
              <a:solidFill>
                <a:srgbClr val="C8C8C8"/>
              </a:solidFill>
              <a:latin typeface="Helvetica" panose="020B0604020202020204" pitchFamily="34" charset="0"/>
              <a:cs typeface="Helvetica" panose="020B0604020202020204" pitchFamily="34" charset="0"/>
            </a:rPr>
            <a:t>Question and Answers</a:t>
          </a:r>
        </a:p>
      </dgm:t>
    </dgm:pt>
    <dgm:pt modelId="{259618EC-44FF-405B-BBDB-E9612416B348}" type="par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46DC5308-9F0B-4D46-BF29-3C0A592ECFB4}" type="sib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BDE945B2-5201-4361-B3C3-6A4D9A07DB78}">
      <dgm:prSet custT="1"/>
      <dgm:spPr/>
      <dgm:t>
        <a:bodyPr/>
        <a:lstStyle/>
        <a:p>
          <a:pPr rtl="0"/>
          <a:r>
            <a:rPr lang="en-US" sz="4000" dirty="0">
              <a:solidFill>
                <a:srgbClr val="C8C8C8"/>
              </a:solidFill>
              <a:latin typeface="Helvetica" panose="020B0604020202020204" pitchFamily="34" charset="0"/>
              <a:cs typeface="Helvetica" panose="020B0604020202020204" pitchFamily="34" charset="0"/>
            </a:rPr>
            <a:t>Walkthrough's</a:t>
          </a:r>
        </a:p>
      </dgm:t>
    </dgm:pt>
    <dgm:pt modelId="{CE34E14E-37EC-4CB2-BF09-23DC6DCD5449}" type="sibTrans" cxnId="{C29D9E92-735B-4F35-91C6-39DCC7952046}">
      <dgm:prSet/>
      <dgm:spPr/>
      <dgm:t>
        <a:bodyPr/>
        <a:lstStyle/>
        <a:p>
          <a:endParaRPr lang="en-US"/>
        </a:p>
      </dgm:t>
    </dgm:pt>
    <dgm:pt modelId="{F42730CA-4150-4F18-ADFE-8AB8CAD8C670}" type="parTrans" cxnId="{C29D9E92-735B-4F35-91C6-39DCC7952046}">
      <dgm:prSet/>
      <dgm:spPr/>
      <dgm:t>
        <a:bodyPr/>
        <a:lstStyle/>
        <a:p>
          <a:endParaRPr lang="en-US"/>
        </a:p>
      </dgm:t>
    </dgm:pt>
    <dgm:pt modelId="{32B2524E-2F46-4F59-8FB4-062CA5B660D0}">
      <dgm:prSet custT="1"/>
      <dgm:spPr/>
      <dgm:t>
        <a:bodyPr/>
        <a:lstStyle/>
        <a:p>
          <a:pPr rtl="0"/>
          <a:r>
            <a:rPr lang="en-US" sz="4000" dirty="0">
              <a:latin typeface="Helvetica" panose="020B0604020202020204" pitchFamily="34" charset="0"/>
              <a:cs typeface="Helvetica" panose="020B0604020202020204" pitchFamily="34" charset="0"/>
            </a:rPr>
            <a:t>Exercise</a:t>
          </a:r>
        </a:p>
      </dgm:t>
    </dgm:pt>
    <dgm:pt modelId="{0DCAA2F3-8B0D-4A07-B631-7EF57490C548}" type="parTrans" cxnId="{4FB2BEC2-3B93-4922-881D-6F64FC70BB08}">
      <dgm:prSet/>
      <dgm:spPr/>
      <dgm:t>
        <a:bodyPr/>
        <a:lstStyle/>
        <a:p>
          <a:endParaRPr lang="en-US"/>
        </a:p>
      </dgm:t>
    </dgm:pt>
    <dgm:pt modelId="{6F38581A-E1DD-42DD-A010-8EFE00B15FB8}" type="sibTrans" cxnId="{4FB2BEC2-3B93-4922-881D-6F64FC70BB08}">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4" custScaleX="365062" custScaleY="110464"/>
      <dgm:spPr/>
    </dgm:pt>
    <dgm:pt modelId="{FC78AE5F-CDD9-4FAC-A83E-A041C1B6FCA3}" type="pres">
      <dgm:prSet presAssocID="{3DC045C7-A385-4C1F-8142-DE8CD2863134}" presName="vSp" presStyleCnt="0"/>
      <dgm:spPr/>
    </dgm:pt>
    <dgm:pt modelId="{24213067-FC22-4D08-B849-925329AFFB54}" type="pres">
      <dgm:prSet presAssocID="{BDE945B2-5201-4361-B3C3-6A4D9A07DB78}" presName="horFlow" presStyleCnt="0"/>
      <dgm:spPr/>
    </dgm:pt>
    <dgm:pt modelId="{356AC9A8-8F42-4474-8E98-158F47C4C574}" type="pres">
      <dgm:prSet presAssocID="{BDE945B2-5201-4361-B3C3-6A4D9A07DB78}" presName="bigChev" presStyleLbl="node1" presStyleIdx="1" presStyleCnt="4" custScaleX="365062" custScaleY="110464"/>
      <dgm:spPr/>
    </dgm:pt>
    <dgm:pt modelId="{79EB3328-2E15-4093-B8B5-BC7C85E01DEB}" type="pres">
      <dgm:prSet presAssocID="{BDE945B2-5201-4361-B3C3-6A4D9A07DB78}" presName="vSp" presStyleCnt="0"/>
      <dgm:spPr/>
    </dgm:pt>
    <dgm:pt modelId="{B97559ED-410A-42B2-BA6A-24D5D928F4E6}" type="pres">
      <dgm:prSet presAssocID="{32B2524E-2F46-4F59-8FB4-062CA5B660D0}" presName="horFlow" presStyleCnt="0"/>
      <dgm:spPr/>
    </dgm:pt>
    <dgm:pt modelId="{A6DF7DE7-0C3F-40C2-BDEC-2CE17C941282}" type="pres">
      <dgm:prSet presAssocID="{32B2524E-2F46-4F59-8FB4-062CA5B660D0}" presName="bigChev" presStyleLbl="node1" presStyleIdx="2" presStyleCnt="4" custScaleX="363622"/>
      <dgm:spPr/>
    </dgm:pt>
    <dgm:pt modelId="{6A3E5C9C-500D-4AD7-858A-6BB50720C239}" type="pres">
      <dgm:prSet presAssocID="{32B2524E-2F46-4F59-8FB4-062CA5B660D0}"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3" presStyleCnt="4" custScaleX="365062"/>
      <dgm:spPr/>
    </dgm:pt>
  </dgm:ptLst>
  <dgm:cxnLst>
    <dgm:cxn modelId="{BD6BF403-BD54-4A7F-B643-D45944AA6252}" srcId="{7046C474-6EB7-4BC3-BB68-28317A9ED478}" destId="{3DC045C7-A385-4C1F-8142-DE8CD2863134}" srcOrd="0" destOrd="0" parTransId="{D2D2BD1C-50DE-4EF9-8BC7-2156075829A7}" sibTransId="{20E10B42-2F47-40FC-AD63-78F5950BF17E}"/>
    <dgm:cxn modelId="{9BB59148-9604-4971-AF71-B947FB122B04}" srcId="{7046C474-6EB7-4BC3-BB68-28317A9ED478}" destId="{DA5FBE10-01B3-47A7-9E50-DEBACEBB5B93}" srcOrd="3" destOrd="0" parTransId="{259618EC-44FF-405B-BBDB-E9612416B348}" sibTransId="{46DC5308-9F0B-4D46-BF29-3C0A592ECFB4}"/>
    <dgm:cxn modelId="{09E7268F-8D7E-42FB-80F7-05BDD4CB7928}" type="presOf" srcId="{32B2524E-2F46-4F59-8FB4-062CA5B660D0}" destId="{A6DF7DE7-0C3F-40C2-BDEC-2CE17C941282}" srcOrd="0" destOrd="0" presId="urn:microsoft.com/office/officeart/2005/8/layout/lProcess3"/>
    <dgm:cxn modelId="{C29D9E92-735B-4F35-91C6-39DCC7952046}" srcId="{7046C474-6EB7-4BC3-BB68-28317A9ED478}" destId="{BDE945B2-5201-4361-B3C3-6A4D9A07DB78}" srcOrd="1" destOrd="0" parTransId="{F42730CA-4150-4F18-ADFE-8AB8CAD8C670}" sibTransId="{CE34E14E-37EC-4CB2-BF09-23DC6DCD5449}"/>
    <dgm:cxn modelId="{8D2FF9A3-4ED1-48DF-A4AE-32E9404F444C}" type="presOf" srcId="{7046C474-6EB7-4BC3-BB68-28317A9ED478}" destId="{E72269EE-FA45-4711-ACD9-28D4BC31F822}" srcOrd="0" destOrd="0" presId="urn:microsoft.com/office/officeart/2005/8/layout/lProcess3"/>
    <dgm:cxn modelId="{16249ABF-6ECB-4E3F-932C-E07FF5F4164F}" type="presOf" srcId="{3DC045C7-A385-4C1F-8142-DE8CD2863134}" destId="{4D88E739-6785-4453-B185-160558BA1F49}" srcOrd="0" destOrd="0" presId="urn:microsoft.com/office/officeart/2005/8/layout/lProcess3"/>
    <dgm:cxn modelId="{4FB2BEC2-3B93-4922-881D-6F64FC70BB08}" srcId="{7046C474-6EB7-4BC3-BB68-28317A9ED478}" destId="{32B2524E-2F46-4F59-8FB4-062CA5B660D0}" srcOrd="2" destOrd="0" parTransId="{0DCAA2F3-8B0D-4A07-B631-7EF57490C548}" sibTransId="{6F38581A-E1DD-42DD-A010-8EFE00B15FB8}"/>
    <dgm:cxn modelId="{B22319C7-10BA-4DD2-9352-22920CD72E39}" type="presOf" srcId="{DA5FBE10-01B3-47A7-9E50-DEBACEBB5B93}" destId="{D6B75102-1FCF-4B34-9FCA-9CB2E914323F}" srcOrd="0" destOrd="0" presId="urn:microsoft.com/office/officeart/2005/8/layout/lProcess3"/>
    <dgm:cxn modelId="{CDF4E7EA-3CC3-4688-9D43-CA0DA412C62C}" type="presOf" srcId="{BDE945B2-5201-4361-B3C3-6A4D9A07DB78}" destId="{356AC9A8-8F42-4474-8E98-158F47C4C574}" srcOrd="0" destOrd="0" presId="urn:microsoft.com/office/officeart/2005/8/layout/lProcess3"/>
    <dgm:cxn modelId="{CC3537B3-47EA-4525-BB1E-CA6EBD5D3198}" type="presParOf" srcId="{E72269EE-FA45-4711-ACD9-28D4BC31F822}" destId="{321C174F-E5F9-49CB-BBDF-00D5573F1E9C}" srcOrd="0" destOrd="0" presId="urn:microsoft.com/office/officeart/2005/8/layout/lProcess3"/>
    <dgm:cxn modelId="{2828B999-3053-46B5-A51E-E5F764245EE1}" type="presParOf" srcId="{321C174F-E5F9-49CB-BBDF-00D5573F1E9C}" destId="{4D88E739-6785-4453-B185-160558BA1F49}" srcOrd="0" destOrd="0" presId="urn:microsoft.com/office/officeart/2005/8/layout/lProcess3"/>
    <dgm:cxn modelId="{530277E8-F33B-4DE6-A5FF-FA17B2605EB6}" type="presParOf" srcId="{E72269EE-FA45-4711-ACD9-28D4BC31F822}" destId="{FC78AE5F-CDD9-4FAC-A83E-A041C1B6FCA3}" srcOrd="1" destOrd="0" presId="urn:microsoft.com/office/officeart/2005/8/layout/lProcess3"/>
    <dgm:cxn modelId="{866003D4-D9DB-472E-B581-29E6D86E0823}" type="presParOf" srcId="{E72269EE-FA45-4711-ACD9-28D4BC31F822}" destId="{24213067-FC22-4D08-B849-925329AFFB54}" srcOrd="2" destOrd="0" presId="urn:microsoft.com/office/officeart/2005/8/layout/lProcess3"/>
    <dgm:cxn modelId="{C9B89EA7-7691-4BEF-83C0-620BCBE29DDC}" type="presParOf" srcId="{24213067-FC22-4D08-B849-925329AFFB54}" destId="{356AC9A8-8F42-4474-8E98-158F47C4C574}" srcOrd="0" destOrd="0" presId="urn:microsoft.com/office/officeart/2005/8/layout/lProcess3"/>
    <dgm:cxn modelId="{A907E18A-5559-4915-B6A6-B1F7B6F1F9C6}" type="presParOf" srcId="{E72269EE-FA45-4711-ACD9-28D4BC31F822}" destId="{79EB3328-2E15-4093-B8B5-BC7C85E01DEB}" srcOrd="3" destOrd="0" presId="urn:microsoft.com/office/officeart/2005/8/layout/lProcess3"/>
    <dgm:cxn modelId="{E09D54B9-DF8B-4F3E-8606-4CD4B5B3921B}" type="presParOf" srcId="{E72269EE-FA45-4711-ACD9-28D4BC31F822}" destId="{B97559ED-410A-42B2-BA6A-24D5D928F4E6}" srcOrd="4" destOrd="0" presId="urn:microsoft.com/office/officeart/2005/8/layout/lProcess3"/>
    <dgm:cxn modelId="{79CD713E-CED3-4246-B65E-9BE5E980B7C5}" type="presParOf" srcId="{B97559ED-410A-42B2-BA6A-24D5D928F4E6}" destId="{A6DF7DE7-0C3F-40C2-BDEC-2CE17C941282}" srcOrd="0" destOrd="0" presId="urn:microsoft.com/office/officeart/2005/8/layout/lProcess3"/>
    <dgm:cxn modelId="{8FA1A9F5-DED9-4000-90E8-5141927BFF27}" type="presParOf" srcId="{E72269EE-FA45-4711-ACD9-28D4BC31F822}" destId="{6A3E5C9C-500D-4AD7-858A-6BB50720C239}" srcOrd="5" destOrd="0" presId="urn:microsoft.com/office/officeart/2005/8/layout/lProcess3"/>
    <dgm:cxn modelId="{286A8712-8B04-4C32-B899-9BEC07A22443}" type="presParOf" srcId="{E72269EE-FA45-4711-ACD9-28D4BC31F822}" destId="{98A6E1A9-DA1B-4541-905F-E8B55CF32707}" srcOrd="6" destOrd="0" presId="urn:microsoft.com/office/officeart/2005/8/layout/lProcess3"/>
    <dgm:cxn modelId="{3BE2C057-44FC-4A13-918F-372CF4EEC6B2}"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DA5FBE10-01B3-47A7-9E50-DEBACEBB5B93}">
      <dgm:prSet custT="1"/>
      <dgm:spPr/>
      <dgm:t>
        <a:bodyPr/>
        <a:lstStyle/>
        <a:p>
          <a:pPr rtl="0"/>
          <a:r>
            <a:rPr lang="en-US" sz="4000" dirty="0">
              <a:latin typeface="Helvetica" panose="020B0604020202020204" pitchFamily="34" charset="0"/>
              <a:cs typeface="Helvetica" panose="020B0604020202020204" pitchFamily="34" charset="0"/>
            </a:rPr>
            <a:t>Question and Answers</a:t>
          </a:r>
        </a:p>
      </dgm:t>
    </dgm:pt>
    <dgm:pt modelId="{259618EC-44FF-405B-BBDB-E9612416B348}" type="par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46DC5308-9F0B-4D46-BF29-3C0A592ECFB4}" type="sib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CD97704E-4CA1-437C-BA43-B8B6F60F75F4}">
      <dgm:prSet custT="1"/>
      <dgm:spPr/>
      <dgm:t>
        <a:bodyPr/>
        <a:lstStyle/>
        <a:p>
          <a:pPr rtl="0"/>
          <a:r>
            <a:rPr lang="en-US" sz="4000" dirty="0">
              <a:latin typeface="Helvetica" panose="020B0604020202020204" pitchFamily="34" charset="0"/>
              <a:cs typeface="Helvetica" panose="020B0604020202020204" pitchFamily="34" charset="0"/>
            </a:rPr>
            <a:t>Walkthrough's</a:t>
          </a:r>
        </a:p>
      </dgm:t>
    </dgm:pt>
    <dgm:pt modelId="{0279D9D9-6194-4870-83FF-BC98184BE147}" type="sibTrans" cxnId="{F7EE3495-5E66-4525-B1CD-4123D37993C4}">
      <dgm:prSet/>
      <dgm:spPr/>
      <dgm:t>
        <a:bodyPr/>
        <a:lstStyle/>
        <a:p>
          <a:endParaRPr lang="en-US" sz="1200">
            <a:latin typeface="Helvetica" panose="020B0604020202020204" pitchFamily="34" charset="0"/>
            <a:cs typeface="Helvetica" panose="020B0604020202020204" pitchFamily="34" charset="0"/>
          </a:endParaRPr>
        </a:p>
      </dgm:t>
    </dgm:pt>
    <dgm:pt modelId="{A2E97291-D453-480D-886E-B27E31D8931D}" type="parTrans" cxnId="{F7EE3495-5E66-4525-B1CD-4123D37993C4}">
      <dgm:prSet/>
      <dgm:spPr/>
      <dgm:t>
        <a:bodyPr/>
        <a:lstStyle/>
        <a:p>
          <a:endParaRPr lang="en-US" sz="1200">
            <a:latin typeface="Helvetica" panose="020B0604020202020204" pitchFamily="34" charset="0"/>
            <a:cs typeface="Helvetica" panose="020B0604020202020204" pitchFamily="34" charset="0"/>
          </a:endParaRPr>
        </a:p>
      </dgm:t>
    </dgm:pt>
    <dgm:pt modelId="{BDE945B2-5201-4361-B3C3-6A4D9A07DB78}">
      <dgm:prSet custT="1"/>
      <dgm:spPr/>
      <dgm:t>
        <a:bodyPr/>
        <a:lstStyle/>
        <a:p>
          <a:pPr rtl="0"/>
          <a:r>
            <a:rPr lang="en-US" sz="4000" dirty="0">
              <a:latin typeface="Helvetica" panose="020B0604020202020204" pitchFamily="34" charset="0"/>
              <a:cs typeface="Helvetica" panose="020B0604020202020204" pitchFamily="34" charset="0"/>
            </a:rPr>
            <a:t>Parsers</a:t>
          </a:r>
        </a:p>
      </dgm:t>
    </dgm:pt>
    <dgm:pt modelId="{F42730CA-4150-4F18-ADFE-8AB8CAD8C670}" type="parTrans" cxnId="{C29D9E92-735B-4F35-91C6-39DCC7952046}">
      <dgm:prSet/>
      <dgm:spPr/>
      <dgm:t>
        <a:bodyPr/>
        <a:lstStyle/>
        <a:p>
          <a:endParaRPr lang="en-US"/>
        </a:p>
      </dgm:t>
    </dgm:pt>
    <dgm:pt modelId="{CE34E14E-37EC-4CB2-BF09-23DC6DCD5449}" type="sibTrans" cxnId="{C29D9E92-735B-4F35-91C6-39DCC7952046}">
      <dgm:prSet/>
      <dgm:spPr/>
      <dgm:t>
        <a:bodyPr/>
        <a:lstStyle/>
        <a:p>
          <a:endParaRPr lang="en-US"/>
        </a:p>
      </dgm:t>
    </dgm:pt>
    <dgm:pt modelId="{5AA609BE-2098-4489-BC40-0CC4B10D9CE5}">
      <dgm:prSet custT="1"/>
      <dgm:spPr/>
      <dgm:t>
        <a:bodyPr/>
        <a:lstStyle/>
        <a:p>
          <a:pPr rtl="0"/>
          <a:r>
            <a:rPr lang="en-US" sz="4000" dirty="0">
              <a:latin typeface="Helvetica" panose="020B0604020202020204" pitchFamily="34" charset="0"/>
              <a:cs typeface="Helvetica" panose="020B0604020202020204" pitchFamily="34" charset="0"/>
            </a:rPr>
            <a:t>Exercise</a:t>
          </a:r>
        </a:p>
      </dgm:t>
    </dgm:pt>
    <dgm:pt modelId="{6F159E6E-5281-4AAF-970E-3CC1E6A4A572}" type="parTrans" cxnId="{96C80CF3-5A47-4565-844A-8027D96D4231}">
      <dgm:prSet/>
      <dgm:spPr/>
      <dgm:t>
        <a:bodyPr/>
        <a:lstStyle/>
        <a:p>
          <a:endParaRPr lang="en-US"/>
        </a:p>
      </dgm:t>
    </dgm:pt>
    <dgm:pt modelId="{AE29E102-9CD9-4EAD-8AF8-91B57BDB3986}" type="sibTrans" cxnId="{96C80CF3-5A47-4565-844A-8027D96D4231}">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24213067-FC22-4D08-B849-925329AFFB54}" type="pres">
      <dgm:prSet presAssocID="{BDE945B2-5201-4361-B3C3-6A4D9A07DB78}" presName="horFlow" presStyleCnt="0"/>
      <dgm:spPr/>
    </dgm:pt>
    <dgm:pt modelId="{356AC9A8-8F42-4474-8E98-158F47C4C574}" type="pres">
      <dgm:prSet presAssocID="{BDE945B2-5201-4361-B3C3-6A4D9A07DB78}" presName="bigChev" presStyleLbl="node1" presStyleIdx="0" presStyleCnt="4" custScaleX="365062" custScaleY="110464"/>
      <dgm:spPr/>
    </dgm:pt>
    <dgm:pt modelId="{79EB3328-2E15-4093-B8B5-BC7C85E01DEB}" type="pres">
      <dgm:prSet presAssocID="{BDE945B2-5201-4361-B3C3-6A4D9A07DB78}" presName="vSp" presStyleCnt="0"/>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1" presStyleCnt="4" custScaleX="365062"/>
      <dgm:spPr/>
    </dgm:pt>
    <dgm:pt modelId="{AEC25E28-3382-433F-866E-FCC7B20D17AF}" type="pres">
      <dgm:prSet presAssocID="{CD97704E-4CA1-437C-BA43-B8B6F60F75F4}" presName="vSp" presStyleCnt="0"/>
      <dgm:spPr/>
    </dgm:pt>
    <dgm:pt modelId="{1F9E4BBE-71E5-4BC3-B13A-531DCBAAD542}" type="pres">
      <dgm:prSet presAssocID="{5AA609BE-2098-4489-BC40-0CC4B10D9CE5}" presName="horFlow" presStyleCnt="0"/>
      <dgm:spPr/>
    </dgm:pt>
    <dgm:pt modelId="{4CB4CFCA-58C2-453D-B144-B415002D703A}" type="pres">
      <dgm:prSet presAssocID="{5AA609BE-2098-4489-BC40-0CC4B10D9CE5}" presName="bigChev" presStyleLbl="node1" presStyleIdx="2" presStyleCnt="4" custScaleX="363622"/>
      <dgm:spPr/>
    </dgm:pt>
    <dgm:pt modelId="{BC1F46B2-C996-4AB9-8627-8D077DE5443F}" type="pres">
      <dgm:prSet presAssocID="{5AA609BE-2098-4489-BC40-0CC4B10D9CE5}"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3" presStyleCnt="4" custScaleX="365062"/>
      <dgm:spPr/>
    </dgm:pt>
  </dgm:ptLst>
  <dgm:cxnLst>
    <dgm:cxn modelId="{958F4114-D19C-4449-9A2E-0A2CA1F14FA8}" type="presOf" srcId="{DA5FBE10-01B3-47A7-9E50-DEBACEBB5B93}" destId="{D6B75102-1FCF-4B34-9FCA-9CB2E914323F}" srcOrd="0" destOrd="0" presId="urn:microsoft.com/office/officeart/2005/8/layout/lProcess3"/>
    <dgm:cxn modelId="{A821912E-438E-41E7-BB60-4720BC64D795}" type="presOf" srcId="{7046C474-6EB7-4BC3-BB68-28317A9ED478}" destId="{E72269EE-FA45-4711-ACD9-28D4BC31F822}" srcOrd="0" destOrd="0" presId="urn:microsoft.com/office/officeart/2005/8/layout/lProcess3"/>
    <dgm:cxn modelId="{0285D13E-2EAD-46FB-980F-7E929A217ABD}" type="presOf" srcId="{CD97704E-4CA1-437C-BA43-B8B6F60F75F4}" destId="{4305DEDA-6092-4FA4-A1EC-B32EC40096C2}" srcOrd="0" destOrd="0" presId="urn:microsoft.com/office/officeart/2005/8/layout/lProcess3"/>
    <dgm:cxn modelId="{9BB59148-9604-4971-AF71-B947FB122B04}" srcId="{7046C474-6EB7-4BC3-BB68-28317A9ED478}" destId="{DA5FBE10-01B3-47A7-9E50-DEBACEBB5B93}" srcOrd="3" destOrd="0" parTransId="{259618EC-44FF-405B-BBDB-E9612416B348}" sibTransId="{46DC5308-9F0B-4D46-BF29-3C0A592ECFB4}"/>
    <dgm:cxn modelId="{7330B677-F962-425F-AC40-626CF08FCF75}" type="presOf" srcId="{BDE945B2-5201-4361-B3C3-6A4D9A07DB78}" destId="{356AC9A8-8F42-4474-8E98-158F47C4C574}" srcOrd="0" destOrd="0" presId="urn:microsoft.com/office/officeart/2005/8/layout/lProcess3"/>
    <dgm:cxn modelId="{C29D9E92-735B-4F35-91C6-39DCC7952046}" srcId="{7046C474-6EB7-4BC3-BB68-28317A9ED478}" destId="{BDE945B2-5201-4361-B3C3-6A4D9A07DB78}" srcOrd="0" destOrd="0" parTransId="{F42730CA-4150-4F18-ADFE-8AB8CAD8C670}" sibTransId="{CE34E14E-37EC-4CB2-BF09-23DC6DCD5449}"/>
    <dgm:cxn modelId="{F7EE3495-5E66-4525-B1CD-4123D37993C4}" srcId="{7046C474-6EB7-4BC3-BB68-28317A9ED478}" destId="{CD97704E-4CA1-437C-BA43-B8B6F60F75F4}" srcOrd="1" destOrd="0" parTransId="{A2E97291-D453-480D-886E-B27E31D8931D}" sibTransId="{0279D9D9-6194-4870-83FF-BC98184BE147}"/>
    <dgm:cxn modelId="{703EBCCD-2F17-4B9F-91E5-221BFD00B0AF}" type="presOf" srcId="{5AA609BE-2098-4489-BC40-0CC4B10D9CE5}" destId="{4CB4CFCA-58C2-453D-B144-B415002D703A}" srcOrd="0" destOrd="0" presId="urn:microsoft.com/office/officeart/2005/8/layout/lProcess3"/>
    <dgm:cxn modelId="{96C80CF3-5A47-4565-844A-8027D96D4231}" srcId="{7046C474-6EB7-4BC3-BB68-28317A9ED478}" destId="{5AA609BE-2098-4489-BC40-0CC4B10D9CE5}" srcOrd="2" destOrd="0" parTransId="{6F159E6E-5281-4AAF-970E-3CC1E6A4A572}" sibTransId="{AE29E102-9CD9-4EAD-8AF8-91B57BDB3986}"/>
    <dgm:cxn modelId="{79DFE98A-499B-4007-851D-4BDA78B54E03}" type="presParOf" srcId="{E72269EE-FA45-4711-ACD9-28D4BC31F822}" destId="{24213067-FC22-4D08-B849-925329AFFB54}" srcOrd="0" destOrd="0" presId="urn:microsoft.com/office/officeart/2005/8/layout/lProcess3"/>
    <dgm:cxn modelId="{B17993EB-1DE0-49AC-A527-AEFBBAB8EEAF}" type="presParOf" srcId="{24213067-FC22-4D08-B849-925329AFFB54}" destId="{356AC9A8-8F42-4474-8E98-158F47C4C574}" srcOrd="0" destOrd="0" presId="urn:microsoft.com/office/officeart/2005/8/layout/lProcess3"/>
    <dgm:cxn modelId="{FAED889D-9CEE-4892-B622-A1A3AF845BF5}" type="presParOf" srcId="{E72269EE-FA45-4711-ACD9-28D4BC31F822}" destId="{79EB3328-2E15-4093-B8B5-BC7C85E01DEB}" srcOrd="1" destOrd="0" presId="urn:microsoft.com/office/officeart/2005/8/layout/lProcess3"/>
    <dgm:cxn modelId="{9DF0E8F8-9D3B-4200-BF30-1AAC56454754}" type="presParOf" srcId="{E72269EE-FA45-4711-ACD9-28D4BC31F822}" destId="{F6C2C576-8DD2-4F93-9D2B-A181F3A9C82E}" srcOrd="2" destOrd="0" presId="urn:microsoft.com/office/officeart/2005/8/layout/lProcess3"/>
    <dgm:cxn modelId="{0F00C119-2A5A-4F69-B5E7-8A40C29F0D7E}" type="presParOf" srcId="{F6C2C576-8DD2-4F93-9D2B-A181F3A9C82E}" destId="{4305DEDA-6092-4FA4-A1EC-B32EC40096C2}" srcOrd="0" destOrd="0" presId="urn:microsoft.com/office/officeart/2005/8/layout/lProcess3"/>
    <dgm:cxn modelId="{ADEBD37F-8BF5-4BCD-99F3-E56C8A9E517F}" type="presParOf" srcId="{E72269EE-FA45-4711-ACD9-28D4BC31F822}" destId="{AEC25E28-3382-433F-866E-FCC7B20D17AF}" srcOrd="3" destOrd="0" presId="urn:microsoft.com/office/officeart/2005/8/layout/lProcess3"/>
    <dgm:cxn modelId="{14A9A5D1-2214-463F-9F32-B84C2E0C39AA}" type="presParOf" srcId="{E72269EE-FA45-4711-ACD9-28D4BC31F822}" destId="{1F9E4BBE-71E5-4BC3-B13A-531DCBAAD542}" srcOrd="4" destOrd="0" presId="urn:microsoft.com/office/officeart/2005/8/layout/lProcess3"/>
    <dgm:cxn modelId="{41B1F626-8C2B-43B9-AA72-26B013EB9908}" type="presParOf" srcId="{1F9E4BBE-71E5-4BC3-B13A-531DCBAAD542}" destId="{4CB4CFCA-58C2-453D-B144-B415002D703A}" srcOrd="0" destOrd="0" presId="urn:microsoft.com/office/officeart/2005/8/layout/lProcess3"/>
    <dgm:cxn modelId="{F6728616-31DA-4B1A-A892-6F0C8F1FFCDE}" type="presParOf" srcId="{E72269EE-FA45-4711-ACD9-28D4BC31F822}" destId="{BC1F46B2-C996-4AB9-8627-8D077DE5443F}" srcOrd="5" destOrd="0" presId="urn:microsoft.com/office/officeart/2005/8/layout/lProcess3"/>
    <dgm:cxn modelId="{F8A0BA53-2E15-41F9-B4EF-85C062ECA0C5}" type="presParOf" srcId="{E72269EE-FA45-4711-ACD9-28D4BC31F822}" destId="{98A6E1A9-DA1B-4541-905F-E8B55CF32707}" srcOrd="6" destOrd="0" presId="urn:microsoft.com/office/officeart/2005/8/layout/lProcess3"/>
    <dgm:cxn modelId="{9A1015CD-F666-4367-B963-F46BCCCB0A29}"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pPr/>
      <dgm:t>
        <a:bodyPr/>
        <a:lstStyle/>
        <a:p>
          <a:pPr rtl="0"/>
          <a:r>
            <a:rPr lang="en-US" sz="4000" dirty="0">
              <a:latin typeface="Helvetica" panose="020B0604020202020204" pitchFamily="34" charset="0"/>
              <a:cs typeface="Helvetica" panose="020B0604020202020204" pitchFamily="34" charset="0"/>
            </a:rPr>
            <a:t>Parsers</a:t>
          </a:r>
        </a:p>
      </dgm:t>
    </dgm:pt>
    <dgm:pt modelId="{D2D2BD1C-50DE-4EF9-8BC7-2156075829A7}" type="parTrans" cxnId="{BD6BF403-BD54-4A7F-B643-D45944AA6252}">
      <dgm:prSet/>
      <dgm:spPr/>
      <dgm:t>
        <a:bodyPr/>
        <a:lstStyle/>
        <a:p>
          <a:endParaRPr lang="en-US" sz="1200">
            <a:latin typeface="Helvetica" panose="020B0604020202020204" pitchFamily="34" charset="0"/>
            <a:cs typeface="Helvetica" panose="020B0604020202020204" pitchFamily="34" charset="0"/>
          </a:endParaRPr>
        </a:p>
      </dgm:t>
    </dgm:pt>
    <dgm:pt modelId="{20E10B42-2F47-40FC-AD63-78F5950BF17E}" type="sibTrans" cxnId="{BD6BF403-BD54-4A7F-B643-D45944AA6252}">
      <dgm:prSet/>
      <dgm:spPr/>
      <dgm:t>
        <a:bodyPr/>
        <a:lstStyle/>
        <a:p>
          <a:endParaRPr lang="en-US" sz="1200">
            <a:latin typeface="Helvetica" panose="020B0604020202020204" pitchFamily="34" charset="0"/>
            <a:cs typeface="Helvetica" panose="020B0604020202020204" pitchFamily="34" charset="0"/>
          </a:endParaRPr>
        </a:p>
      </dgm:t>
    </dgm:pt>
    <dgm:pt modelId="{DA5FBE10-01B3-47A7-9E50-DEBACEBB5B93}">
      <dgm:prSet custT="1"/>
      <dgm:spPr/>
      <dgm:t>
        <a:bodyPr/>
        <a:lstStyle/>
        <a:p>
          <a:pPr rtl="0"/>
          <a:r>
            <a:rPr lang="en-US" sz="4000" u="none" dirty="0">
              <a:solidFill>
                <a:schemeClr val="bg1">
                  <a:lumMod val="75000"/>
                </a:schemeClr>
              </a:solidFill>
              <a:latin typeface="Helvetica" panose="020B0604020202020204" pitchFamily="34" charset="0"/>
              <a:cs typeface="Helvetica" panose="020B0604020202020204" pitchFamily="34" charset="0"/>
            </a:rPr>
            <a:t>Question and Answers</a:t>
          </a:r>
        </a:p>
      </dgm:t>
    </dgm:pt>
    <dgm:pt modelId="{259618EC-44FF-405B-BBDB-E9612416B348}" type="par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46DC5308-9F0B-4D46-BF29-3C0A592ECFB4}" type="sib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CD97704E-4CA1-437C-BA43-B8B6F60F75F4}">
      <dgm:prSet custT="1"/>
      <dgm:spPr/>
      <dgm:t>
        <a:bodyPr/>
        <a:lstStyle/>
        <a:p>
          <a:pPr rtl="0"/>
          <a:r>
            <a:rPr lang="en-US" sz="4000" u="none" dirty="0">
              <a:solidFill>
                <a:schemeClr val="bg1">
                  <a:lumMod val="75000"/>
                </a:schemeClr>
              </a:solidFill>
              <a:latin typeface="Helvetica" panose="020B0604020202020204" pitchFamily="34" charset="0"/>
              <a:cs typeface="Helvetica" panose="020B0604020202020204" pitchFamily="34" charset="0"/>
            </a:rPr>
            <a:t>Walkthrough's</a:t>
          </a:r>
        </a:p>
      </dgm:t>
    </dgm:pt>
    <dgm:pt modelId="{0279D9D9-6194-4870-83FF-BC98184BE147}" type="sibTrans" cxnId="{F7EE3495-5E66-4525-B1CD-4123D37993C4}">
      <dgm:prSet/>
      <dgm:spPr/>
      <dgm:t>
        <a:bodyPr/>
        <a:lstStyle/>
        <a:p>
          <a:endParaRPr lang="en-US" sz="1200">
            <a:latin typeface="Helvetica" panose="020B0604020202020204" pitchFamily="34" charset="0"/>
            <a:cs typeface="Helvetica" panose="020B0604020202020204" pitchFamily="34" charset="0"/>
          </a:endParaRPr>
        </a:p>
      </dgm:t>
    </dgm:pt>
    <dgm:pt modelId="{A2E97291-D453-480D-886E-B27E31D8931D}" type="parTrans" cxnId="{F7EE3495-5E66-4525-B1CD-4123D37993C4}">
      <dgm:prSet/>
      <dgm:spPr/>
      <dgm:t>
        <a:bodyPr/>
        <a:lstStyle/>
        <a:p>
          <a:endParaRPr lang="en-US" sz="1200">
            <a:latin typeface="Helvetica" panose="020B0604020202020204" pitchFamily="34" charset="0"/>
            <a:cs typeface="Helvetica" panose="020B0604020202020204" pitchFamily="34" charset="0"/>
          </a:endParaRPr>
        </a:p>
      </dgm:t>
    </dgm:pt>
    <dgm:pt modelId="{BDC89D4C-5D23-44AB-8904-717D22945FC7}">
      <dgm:prSet custT="1"/>
      <dgm:spPr/>
      <dgm:t>
        <a:bodyPr/>
        <a:lstStyle/>
        <a:p>
          <a:pPr rtl="0"/>
          <a:r>
            <a:rPr lang="en-US" sz="4000" u="none" dirty="0">
              <a:solidFill>
                <a:schemeClr val="bg1">
                  <a:lumMod val="75000"/>
                </a:schemeClr>
              </a:solidFill>
              <a:latin typeface="Helvetica" panose="020B0604020202020204" pitchFamily="34" charset="0"/>
              <a:cs typeface="Helvetica" panose="020B0604020202020204" pitchFamily="34" charset="0"/>
            </a:rPr>
            <a:t>Exercise</a:t>
          </a:r>
        </a:p>
      </dgm:t>
    </dgm:pt>
    <dgm:pt modelId="{3DA68C6A-3C6A-4686-A2F8-88EEE198058A}" type="parTrans" cxnId="{AB750DBF-787D-493C-B2D2-B0729AA672C2}">
      <dgm:prSet/>
      <dgm:spPr/>
      <dgm:t>
        <a:bodyPr/>
        <a:lstStyle/>
        <a:p>
          <a:endParaRPr lang="en-US"/>
        </a:p>
      </dgm:t>
    </dgm:pt>
    <dgm:pt modelId="{07A95501-1EAC-4A0F-BF54-16A1F82C200B}" type="sibTrans" cxnId="{AB750DBF-787D-493C-B2D2-B0729AA672C2}">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4" custScaleX="365062" custScaleY="110464"/>
      <dgm:spPr/>
    </dgm:pt>
    <dgm:pt modelId="{FC78AE5F-CDD9-4FAC-A83E-A041C1B6FCA3}" type="pres">
      <dgm:prSet presAssocID="{3DC045C7-A385-4C1F-8142-DE8CD2863134}" presName="vSp" presStyleCnt="0"/>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1" presStyleCnt="4" custScaleX="365062"/>
      <dgm:spPr/>
    </dgm:pt>
    <dgm:pt modelId="{AEC25E28-3382-433F-866E-FCC7B20D17AF}" type="pres">
      <dgm:prSet presAssocID="{CD97704E-4CA1-437C-BA43-B8B6F60F75F4}" presName="vSp" presStyleCnt="0"/>
      <dgm:spPr/>
    </dgm:pt>
    <dgm:pt modelId="{78D829F5-2E8C-4EB5-BED5-BD07F79C8483}" type="pres">
      <dgm:prSet presAssocID="{BDC89D4C-5D23-44AB-8904-717D22945FC7}" presName="horFlow" presStyleCnt="0"/>
      <dgm:spPr/>
    </dgm:pt>
    <dgm:pt modelId="{E2223CE7-76B9-416F-9EA9-656B2DDD8ACE}" type="pres">
      <dgm:prSet presAssocID="{BDC89D4C-5D23-44AB-8904-717D22945FC7}" presName="bigChev" presStyleLbl="node1" presStyleIdx="2" presStyleCnt="4" custScaleX="365062"/>
      <dgm:spPr/>
    </dgm:pt>
    <dgm:pt modelId="{C413C648-79D6-4182-BC19-C25EE43D2DB1}" type="pres">
      <dgm:prSet presAssocID="{BDC89D4C-5D23-44AB-8904-717D22945FC7}"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3" presStyleCnt="4" custScaleX="365062"/>
      <dgm:spPr/>
    </dgm:pt>
  </dgm:ptLst>
  <dgm:cxnLst>
    <dgm:cxn modelId="{BD6BF403-BD54-4A7F-B643-D45944AA6252}" srcId="{7046C474-6EB7-4BC3-BB68-28317A9ED478}" destId="{3DC045C7-A385-4C1F-8142-DE8CD2863134}" srcOrd="0" destOrd="0" parTransId="{D2D2BD1C-50DE-4EF9-8BC7-2156075829A7}" sibTransId="{20E10B42-2F47-40FC-AD63-78F5950BF17E}"/>
    <dgm:cxn modelId="{30E8625B-FA1E-4CD3-8699-3A4A94EB24C7}" type="presOf" srcId="{CD97704E-4CA1-437C-BA43-B8B6F60F75F4}" destId="{4305DEDA-6092-4FA4-A1EC-B32EC40096C2}" srcOrd="0" destOrd="0" presId="urn:microsoft.com/office/officeart/2005/8/layout/lProcess3"/>
    <dgm:cxn modelId="{E7320168-9432-441D-B1F5-ABC23A540827}" type="presOf" srcId="{3DC045C7-A385-4C1F-8142-DE8CD2863134}" destId="{4D88E739-6785-4453-B185-160558BA1F49}" srcOrd="0" destOrd="0" presId="urn:microsoft.com/office/officeart/2005/8/layout/lProcess3"/>
    <dgm:cxn modelId="{9BB59148-9604-4971-AF71-B947FB122B04}" srcId="{7046C474-6EB7-4BC3-BB68-28317A9ED478}" destId="{DA5FBE10-01B3-47A7-9E50-DEBACEBB5B93}" srcOrd="3" destOrd="0" parTransId="{259618EC-44FF-405B-BBDB-E9612416B348}" sibTransId="{46DC5308-9F0B-4D46-BF29-3C0A592ECFB4}"/>
    <dgm:cxn modelId="{F488C755-8877-43E1-8E56-099541F23C02}" type="presOf" srcId="{7046C474-6EB7-4BC3-BB68-28317A9ED478}" destId="{E72269EE-FA45-4711-ACD9-28D4BC31F822}" srcOrd="0" destOrd="0" presId="urn:microsoft.com/office/officeart/2005/8/layout/lProcess3"/>
    <dgm:cxn modelId="{F7EE3495-5E66-4525-B1CD-4123D37993C4}" srcId="{7046C474-6EB7-4BC3-BB68-28317A9ED478}" destId="{CD97704E-4CA1-437C-BA43-B8B6F60F75F4}" srcOrd="1" destOrd="0" parTransId="{A2E97291-D453-480D-886E-B27E31D8931D}" sibTransId="{0279D9D9-6194-4870-83FF-BC98184BE147}"/>
    <dgm:cxn modelId="{AB750DBF-787D-493C-B2D2-B0729AA672C2}" srcId="{7046C474-6EB7-4BC3-BB68-28317A9ED478}" destId="{BDC89D4C-5D23-44AB-8904-717D22945FC7}" srcOrd="2" destOrd="0" parTransId="{3DA68C6A-3C6A-4686-A2F8-88EEE198058A}" sibTransId="{07A95501-1EAC-4A0F-BF54-16A1F82C200B}"/>
    <dgm:cxn modelId="{4F4018E2-356E-46DF-BED6-7276E949CED8}" type="presOf" srcId="{BDC89D4C-5D23-44AB-8904-717D22945FC7}" destId="{E2223CE7-76B9-416F-9EA9-656B2DDD8ACE}" srcOrd="0" destOrd="0" presId="urn:microsoft.com/office/officeart/2005/8/layout/lProcess3"/>
    <dgm:cxn modelId="{0A1BD7F3-7846-4227-9BCE-3220984C30A9}" type="presOf" srcId="{DA5FBE10-01B3-47A7-9E50-DEBACEBB5B93}" destId="{D6B75102-1FCF-4B34-9FCA-9CB2E914323F}" srcOrd="0" destOrd="0" presId="urn:microsoft.com/office/officeart/2005/8/layout/lProcess3"/>
    <dgm:cxn modelId="{15942930-D95B-41A4-B839-BCBE5A424FE3}" type="presParOf" srcId="{E72269EE-FA45-4711-ACD9-28D4BC31F822}" destId="{321C174F-E5F9-49CB-BBDF-00D5573F1E9C}" srcOrd="0" destOrd="0" presId="urn:microsoft.com/office/officeart/2005/8/layout/lProcess3"/>
    <dgm:cxn modelId="{8B73BAC6-A25A-4F33-A026-0E91F2C58CE6}" type="presParOf" srcId="{321C174F-E5F9-49CB-BBDF-00D5573F1E9C}" destId="{4D88E739-6785-4453-B185-160558BA1F49}" srcOrd="0" destOrd="0" presId="urn:microsoft.com/office/officeart/2005/8/layout/lProcess3"/>
    <dgm:cxn modelId="{87B0B56A-2503-4E55-8D19-AA0A1F038192}" type="presParOf" srcId="{E72269EE-FA45-4711-ACD9-28D4BC31F822}" destId="{FC78AE5F-CDD9-4FAC-A83E-A041C1B6FCA3}" srcOrd="1" destOrd="0" presId="urn:microsoft.com/office/officeart/2005/8/layout/lProcess3"/>
    <dgm:cxn modelId="{0F561E29-02D2-40E0-9F66-DAC712AC1501}" type="presParOf" srcId="{E72269EE-FA45-4711-ACD9-28D4BC31F822}" destId="{F6C2C576-8DD2-4F93-9D2B-A181F3A9C82E}" srcOrd="2" destOrd="0" presId="urn:microsoft.com/office/officeart/2005/8/layout/lProcess3"/>
    <dgm:cxn modelId="{D5476978-84F1-41D3-BFF0-B2E7B9D93342}" type="presParOf" srcId="{F6C2C576-8DD2-4F93-9D2B-A181F3A9C82E}" destId="{4305DEDA-6092-4FA4-A1EC-B32EC40096C2}" srcOrd="0" destOrd="0" presId="urn:microsoft.com/office/officeart/2005/8/layout/lProcess3"/>
    <dgm:cxn modelId="{DDDB2969-7EA4-41D5-9693-152323204190}" type="presParOf" srcId="{E72269EE-FA45-4711-ACD9-28D4BC31F822}" destId="{AEC25E28-3382-433F-866E-FCC7B20D17AF}" srcOrd="3" destOrd="0" presId="urn:microsoft.com/office/officeart/2005/8/layout/lProcess3"/>
    <dgm:cxn modelId="{0114A254-7CCD-45BB-9CDC-3F7536783DEB}" type="presParOf" srcId="{E72269EE-FA45-4711-ACD9-28D4BC31F822}" destId="{78D829F5-2E8C-4EB5-BED5-BD07F79C8483}" srcOrd="4" destOrd="0" presId="urn:microsoft.com/office/officeart/2005/8/layout/lProcess3"/>
    <dgm:cxn modelId="{72E7682A-4639-4BED-A5D6-73641880208C}" type="presParOf" srcId="{78D829F5-2E8C-4EB5-BED5-BD07F79C8483}" destId="{E2223CE7-76B9-416F-9EA9-656B2DDD8ACE}" srcOrd="0" destOrd="0" presId="urn:microsoft.com/office/officeart/2005/8/layout/lProcess3"/>
    <dgm:cxn modelId="{2CF3FAB6-AA88-4928-A209-08D46206EC5B}" type="presParOf" srcId="{E72269EE-FA45-4711-ACD9-28D4BC31F822}" destId="{C413C648-79D6-4182-BC19-C25EE43D2DB1}" srcOrd="5" destOrd="0" presId="urn:microsoft.com/office/officeart/2005/8/layout/lProcess3"/>
    <dgm:cxn modelId="{53D36E0D-9C38-4C6C-8DEE-CB57FDA1B5FD}" type="presParOf" srcId="{E72269EE-FA45-4711-ACD9-28D4BC31F822}" destId="{98A6E1A9-DA1B-4541-905F-E8B55CF32707}" srcOrd="6" destOrd="0" presId="urn:microsoft.com/office/officeart/2005/8/layout/lProcess3"/>
    <dgm:cxn modelId="{1B36512D-D436-4371-82F7-B820DCED8224}"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tyle>
          <a:lnRef idx="1">
            <a:schemeClr val="accent1"/>
          </a:lnRef>
          <a:fillRef idx="3">
            <a:schemeClr val="accent1"/>
          </a:fillRef>
          <a:effectRef idx="2">
            <a:schemeClr val="accent1"/>
          </a:effectRef>
          <a:fontRef idx="minor">
            <a:schemeClr val="lt1"/>
          </a:fontRef>
        </dgm:style>
      </dgm:prSet>
      <dgm:spPr>
        <a:ln/>
      </dgm:spPr>
      <dgm:t>
        <a:bodyPr/>
        <a:lstStyle/>
        <a:p>
          <a:pPr algn="just" rtl="0"/>
          <a:r>
            <a:rPr lang="en-US" sz="3300" dirty="0">
              <a:solidFill>
                <a:schemeClr val="bg1"/>
              </a:solidFill>
            </a:rPr>
            <a:t>Introduction To Wiki/Confluence</a:t>
          </a:r>
          <a:endParaRPr lang="en-US" sz="3300" dirty="0">
            <a:solidFill>
              <a:schemeClr val="bg1"/>
            </a:solidFill>
            <a:latin typeface="+mn-lt"/>
          </a:endParaRPr>
        </a:p>
      </dgm:t>
    </dgm:pt>
    <dgm:pt modelId="{D2D2BD1C-50DE-4EF9-8BC7-2156075829A7}" type="parTrans" cxnId="{BD6BF403-BD54-4A7F-B643-D45944AA6252}">
      <dgm:prSet/>
      <dgm:spPr/>
      <dgm:t>
        <a:bodyPr/>
        <a:lstStyle/>
        <a:p>
          <a:endParaRPr lang="en-US"/>
        </a:p>
      </dgm:t>
    </dgm:pt>
    <dgm:pt modelId="{20E10B42-2F47-40FC-AD63-78F5950BF17E}" type="sibTrans" cxnId="{BD6BF403-BD54-4A7F-B643-D45944AA6252}">
      <dgm:prSet/>
      <dgm:spPr/>
      <dgm:t>
        <a:bodyPr/>
        <a:lstStyle/>
        <a:p>
          <a:endParaRPr lang="en-US"/>
        </a:p>
      </dgm:t>
    </dgm:pt>
    <dgm:pt modelId="{CD97704E-4CA1-437C-BA43-B8B6F60F75F4}">
      <dgm:prSet custT="1">
        <dgm:style>
          <a:lnRef idx="1">
            <a:schemeClr val="accent1"/>
          </a:lnRef>
          <a:fillRef idx="3">
            <a:schemeClr val="accent1"/>
          </a:fillRef>
          <a:effectRef idx="2">
            <a:schemeClr val="accent1"/>
          </a:effectRef>
          <a:fontRef idx="minor">
            <a:schemeClr val="lt1"/>
          </a:fontRef>
        </dgm:style>
      </dgm:prSet>
      <dgm:spPr>
        <a:ln/>
      </dgm:spPr>
      <dgm:t>
        <a:bodyPr/>
        <a:lstStyle/>
        <a:p>
          <a:pPr algn="just" rtl="0"/>
          <a:r>
            <a:rPr lang="en-US" sz="3300" dirty="0">
              <a:solidFill>
                <a:schemeClr val="bg1">
                  <a:lumMod val="65000"/>
                </a:schemeClr>
              </a:solidFill>
            </a:rPr>
            <a:t>OPF Payment Testing Solution</a:t>
          </a:r>
          <a:endParaRPr lang="en-US" sz="3300" dirty="0">
            <a:solidFill>
              <a:schemeClr val="bg1">
                <a:lumMod val="65000"/>
              </a:schemeClr>
            </a:solidFill>
            <a:latin typeface="+mn-lt"/>
          </a:endParaRPr>
        </a:p>
      </dgm:t>
    </dgm:pt>
    <dgm:pt modelId="{0279D9D9-6194-4870-83FF-BC98184BE147}" type="sibTrans" cxnId="{F7EE3495-5E66-4525-B1CD-4123D37993C4}">
      <dgm:prSet/>
      <dgm:spPr/>
      <dgm:t>
        <a:bodyPr/>
        <a:lstStyle/>
        <a:p>
          <a:endParaRPr lang="en-US"/>
        </a:p>
      </dgm:t>
    </dgm:pt>
    <dgm:pt modelId="{A2E97291-D453-480D-886E-B27E31D8931D}" type="parTrans" cxnId="{F7EE3495-5E66-4525-B1CD-4123D37993C4}">
      <dgm:prSet/>
      <dgm:spPr/>
      <dgm:t>
        <a:bodyPr/>
        <a:lstStyle/>
        <a:p>
          <a:endParaRPr lang="en-US"/>
        </a:p>
      </dgm:t>
    </dgm:pt>
    <dgm:pt modelId="{7B65A5DC-62FE-4A17-9BA8-14B0A31868E3}">
      <dgm:prSet>
        <dgm:style>
          <a:lnRef idx="1">
            <a:schemeClr val="accent1"/>
          </a:lnRef>
          <a:fillRef idx="3">
            <a:schemeClr val="accent1"/>
          </a:fillRef>
          <a:effectRef idx="2">
            <a:schemeClr val="accent1"/>
          </a:effectRef>
          <a:fontRef idx="minor">
            <a:schemeClr val="lt1"/>
          </a:fontRef>
        </dgm:style>
      </dgm:prSet>
      <dgm:spPr>
        <a:ln/>
      </dgm:spPr>
      <dgm:t>
        <a:bodyPr/>
        <a:lstStyle/>
        <a:p>
          <a:pPr algn="just"/>
          <a:r>
            <a:rPr lang="en-US" dirty="0">
              <a:solidFill>
                <a:schemeClr val="bg1">
                  <a:lumMod val="65000"/>
                </a:schemeClr>
              </a:solidFill>
            </a:rPr>
            <a:t>SVN structure walkthrough</a:t>
          </a:r>
        </a:p>
      </dgm:t>
    </dgm:pt>
    <dgm:pt modelId="{66123621-304D-480D-9A13-271BEFB6D041}" type="parTrans" cxnId="{8A28A124-3C03-47C4-92E4-450602EAD67B}">
      <dgm:prSet/>
      <dgm:spPr/>
      <dgm:t>
        <a:bodyPr/>
        <a:lstStyle/>
        <a:p>
          <a:endParaRPr lang="en-US"/>
        </a:p>
      </dgm:t>
    </dgm:pt>
    <dgm:pt modelId="{22DF61C6-D3A3-4B68-91A0-143804719818}" type="sibTrans" cxnId="{8A28A124-3C03-47C4-92E4-450602EAD67B}">
      <dgm:prSet/>
      <dgm:spPr/>
      <dgm:t>
        <a:bodyPr/>
        <a:lstStyle/>
        <a:p>
          <a:endParaRPr lang="en-US"/>
        </a:p>
      </dgm:t>
    </dgm:pt>
    <dgm:pt modelId="{C6FACA23-C1DA-4C75-A106-2ABBBC61789C}">
      <dgm:prSet custT="1">
        <dgm:style>
          <a:lnRef idx="1">
            <a:schemeClr val="accent1"/>
          </a:lnRef>
          <a:fillRef idx="3">
            <a:schemeClr val="accent1"/>
          </a:fillRef>
          <a:effectRef idx="2">
            <a:schemeClr val="accent1"/>
          </a:effectRef>
          <a:fontRef idx="minor">
            <a:schemeClr val="lt1"/>
          </a:fontRef>
        </dgm:style>
      </dgm:prSet>
      <dgm:spPr>
        <a:ln/>
      </dgm:spPr>
      <dgm:t>
        <a:bodyPr/>
        <a:lstStyle/>
        <a:p>
          <a:pPr algn="just" rtl="0"/>
          <a:r>
            <a:rPr lang="en-US" sz="3300" dirty="0">
              <a:solidFill>
                <a:schemeClr val="bg1">
                  <a:lumMod val="65000"/>
                </a:schemeClr>
              </a:solidFill>
            </a:rPr>
            <a:t>QA Involvement in SDLC</a:t>
          </a:r>
          <a:endParaRPr lang="en-US" sz="3300" dirty="0">
            <a:solidFill>
              <a:schemeClr val="bg1">
                <a:lumMod val="65000"/>
              </a:schemeClr>
            </a:solidFill>
            <a:latin typeface="+mn-lt"/>
          </a:endParaRPr>
        </a:p>
      </dgm:t>
    </dgm:pt>
    <dgm:pt modelId="{C8795897-44EE-481C-89A2-180A9D10E03E}" type="parTrans" cxnId="{BB8295FA-3417-47D8-8A24-49417DBF9AAF}">
      <dgm:prSet/>
      <dgm:spPr/>
      <dgm:t>
        <a:bodyPr/>
        <a:lstStyle/>
        <a:p>
          <a:endParaRPr lang="en-US"/>
        </a:p>
      </dgm:t>
    </dgm:pt>
    <dgm:pt modelId="{40F12D05-B422-41A1-8D97-885AB2E566D6}" type="sibTrans" cxnId="{BB8295FA-3417-47D8-8A24-49417DBF9AAF}">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4" custScaleX="492682" custScaleY="87424" custLinFactNeighborX="0" custLinFactNeighborY="9634"/>
      <dgm:spPr/>
    </dgm:pt>
    <dgm:pt modelId="{FC78AE5F-CDD9-4FAC-A83E-A041C1B6FCA3}" type="pres">
      <dgm:prSet presAssocID="{3DC045C7-A385-4C1F-8142-DE8CD2863134}" presName="vSp" presStyleCnt="0"/>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1" presStyleCnt="4" custScaleX="492682" custScaleY="87424" custLinFactNeighborX="0" custLinFactNeighborY="9189"/>
      <dgm:spPr/>
    </dgm:pt>
    <dgm:pt modelId="{AEC25E28-3382-433F-866E-FCC7B20D17AF}" type="pres">
      <dgm:prSet presAssocID="{CD97704E-4CA1-437C-BA43-B8B6F60F75F4}" presName="vSp" presStyleCnt="0"/>
      <dgm:spPr/>
    </dgm:pt>
    <dgm:pt modelId="{C019894F-F5C9-4540-A424-5CDBD0DCA679}" type="pres">
      <dgm:prSet presAssocID="{C6FACA23-C1DA-4C75-A106-2ABBBC61789C}" presName="horFlow" presStyleCnt="0"/>
      <dgm:spPr/>
    </dgm:pt>
    <dgm:pt modelId="{FCA95D02-D9D5-40DA-8AAC-1CA1900434DD}" type="pres">
      <dgm:prSet presAssocID="{C6FACA23-C1DA-4C75-A106-2ABBBC61789C}" presName="bigChev" presStyleLbl="node1" presStyleIdx="2" presStyleCnt="4" custScaleX="492900" custLinFactNeighborX="0" custLinFactNeighborY="9634"/>
      <dgm:spPr/>
    </dgm:pt>
    <dgm:pt modelId="{86F7A28F-E9AB-4A77-9177-EB40236F0D36}" type="pres">
      <dgm:prSet presAssocID="{C6FACA23-C1DA-4C75-A106-2ABBBC61789C}" presName="vSp" presStyleCnt="0"/>
      <dgm:spPr/>
    </dgm:pt>
    <dgm:pt modelId="{83161B4C-C79D-464F-9689-E55E316F66C1}" type="pres">
      <dgm:prSet presAssocID="{7B65A5DC-62FE-4A17-9BA8-14B0A31868E3}" presName="horFlow" presStyleCnt="0"/>
      <dgm:spPr/>
    </dgm:pt>
    <dgm:pt modelId="{B847A77F-3097-4427-BC60-74EAC381DE7A}" type="pres">
      <dgm:prSet presAssocID="{7B65A5DC-62FE-4A17-9BA8-14B0A31868E3}" presName="bigChev" presStyleLbl="node1" presStyleIdx="3" presStyleCnt="4" custScaleX="492682" custScaleY="87424" custLinFactNeighborX="-335" custLinFactNeighborY="4926"/>
      <dgm:spPr/>
    </dgm:pt>
  </dgm:ptLst>
  <dgm:cxnLst>
    <dgm:cxn modelId="{E001A600-0BF7-40EC-A42A-B5335FE0134E}" type="presOf" srcId="{3DC045C7-A385-4C1F-8142-DE8CD2863134}" destId="{4D88E739-6785-4453-B185-160558BA1F49}" srcOrd="0" destOrd="0" presId="urn:microsoft.com/office/officeart/2005/8/layout/lProcess3"/>
    <dgm:cxn modelId="{BD6BF403-BD54-4A7F-B643-D45944AA6252}" srcId="{7046C474-6EB7-4BC3-BB68-28317A9ED478}" destId="{3DC045C7-A385-4C1F-8142-DE8CD2863134}" srcOrd="0" destOrd="0" parTransId="{D2D2BD1C-50DE-4EF9-8BC7-2156075829A7}" sibTransId="{20E10B42-2F47-40FC-AD63-78F5950BF17E}"/>
    <dgm:cxn modelId="{8A28A124-3C03-47C4-92E4-450602EAD67B}" srcId="{7046C474-6EB7-4BC3-BB68-28317A9ED478}" destId="{7B65A5DC-62FE-4A17-9BA8-14B0A31868E3}" srcOrd="3" destOrd="0" parTransId="{66123621-304D-480D-9A13-271BEFB6D041}" sibTransId="{22DF61C6-D3A3-4B68-91A0-143804719818}"/>
    <dgm:cxn modelId="{5B177A60-95B7-4329-A1FA-637B0C4D5C49}" type="presOf" srcId="{C6FACA23-C1DA-4C75-A106-2ABBBC61789C}" destId="{FCA95D02-D9D5-40DA-8AAC-1CA1900434DD}" srcOrd="0" destOrd="0" presId="urn:microsoft.com/office/officeart/2005/8/layout/lProcess3"/>
    <dgm:cxn modelId="{74C01B6F-276E-477D-B988-96A622381F0E}" type="presOf" srcId="{7B65A5DC-62FE-4A17-9BA8-14B0A31868E3}" destId="{B847A77F-3097-4427-BC60-74EAC381DE7A}" srcOrd="0" destOrd="0" presId="urn:microsoft.com/office/officeart/2005/8/layout/lProcess3"/>
    <dgm:cxn modelId="{F7EE3495-5E66-4525-B1CD-4123D37993C4}" srcId="{7046C474-6EB7-4BC3-BB68-28317A9ED478}" destId="{CD97704E-4CA1-437C-BA43-B8B6F60F75F4}" srcOrd="1" destOrd="0" parTransId="{A2E97291-D453-480D-886E-B27E31D8931D}" sibTransId="{0279D9D9-6194-4870-83FF-BC98184BE147}"/>
    <dgm:cxn modelId="{BA693AA2-101D-40B3-94FB-DFF3ED352136}" type="presOf" srcId="{7046C474-6EB7-4BC3-BB68-28317A9ED478}" destId="{E72269EE-FA45-4711-ACD9-28D4BC31F822}" srcOrd="0" destOrd="0" presId="urn:microsoft.com/office/officeart/2005/8/layout/lProcess3"/>
    <dgm:cxn modelId="{CC9886CE-0B60-40A3-8B32-F6F21DD1421F}" type="presOf" srcId="{CD97704E-4CA1-437C-BA43-B8B6F60F75F4}" destId="{4305DEDA-6092-4FA4-A1EC-B32EC40096C2}" srcOrd="0" destOrd="0" presId="urn:microsoft.com/office/officeart/2005/8/layout/lProcess3"/>
    <dgm:cxn modelId="{BB8295FA-3417-47D8-8A24-49417DBF9AAF}" srcId="{7046C474-6EB7-4BC3-BB68-28317A9ED478}" destId="{C6FACA23-C1DA-4C75-A106-2ABBBC61789C}" srcOrd="2" destOrd="0" parTransId="{C8795897-44EE-481C-89A2-180A9D10E03E}" sibTransId="{40F12D05-B422-41A1-8D97-885AB2E566D6}"/>
    <dgm:cxn modelId="{361B5E12-DE9B-45C9-B3C2-0901C912D656}" type="presParOf" srcId="{E72269EE-FA45-4711-ACD9-28D4BC31F822}" destId="{321C174F-E5F9-49CB-BBDF-00D5573F1E9C}" srcOrd="0" destOrd="0" presId="urn:microsoft.com/office/officeart/2005/8/layout/lProcess3"/>
    <dgm:cxn modelId="{B1E412F2-3C85-4AF3-97F1-46333D44E517}" type="presParOf" srcId="{321C174F-E5F9-49CB-BBDF-00D5573F1E9C}" destId="{4D88E739-6785-4453-B185-160558BA1F49}" srcOrd="0" destOrd="0" presId="urn:microsoft.com/office/officeart/2005/8/layout/lProcess3"/>
    <dgm:cxn modelId="{4C85FB2F-E91D-48F8-929B-1D50C3B3E11A}" type="presParOf" srcId="{E72269EE-FA45-4711-ACD9-28D4BC31F822}" destId="{FC78AE5F-CDD9-4FAC-A83E-A041C1B6FCA3}" srcOrd="1" destOrd="0" presId="urn:microsoft.com/office/officeart/2005/8/layout/lProcess3"/>
    <dgm:cxn modelId="{4C41A054-583E-469A-9035-9DA0837FDF56}" type="presParOf" srcId="{E72269EE-FA45-4711-ACD9-28D4BC31F822}" destId="{F6C2C576-8DD2-4F93-9D2B-A181F3A9C82E}" srcOrd="2" destOrd="0" presId="urn:microsoft.com/office/officeart/2005/8/layout/lProcess3"/>
    <dgm:cxn modelId="{3E068034-D7AA-4301-B0FF-C7AFC02E1AC4}" type="presParOf" srcId="{F6C2C576-8DD2-4F93-9D2B-A181F3A9C82E}" destId="{4305DEDA-6092-4FA4-A1EC-B32EC40096C2}" srcOrd="0" destOrd="0" presId="urn:microsoft.com/office/officeart/2005/8/layout/lProcess3"/>
    <dgm:cxn modelId="{3A0141E4-06C9-4B60-9517-245D47D3451A}" type="presParOf" srcId="{E72269EE-FA45-4711-ACD9-28D4BC31F822}" destId="{AEC25E28-3382-433F-866E-FCC7B20D17AF}" srcOrd="3" destOrd="0" presId="urn:microsoft.com/office/officeart/2005/8/layout/lProcess3"/>
    <dgm:cxn modelId="{BE093986-CB5E-4145-8443-8ED0CE1DB912}" type="presParOf" srcId="{E72269EE-FA45-4711-ACD9-28D4BC31F822}" destId="{C019894F-F5C9-4540-A424-5CDBD0DCA679}" srcOrd="4" destOrd="0" presId="urn:microsoft.com/office/officeart/2005/8/layout/lProcess3"/>
    <dgm:cxn modelId="{FB4CAABC-4E1F-4E52-BD65-384D230C8F0C}" type="presParOf" srcId="{C019894F-F5C9-4540-A424-5CDBD0DCA679}" destId="{FCA95D02-D9D5-40DA-8AAC-1CA1900434DD}" srcOrd="0" destOrd="0" presId="urn:microsoft.com/office/officeart/2005/8/layout/lProcess3"/>
    <dgm:cxn modelId="{732BBF09-25B6-4143-B0AB-73ACC820FEA9}" type="presParOf" srcId="{E72269EE-FA45-4711-ACD9-28D4BC31F822}" destId="{86F7A28F-E9AB-4A77-9177-EB40236F0D36}" srcOrd="5" destOrd="0" presId="urn:microsoft.com/office/officeart/2005/8/layout/lProcess3"/>
    <dgm:cxn modelId="{42D4089F-81AB-4840-9A7A-697EFE98A226}" type="presParOf" srcId="{E72269EE-FA45-4711-ACD9-28D4BC31F822}" destId="{83161B4C-C79D-464F-9689-E55E316F66C1}" srcOrd="6" destOrd="0" presId="urn:microsoft.com/office/officeart/2005/8/layout/lProcess3"/>
    <dgm:cxn modelId="{89A30CA9-8B93-419F-B084-9DE2CB929422}" type="presParOf" srcId="{83161B4C-C79D-464F-9689-E55E316F66C1}" destId="{B847A77F-3097-4427-BC60-74EAC381DE7A}"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C865B0FD-3C78-4C91-B075-544B4A23D0D5}" type="doc">
      <dgm:prSet loTypeId="urn:microsoft.com/office/officeart/2005/8/layout/hProcess9" loCatId="process" qsTypeId="urn:microsoft.com/office/officeart/2005/8/quickstyle/simple1" qsCatId="simple" csTypeId="urn:microsoft.com/office/officeart/2005/8/colors/accent1_2" csCatId="accent1" phldr="1"/>
      <dgm:spPr/>
    </dgm:pt>
    <dgm:pt modelId="{1F1FFDF4-94E4-4A60-B142-2B8258C1961A}">
      <dgm:prSet phldrT="[Text]"/>
      <dgm:spPr/>
      <dgm:t>
        <a:bodyPr/>
        <a:lstStyle/>
        <a:p>
          <a:r>
            <a:rPr lang="en-US" dirty="0"/>
            <a:t>Interchange Loader</a:t>
          </a:r>
        </a:p>
      </dgm:t>
    </dgm:pt>
    <dgm:pt modelId="{A35459E0-6A02-435C-B764-18C43ED15916}" type="parTrans" cxnId="{8BE63640-C316-4729-A12F-E69F400040DF}">
      <dgm:prSet/>
      <dgm:spPr/>
      <dgm:t>
        <a:bodyPr/>
        <a:lstStyle/>
        <a:p>
          <a:endParaRPr lang="en-US"/>
        </a:p>
      </dgm:t>
    </dgm:pt>
    <dgm:pt modelId="{362AF2F9-5E43-40DD-A62A-9AC0964B61B7}" type="sibTrans" cxnId="{8BE63640-C316-4729-A12F-E69F400040DF}">
      <dgm:prSet/>
      <dgm:spPr/>
      <dgm:t>
        <a:bodyPr/>
        <a:lstStyle/>
        <a:p>
          <a:endParaRPr lang="en-US"/>
        </a:p>
      </dgm:t>
    </dgm:pt>
    <dgm:pt modelId="{4DDD2E31-1C35-4D17-9D22-66E7B1B5295D}">
      <dgm:prSet phldrT="[Text]"/>
      <dgm:spPr/>
      <dgm:t>
        <a:bodyPr/>
        <a:lstStyle/>
        <a:p>
          <a:r>
            <a:rPr lang="en-US" dirty="0"/>
            <a:t>Parsing</a:t>
          </a:r>
        </a:p>
      </dgm:t>
    </dgm:pt>
    <dgm:pt modelId="{889F0F64-876C-493D-931B-3DBD4F6BE431}" type="parTrans" cxnId="{F8FE9AE2-63EC-4627-99C0-F2585B6EE6BF}">
      <dgm:prSet/>
      <dgm:spPr/>
      <dgm:t>
        <a:bodyPr/>
        <a:lstStyle/>
        <a:p>
          <a:endParaRPr lang="en-US"/>
        </a:p>
      </dgm:t>
    </dgm:pt>
    <dgm:pt modelId="{EA662CE7-57C8-4BF2-BE03-3CEB19181561}" type="sibTrans" cxnId="{F8FE9AE2-63EC-4627-99C0-F2585B6EE6BF}">
      <dgm:prSet/>
      <dgm:spPr/>
      <dgm:t>
        <a:bodyPr/>
        <a:lstStyle/>
        <a:p>
          <a:endParaRPr lang="en-US"/>
        </a:p>
      </dgm:t>
    </dgm:pt>
    <dgm:pt modelId="{1B60CE87-0E8C-4A2A-B88D-BDFD9B8DE9F2}">
      <dgm:prSet phldrT="[Text]"/>
      <dgm:spPr/>
      <dgm:t>
        <a:bodyPr/>
        <a:lstStyle/>
        <a:p>
          <a:r>
            <a:rPr lang="en-US" dirty="0"/>
            <a:t>System Queue</a:t>
          </a:r>
        </a:p>
      </dgm:t>
    </dgm:pt>
    <dgm:pt modelId="{D4772FBC-F9E0-40AC-B69E-1E3697DBD780}" type="parTrans" cxnId="{D9E96CCF-C020-46AC-A219-3E534770ACBF}">
      <dgm:prSet/>
      <dgm:spPr/>
      <dgm:t>
        <a:bodyPr/>
        <a:lstStyle/>
        <a:p>
          <a:endParaRPr lang="en-US"/>
        </a:p>
      </dgm:t>
    </dgm:pt>
    <dgm:pt modelId="{1F066D8F-35A0-4348-AD02-12F530903441}" type="sibTrans" cxnId="{D9E96CCF-C020-46AC-A219-3E534770ACBF}">
      <dgm:prSet/>
      <dgm:spPr/>
      <dgm:t>
        <a:bodyPr/>
        <a:lstStyle/>
        <a:p>
          <a:endParaRPr lang="en-US"/>
        </a:p>
      </dgm:t>
    </dgm:pt>
    <dgm:pt modelId="{D95EDD4E-467C-4907-96AE-AC3F92F9F657}" type="pres">
      <dgm:prSet presAssocID="{C865B0FD-3C78-4C91-B075-544B4A23D0D5}" presName="CompostProcess" presStyleCnt="0">
        <dgm:presLayoutVars>
          <dgm:dir/>
          <dgm:resizeHandles val="exact"/>
        </dgm:presLayoutVars>
      </dgm:prSet>
      <dgm:spPr/>
    </dgm:pt>
    <dgm:pt modelId="{36FD0F92-EC0E-47DD-8C57-4BBD91E7DD55}" type="pres">
      <dgm:prSet presAssocID="{C865B0FD-3C78-4C91-B075-544B4A23D0D5}" presName="arrow" presStyleLbl="bgShp" presStyleIdx="0" presStyleCnt="1" custLinFactNeighborX="-5" custLinFactNeighborY="-13056"/>
      <dgm:spPr/>
    </dgm:pt>
    <dgm:pt modelId="{F3A02483-69A6-4B56-BDAB-F7605FBC5DFE}" type="pres">
      <dgm:prSet presAssocID="{C865B0FD-3C78-4C91-B075-544B4A23D0D5}" presName="linearProcess" presStyleCnt="0"/>
      <dgm:spPr/>
    </dgm:pt>
    <dgm:pt modelId="{875D70E4-F2BF-4DAF-AEFE-ACDAA4562F73}" type="pres">
      <dgm:prSet presAssocID="{1B60CE87-0E8C-4A2A-B88D-BDFD9B8DE9F2}" presName="textNode" presStyleLbl="node1" presStyleIdx="0" presStyleCnt="3">
        <dgm:presLayoutVars>
          <dgm:bulletEnabled val="1"/>
        </dgm:presLayoutVars>
      </dgm:prSet>
      <dgm:spPr/>
    </dgm:pt>
    <dgm:pt modelId="{09684367-777F-4C97-B048-3D1356B21696}" type="pres">
      <dgm:prSet presAssocID="{1F066D8F-35A0-4348-AD02-12F530903441}" presName="sibTrans" presStyleCnt="0"/>
      <dgm:spPr/>
    </dgm:pt>
    <dgm:pt modelId="{8ECB8EB2-0673-4997-9DA8-E665D14FE33F}" type="pres">
      <dgm:prSet presAssocID="{1F1FFDF4-94E4-4A60-B142-2B8258C1961A}" presName="textNode" presStyleLbl="node1" presStyleIdx="1" presStyleCnt="3">
        <dgm:presLayoutVars>
          <dgm:bulletEnabled val="1"/>
        </dgm:presLayoutVars>
      </dgm:prSet>
      <dgm:spPr/>
    </dgm:pt>
    <dgm:pt modelId="{1B961F7B-20C3-439F-A68D-4A128D518801}" type="pres">
      <dgm:prSet presAssocID="{362AF2F9-5E43-40DD-A62A-9AC0964B61B7}" presName="sibTrans" presStyleCnt="0"/>
      <dgm:spPr/>
    </dgm:pt>
    <dgm:pt modelId="{4B7C930D-09A3-4E9F-B163-8FA3EF055785}" type="pres">
      <dgm:prSet presAssocID="{4DDD2E31-1C35-4D17-9D22-66E7B1B5295D}" presName="textNode" presStyleLbl="node1" presStyleIdx="2" presStyleCnt="3" custLinFactNeighborY="986">
        <dgm:presLayoutVars>
          <dgm:bulletEnabled val="1"/>
        </dgm:presLayoutVars>
      </dgm:prSet>
      <dgm:spPr/>
    </dgm:pt>
  </dgm:ptLst>
  <dgm:cxnLst>
    <dgm:cxn modelId="{8BE63640-C316-4729-A12F-E69F400040DF}" srcId="{C865B0FD-3C78-4C91-B075-544B4A23D0D5}" destId="{1F1FFDF4-94E4-4A60-B142-2B8258C1961A}" srcOrd="1" destOrd="0" parTransId="{A35459E0-6A02-435C-B764-18C43ED15916}" sibTransId="{362AF2F9-5E43-40DD-A62A-9AC0964B61B7}"/>
    <dgm:cxn modelId="{F316EE6B-0624-49C5-AE09-7C2588EB087D}" type="presOf" srcId="{4DDD2E31-1C35-4D17-9D22-66E7B1B5295D}" destId="{4B7C930D-09A3-4E9F-B163-8FA3EF055785}" srcOrd="0" destOrd="0" presId="urn:microsoft.com/office/officeart/2005/8/layout/hProcess9"/>
    <dgm:cxn modelId="{C9DB168C-31E3-48EF-863A-0E1FCED9A7B5}" type="presOf" srcId="{1B60CE87-0E8C-4A2A-B88D-BDFD9B8DE9F2}" destId="{875D70E4-F2BF-4DAF-AEFE-ACDAA4562F73}" srcOrd="0" destOrd="0" presId="urn:microsoft.com/office/officeart/2005/8/layout/hProcess9"/>
    <dgm:cxn modelId="{9AD745B7-C403-4F94-8692-9AD32E1B0A08}" type="presOf" srcId="{1F1FFDF4-94E4-4A60-B142-2B8258C1961A}" destId="{8ECB8EB2-0673-4997-9DA8-E665D14FE33F}" srcOrd="0" destOrd="0" presId="urn:microsoft.com/office/officeart/2005/8/layout/hProcess9"/>
    <dgm:cxn modelId="{D9E96CCF-C020-46AC-A219-3E534770ACBF}" srcId="{C865B0FD-3C78-4C91-B075-544B4A23D0D5}" destId="{1B60CE87-0E8C-4A2A-B88D-BDFD9B8DE9F2}" srcOrd="0" destOrd="0" parTransId="{D4772FBC-F9E0-40AC-B69E-1E3697DBD780}" sibTransId="{1F066D8F-35A0-4348-AD02-12F530903441}"/>
    <dgm:cxn modelId="{D7654CD8-00F6-4CE0-8DB8-5F76E3641C55}" type="presOf" srcId="{C865B0FD-3C78-4C91-B075-544B4A23D0D5}" destId="{D95EDD4E-467C-4907-96AE-AC3F92F9F657}" srcOrd="0" destOrd="0" presId="urn:microsoft.com/office/officeart/2005/8/layout/hProcess9"/>
    <dgm:cxn modelId="{F8FE9AE2-63EC-4627-99C0-F2585B6EE6BF}" srcId="{C865B0FD-3C78-4C91-B075-544B4A23D0D5}" destId="{4DDD2E31-1C35-4D17-9D22-66E7B1B5295D}" srcOrd="2" destOrd="0" parTransId="{889F0F64-876C-493D-931B-3DBD4F6BE431}" sibTransId="{EA662CE7-57C8-4BF2-BE03-3CEB19181561}"/>
    <dgm:cxn modelId="{BD99C3BB-D1DF-4651-88AF-D32F05844E5C}" type="presParOf" srcId="{D95EDD4E-467C-4907-96AE-AC3F92F9F657}" destId="{36FD0F92-EC0E-47DD-8C57-4BBD91E7DD55}" srcOrd="0" destOrd="0" presId="urn:microsoft.com/office/officeart/2005/8/layout/hProcess9"/>
    <dgm:cxn modelId="{5150E525-8F88-4785-935E-FE499FB5F0AE}" type="presParOf" srcId="{D95EDD4E-467C-4907-96AE-AC3F92F9F657}" destId="{F3A02483-69A6-4B56-BDAB-F7605FBC5DFE}" srcOrd="1" destOrd="0" presId="urn:microsoft.com/office/officeart/2005/8/layout/hProcess9"/>
    <dgm:cxn modelId="{7F5C0847-31B2-47FA-9843-51804C6EA6B8}" type="presParOf" srcId="{F3A02483-69A6-4B56-BDAB-F7605FBC5DFE}" destId="{875D70E4-F2BF-4DAF-AEFE-ACDAA4562F73}" srcOrd="0" destOrd="0" presId="urn:microsoft.com/office/officeart/2005/8/layout/hProcess9"/>
    <dgm:cxn modelId="{056D3F48-CB85-4EA3-8F3D-5988A1087576}" type="presParOf" srcId="{F3A02483-69A6-4B56-BDAB-F7605FBC5DFE}" destId="{09684367-777F-4C97-B048-3D1356B21696}" srcOrd="1" destOrd="0" presId="urn:microsoft.com/office/officeart/2005/8/layout/hProcess9"/>
    <dgm:cxn modelId="{47039365-087F-4A25-BA52-4BDE43F8005B}" type="presParOf" srcId="{F3A02483-69A6-4B56-BDAB-F7605FBC5DFE}" destId="{8ECB8EB2-0673-4997-9DA8-E665D14FE33F}" srcOrd="2" destOrd="0" presId="urn:microsoft.com/office/officeart/2005/8/layout/hProcess9"/>
    <dgm:cxn modelId="{3969B84A-EED0-44CC-84C3-CD3E32A0D927}" type="presParOf" srcId="{F3A02483-69A6-4B56-BDAB-F7605FBC5DFE}" destId="{1B961F7B-20C3-439F-A68D-4A128D518801}" srcOrd="3" destOrd="0" presId="urn:microsoft.com/office/officeart/2005/8/layout/hProcess9"/>
    <dgm:cxn modelId="{23157229-EBED-45B8-9D4A-DD4122A39B4B}" type="presParOf" srcId="{F3A02483-69A6-4B56-BDAB-F7605FBC5DFE}" destId="{4B7C930D-09A3-4E9F-B163-8FA3EF055785}"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pPr/>
      <dgm:t>
        <a:bodyPr/>
        <a:lstStyle/>
        <a:p>
          <a:pPr rtl="0"/>
          <a:r>
            <a:rPr lang="en-US" sz="4000" u="none" dirty="0">
              <a:solidFill>
                <a:schemeClr val="bg1">
                  <a:lumMod val="75000"/>
                </a:schemeClr>
              </a:solidFill>
              <a:latin typeface="Helvetica" panose="020B0604020202020204" pitchFamily="34" charset="0"/>
              <a:cs typeface="Helvetica" panose="020B0604020202020204" pitchFamily="34" charset="0"/>
            </a:rPr>
            <a:t>Parsers</a:t>
          </a:r>
        </a:p>
      </dgm:t>
    </dgm:pt>
    <dgm:pt modelId="{D2D2BD1C-50DE-4EF9-8BC7-2156075829A7}" type="parTrans" cxnId="{BD6BF403-BD54-4A7F-B643-D45944AA6252}">
      <dgm:prSet/>
      <dgm:spPr/>
      <dgm:t>
        <a:bodyPr/>
        <a:lstStyle/>
        <a:p>
          <a:endParaRPr lang="en-US" sz="1200">
            <a:latin typeface="Helvetica" panose="020B0604020202020204" pitchFamily="34" charset="0"/>
            <a:cs typeface="Helvetica" panose="020B0604020202020204" pitchFamily="34" charset="0"/>
          </a:endParaRPr>
        </a:p>
      </dgm:t>
    </dgm:pt>
    <dgm:pt modelId="{20E10B42-2F47-40FC-AD63-78F5950BF17E}" type="sibTrans" cxnId="{BD6BF403-BD54-4A7F-B643-D45944AA6252}">
      <dgm:prSet/>
      <dgm:spPr/>
      <dgm:t>
        <a:bodyPr/>
        <a:lstStyle/>
        <a:p>
          <a:endParaRPr lang="en-US" sz="1200">
            <a:latin typeface="Helvetica" panose="020B0604020202020204" pitchFamily="34" charset="0"/>
            <a:cs typeface="Helvetica" panose="020B0604020202020204" pitchFamily="34" charset="0"/>
          </a:endParaRPr>
        </a:p>
      </dgm:t>
    </dgm:pt>
    <dgm:pt modelId="{DA5FBE10-01B3-47A7-9E50-DEBACEBB5B93}">
      <dgm:prSet custT="1"/>
      <dgm:spPr/>
      <dgm:t>
        <a:bodyPr/>
        <a:lstStyle/>
        <a:p>
          <a:pPr rtl="0"/>
          <a:r>
            <a:rPr lang="en-US" sz="4000" u="none" dirty="0">
              <a:solidFill>
                <a:schemeClr val="bg1">
                  <a:lumMod val="75000"/>
                </a:schemeClr>
              </a:solidFill>
              <a:latin typeface="Helvetica" panose="020B0604020202020204" pitchFamily="34" charset="0"/>
              <a:cs typeface="Helvetica" panose="020B0604020202020204" pitchFamily="34" charset="0"/>
            </a:rPr>
            <a:t>Question and Answers</a:t>
          </a:r>
        </a:p>
      </dgm:t>
    </dgm:pt>
    <dgm:pt modelId="{259618EC-44FF-405B-BBDB-E9612416B348}" type="par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46DC5308-9F0B-4D46-BF29-3C0A592ECFB4}" type="sib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CD97704E-4CA1-437C-BA43-B8B6F60F75F4}">
      <dgm:prSet custT="1"/>
      <dgm:spPr/>
      <dgm:t>
        <a:bodyPr/>
        <a:lstStyle/>
        <a:p>
          <a:pPr rtl="0"/>
          <a:r>
            <a:rPr lang="en-US" sz="4000" u="none" dirty="0">
              <a:solidFill>
                <a:schemeClr val="bg1"/>
              </a:solidFill>
              <a:latin typeface="Helvetica" panose="020B0604020202020204" pitchFamily="34" charset="0"/>
              <a:cs typeface="Helvetica" panose="020B0604020202020204" pitchFamily="34" charset="0"/>
            </a:rPr>
            <a:t>Walkthrough's</a:t>
          </a:r>
        </a:p>
      </dgm:t>
    </dgm:pt>
    <dgm:pt modelId="{0279D9D9-6194-4870-83FF-BC98184BE147}" type="sibTrans" cxnId="{F7EE3495-5E66-4525-B1CD-4123D37993C4}">
      <dgm:prSet/>
      <dgm:spPr/>
      <dgm:t>
        <a:bodyPr/>
        <a:lstStyle/>
        <a:p>
          <a:endParaRPr lang="en-US" sz="1200">
            <a:latin typeface="Helvetica" panose="020B0604020202020204" pitchFamily="34" charset="0"/>
            <a:cs typeface="Helvetica" panose="020B0604020202020204" pitchFamily="34" charset="0"/>
          </a:endParaRPr>
        </a:p>
      </dgm:t>
    </dgm:pt>
    <dgm:pt modelId="{A2E97291-D453-480D-886E-B27E31D8931D}" type="parTrans" cxnId="{F7EE3495-5E66-4525-B1CD-4123D37993C4}">
      <dgm:prSet/>
      <dgm:spPr/>
      <dgm:t>
        <a:bodyPr/>
        <a:lstStyle/>
        <a:p>
          <a:endParaRPr lang="en-US" sz="1200">
            <a:latin typeface="Helvetica" panose="020B0604020202020204" pitchFamily="34" charset="0"/>
            <a:cs typeface="Helvetica" panose="020B0604020202020204" pitchFamily="34" charset="0"/>
          </a:endParaRPr>
        </a:p>
      </dgm:t>
    </dgm:pt>
    <dgm:pt modelId="{BDC89D4C-5D23-44AB-8904-717D22945FC7}">
      <dgm:prSet custT="1"/>
      <dgm:spPr/>
      <dgm:t>
        <a:bodyPr/>
        <a:lstStyle/>
        <a:p>
          <a:pPr rtl="0"/>
          <a:r>
            <a:rPr lang="en-US" sz="4000" u="none" dirty="0">
              <a:solidFill>
                <a:schemeClr val="bg1">
                  <a:lumMod val="75000"/>
                </a:schemeClr>
              </a:solidFill>
              <a:latin typeface="Helvetica" panose="020B0604020202020204" pitchFamily="34" charset="0"/>
              <a:cs typeface="Helvetica" panose="020B0604020202020204" pitchFamily="34" charset="0"/>
            </a:rPr>
            <a:t>Exercise</a:t>
          </a:r>
        </a:p>
      </dgm:t>
    </dgm:pt>
    <dgm:pt modelId="{3DA68C6A-3C6A-4686-A2F8-88EEE198058A}" type="parTrans" cxnId="{AB750DBF-787D-493C-B2D2-B0729AA672C2}">
      <dgm:prSet/>
      <dgm:spPr/>
      <dgm:t>
        <a:bodyPr/>
        <a:lstStyle/>
        <a:p>
          <a:endParaRPr lang="en-US"/>
        </a:p>
      </dgm:t>
    </dgm:pt>
    <dgm:pt modelId="{07A95501-1EAC-4A0F-BF54-16A1F82C200B}" type="sibTrans" cxnId="{AB750DBF-787D-493C-B2D2-B0729AA672C2}">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4" custScaleX="365062" custScaleY="110464"/>
      <dgm:spPr/>
    </dgm:pt>
    <dgm:pt modelId="{FC78AE5F-CDD9-4FAC-A83E-A041C1B6FCA3}" type="pres">
      <dgm:prSet presAssocID="{3DC045C7-A385-4C1F-8142-DE8CD2863134}" presName="vSp" presStyleCnt="0"/>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1" presStyleCnt="4" custScaleX="365062"/>
      <dgm:spPr/>
    </dgm:pt>
    <dgm:pt modelId="{AEC25E28-3382-433F-866E-FCC7B20D17AF}" type="pres">
      <dgm:prSet presAssocID="{CD97704E-4CA1-437C-BA43-B8B6F60F75F4}" presName="vSp" presStyleCnt="0"/>
      <dgm:spPr/>
    </dgm:pt>
    <dgm:pt modelId="{78D829F5-2E8C-4EB5-BED5-BD07F79C8483}" type="pres">
      <dgm:prSet presAssocID="{BDC89D4C-5D23-44AB-8904-717D22945FC7}" presName="horFlow" presStyleCnt="0"/>
      <dgm:spPr/>
    </dgm:pt>
    <dgm:pt modelId="{E2223CE7-76B9-416F-9EA9-656B2DDD8ACE}" type="pres">
      <dgm:prSet presAssocID="{BDC89D4C-5D23-44AB-8904-717D22945FC7}" presName="bigChev" presStyleLbl="node1" presStyleIdx="2" presStyleCnt="4" custScaleX="365062"/>
      <dgm:spPr/>
    </dgm:pt>
    <dgm:pt modelId="{C413C648-79D6-4182-BC19-C25EE43D2DB1}" type="pres">
      <dgm:prSet presAssocID="{BDC89D4C-5D23-44AB-8904-717D22945FC7}"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3" presStyleCnt="4" custScaleX="365062"/>
      <dgm:spPr/>
    </dgm:pt>
  </dgm:ptLst>
  <dgm:cxnLst>
    <dgm:cxn modelId="{BD6BF403-BD54-4A7F-B643-D45944AA6252}" srcId="{7046C474-6EB7-4BC3-BB68-28317A9ED478}" destId="{3DC045C7-A385-4C1F-8142-DE8CD2863134}" srcOrd="0" destOrd="0" parTransId="{D2D2BD1C-50DE-4EF9-8BC7-2156075829A7}" sibTransId="{20E10B42-2F47-40FC-AD63-78F5950BF17E}"/>
    <dgm:cxn modelId="{40BFC417-E6CE-4A93-8396-CA0EA3E2A118}" type="presOf" srcId="{3DC045C7-A385-4C1F-8142-DE8CD2863134}" destId="{4D88E739-6785-4453-B185-160558BA1F49}" srcOrd="0" destOrd="0" presId="urn:microsoft.com/office/officeart/2005/8/layout/lProcess3"/>
    <dgm:cxn modelId="{9BB59148-9604-4971-AF71-B947FB122B04}" srcId="{7046C474-6EB7-4BC3-BB68-28317A9ED478}" destId="{DA5FBE10-01B3-47A7-9E50-DEBACEBB5B93}" srcOrd="3" destOrd="0" parTransId="{259618EC-44FF-405B-BBDB-E9612416B348}" sibTransId="{46DC5308-9F0B-4D46-BF29-3C0A592ECFB4}"/>
    <dgm:cxn modelId="{C9B02571-9360-4516-B125-046C7F33B4D8}" type="presOf" srcId="{7046C474-6EB7-4BC3-BB68-28317A9ED478}" destId="{E72269EE-FA45-4711-ACD9-28D4BC31F822}" srcOrd="0" destOrd="0" presId="urn:microsoft.com/office/officeart/2005/8/layout/lProcess3"/>
    <dgm:cxn modelId="{4A1B0D95-82AF-4625-B609-28D730B70DF2}" type="presOf" srcId="{BDC89D4C-5D23-44AB-8904-717D22945FC7}" destId="{E2223CE7-76B9-416F-9EA9-656B2DDD8ACE}" srcOrd="0" destOrd="0" presId="urn:microsoft.com/office/officeart/2005/8/layout/lProcess3"/>
    <dgm:cxn modelId="{F7EE3495-5E66-4525-B1CD-4123D37993C4}" srcId="{7046C474-6EB7-4BC3-BB68-28317A9ED478}" destId="{CD97704E-4CA1-437C-BA43-B8B6F60F75F4}" srcOrd="1" destOrd="0" parTransId="{A2E97291-D453-480D-886E-B27E31D8931D}" sibTransId="{0279D9D9-6194-4870-83FF-BC98184BE147}"/>
    <dgm:cxn modelId="{35DD1D99-EB6B-4BB9-B0E3-BD24B6A2138A}" type="presOf" srcId="{CD97704E-4CA1-437C-BA43-B8B6F60F75F4}" destId="{4305DEDA-6092-4FA4-A1EC-B32EC40096C2}" srcOrd="0" destOrd="0" presId="urn:microsoft.com/office/officeart/2005/8/layout/lProcess3"/>
    <dgm:cxn modelId="{AB750DBF-787D-493C-B2D2-B0729AA672C2}" srcId="{7046C474-6EB7-4BC3-BB68-28317A9ED478}" destId="{BDC89D4C-5D23-44AB-8904-717D22945FC7}" srcOrd="2" destOrd="0" parTransId="{3DA68C6A-3C6A-4686-A2F8-88EEE198058A}" sibTransId="{07A95501-1EAC-4A0F-BF54-16A1F82C200B}"/>
    <dgm:cxn modelId="{C027A8E0-3F75-4BF1-863A-D20586011004}" type="presOf" srcId="{DA5FBE10-01B3-47A7-9E50-DEBACEBB5B93}" destId="{D6B75102-1FCF-4B34-9FCA-9CB2E914323F}" srcOrd="0" destOrd="0" presId="urn:microsoft.com/office/officeart/2005/8/layout/lProcess3"/>
    <dgm:cxn modelId="{CE75AA9D-84C1-4340-887C-1A8F370326A4}" type="presParOf" srcId="{E72269EE-FA45-4711-ACD9-28D4BC31F822}" destId="{321C174F-E5F9-49CB-BBDF-00D5573F1E9C}" srcOrd="0" destOrd="0" presId="urn:microsoft.com/office/officeart/2005/8/layout/lProcess3"/>
    <dgm:cxn modelId="{C6C4CE26-B1DF-4CEE-B46E-AC7E0D2A544A}" type="presParOf" srcId="{321C174F-E5F9-49CB-BBDF-00D5573F1E9C}" destId="{4D88E739-6785-4453-B185-160558BA1F49}" srcOrd="0" destOrd="0" presId="urn:microsoft.com/office/officeart/2005/8/layout/lProcess3"/>
    <dgm:cxn modelId="{F8DFD153-58B8-4E0F-A5BC-D01EE104A277}" type="presParOf" srcId="{E72269EE-FA45-4711-ACD9-28D4BC31F822}" destId="{FC78AE5F-CDD9-4FAC-A83E-A041C1B6FCA3}" srcOrd="1" destOrd="0" presId="urn:microsoft.com/office/officeart/2005/8/layout/lProcess3"/>
    <dgm:cxn modelId="{EFB6E3E4-F8F2-404B-A7A3-0D74E20BF33E}" type="presParOf" srcId="{E72269EE-FA45-4711-ACD9-28D4BC31F822}" destId="{F6C2C576-8DD2-4F93-9D2B-A181F3A9C82E}" srcOrd="2" destOrd="0" presId="urn:microsoft.com/office/officeart/2005/8/layout/lProcess3"/>
    <dgm:cxn modelId="{9EB472F1-1D77-4F62-9315-8AB2F08FEA24}" type="presParOf" srcId="{F6C2C576-8DD2-4F93-9D2B-A181F3A9C82E}" destId="{4305DEDA-6092-4FA4-A1EC-B32EC40096C2}" srcOrd="0" destOrd="0" presId="urn:microsoft.com/office/officeart/2005/8/layout/lProcess3"/>
    <dgm:cxn modelId="{401F53CA-D347-479E-B73C-248C7D4D8E35}" type="presParOf" srcId="{E72269EE-FA45-4711-ACD9-28D4BC31F822}" destId="{AEC25E28-3382-433F-866E-FCC7B20D17AF}" srcOrd="3" destOrd="0" presId="urn:microsoft.com/office/officeart/2005/8/layout/lProcess3"/>
    <dgm:cxn modelId="{711BE92F-EB90-4D81-B074-F854E7C6D0CA}" type="presParOf" srcId="{E72269EE-FA45-4711-ACD9-28D4BC31F822}" destId="{78D829F5-2E8C-4EB5-BED5-BD07F79C8483}" srcOrd="4" destOrd="0" presId="urn:microsoft.com/office/officeart/2005/8/layout/lProcess3"/>
    <dgm:cxn modelId="{857D3866-8152-483F-946F-50A434C2FFCE}" type="presParOf" srcId="{78D829F5-2E8C-4EB5-BED5-BD07F79C8483}" destId="{E2223CE7-76B9-416F-9EA9-656B2DDD8ACE}" srcOrd="0" destOrd="0" presId="urn:microsoft.com/office/officeart/2005/8/layout/lProcess3"/>
    <dgm:cxn modelId="{1BE79DF4-CF45-4DD0-BAF3-FCDC63D5CD58}" type="presParOf" srcId="{E72269EE-FA45-4711-ACD9-28D4BC31F822}" destId="{C413C648-79D6-4182-BC19-C25EE43D2DB1}" srcOrd="5" destOrd="0" presId="urn:microsoft.com/office/officeart/2005/8/layout/lProcess3"/>
    <dgm:cxn modelId="{CBE405C5-E1CD-4E0B-90E1-81C806AA73D3}" type="presParOf" srcId="{E72269EE-FA45-4711-ACD9-28D4BC31F822}" destId="{98A6E1A9-DA1B-4541-905F-E8B55CF32707}" srcOrd="6" destOrd="0" presId="urn:microsoft.com/office/officeart/2005/8/layout/lProcess3"/>
    <dgm:cxn modelId="{F3508881-1938-4B81-A7D1-D8C0C206B825}"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pPr/>
      <dgm:t>
        <a:bodyPr/>
        <a:lstStyle/>
        <a:p>
          <a:pPr rtl="0"/>
          <a:r>
            <a:rPr lang="en-US" sz="4000" u="none" dirty="0">
              <a:solidFill>
                <a:schemeClr val="bg1">
                  <a:lumMod val="75000"/>
                </a:schemeClr>
              </a:solidFill>
              <a:latin typeface="Helvetica" panose="020B0604020202020204" pitchFamily="34" charset="0"/>
              <a:cs typeface="Helvetica" panose="020B0604020202020204" pitchFamily="34" charset="0"/>
            </a:rPr>
            <a:t>Parsers</a:t>
          </a:r>
        </a:p>
      </dgm:t>
    </dgm:pt>
    <dgm:pt modelId="{D2D2BD1C-50DE-4EF9-8BC7-2156075829A7}" type="parTrans" cxnId="{BD6BF403-BD54-4A7F-B643-D45944AA6252}">
      <dgm:prSet/>
      <dgm:spPr/>
      <dgm:t>
        <a:bodyPr/>
        <a:lstStyle/>
        <a:p>
          <a:endParaRPr lang="en-US" sz="1200">
            <a:latin typeface="Helvetica" panose="020B0604020202020204" pitchFamily="34" charset="0"/>
            <a:cs typeface="Helvetica" panose="020B0604020202020204" pitchFamily="34" charset="0"/>
          </a:endParaRPr>
        </a:p>
      </dgm:t>
    </dgm:pt>
    <dgm:pt modelId="{20E10B42-2F47-40FC-AD63-78F5950BF17E}" type="sibTrans" cxnId="{BD6BF403-BD54-4A7F-B643-D45944AA6252}">
      <dgm:prSet/>
      <dgm:spPr/>
      <dgm:t>
        <a:bodyPr/>
        <a:lstStyle/>
        <a:p>
          <a:endParaRPr lang="en-US" sz="1200">
            <a:latin typeface="Helvetica" panose="020B0604020202020204" pitchFamily="34" charset="0"/>
            <a:cs typeface="Helvetica" panose="020B0604020202020204" pitchFamily="34" charset="0"/>
          </a:endParaRPr>
        </a:p>
      </dgm:t>
    </dgm:pt>
    <dgm:pt modelId="{DA5FBE10-01B3-47A7-9E50-DEBACEBB5B93}">
      <dgm:prSet custT="1"/>
      <dgm:spPr/>
      <dgm:t>
        <a:bodyPr/>
        <a:lstStyle/>
        <a:p>
          <a:pPr rtl="0"/>
          <a:r>
            <a:rPr lang="en-US" sz="4000" u="none" dirty="0">
              <a:solidFill>
                <a:schemeClr val="bg1">
                  <a:lumMod val="75000"/>
                </a:schemeClr>
              </a:solidFill>
              <a:latin typeface="Helvetica" panose="020B0604020202020204" pitchFamily="34" charset="0"/>
              <a:cs typeface="Helvetica" panose="020B0604020202020204" pitchFamily="34" charset="0"/>
            </a:rPr>
            <a:t>Question and Answers</a:t>
          </a:r>
        </a:p>
      </dgm:t>
    </dgm:pt>
    <dgm:pt modelId="{259618EC-44FF-405B-BBDB-E9612416B348}" type="par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46DC5308-9F0B-4D46-BF29-3C0A592ECFB4}" type="sib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CD97704E-4CA1-437C-BA43-B8B6F60F75F4}">
      <dgm:prSet custT="1"/>
      <dgm:spPr/>
      <dgm:t>
        <a:bodyPr/>
        <a:lstStyle/>
        <a:p>
          <a:pPr rtl="0"/>
          <a:r>
            <a:rPr lang="en-US" sz="4000" u="none" dirty="0">
              <a:solidFill>
                <a:schemeClr val="bg1">
                  <a:lumMod val="75000"/>
                </a:schemeClr>
              </a:solidFill>
              <a:latin typeface="Helvetica" panose="020B0604020202020204" pitchFamily="34" charset="0"/>
              <a:cs typeface="Helvetica" panose="020B0604020202020204" pitchFamily="34" charset="0"/>
            </a:rPr>
            <a:t>Walkthrough's</a:t>
          </a:r>
        </a:p>
      </dgm:t>
    </dgm:pt>
    <dgm:pt modelId="{0279D9D9-6194-4870-83FF-BC98184BE147}" type="sibTrans" cxnId="{F7EE3495-5E66-4525-B1CD-4123D37993C4}">
      <dgm:prSet/>
      <dgm:spPr/>
      <dgm:t>
        <a:bodyPr/>
        <a:lstStyle/>
        <a:p>
          <a:endParaRPr lang="en-US" sz="1200">
            <a:latin typeface="Helvetica" panose="020B0604020202020204" pitchFamily="34" charset="0"/>
            <a:cs typeface="Helvetica" panose="020B0604020202020204" pitchFamily="34" charset="0"/>
          </a:endParaRPr>
        </a:p>
      </dgm:t>
    </dgm:pt>
    <dgm:pt modelId="{A2E97291-D453-480D-886E-B27E31D8931D}" type="parTrans" cxnId="{F7EE3495-5E66-4525-B1CD-4123D37993C4}">
      <dgm:prSet/>
      <dgm:spPr/>
      <dgm:t>
        <a:bodyPr/>
        <a:lstStyle/>
        <a:p>
          <a:endParaRPr lang="en-US" sz="1200">
            <a:latin typeface="Helvetica" panose="020B0604020202020204" pitchFamily="34" charset="0"/>
            <a:cs typeface="Helvetica" panose="020B0604020202020204" pitchFamily="34" charset="0"/>
          </a:endParaRPr>
        </a:p>
      </dgm:t>
    </dgm:pt>
    <dgm:pt modelId="{BDC89D4C-5D23-44AB-8904-717D22945FC7}">
      <dgm:prSet custT="1"/>
      <dgm:spPr/>
      <dgm:t>
        <a:bodyPr/>
        <a:lstStyle/>
        <a:p>
          <a:pPr rtl="0"/>
          <a:r>
            <a:rPr lang="en-US" sz="4000" u="none" dirty="0">
              <a:solidFill>
                <a:schemeClr val="bg1"/>
              </a:solidFill>
              <a:latin typeface="Helvetica" panose="020B0604020202020204" pitchFamily="34" charset="0"/>
              <a:cs typeface="Helvetica" panose="020B0604020202020204" pitchFamily="34" charset="0"/>
            </a:rPr>
            <a:t>Exercise</a:t>
          </a:r>
        </a:p>
      </dgm:t>
    </dgm:pt>
    <dgm:pt modelId="{3DA68C6A-3C6A-4686-A2F8-88EEE198058A}" type="parTrans" cxnId="{AB750DBF-787D-493C-B2D2-B0729AA672C2}">
      <dgm:prSet/>
      <dgm:spPr/>
      <dgm:t>
        <a:bodyPr/>
        <a:lstStyle/>
        <a:p>
          <a:endParaRPr lang="en-US"/>
        </a:p>
      </dgm:t>
    </dgm:pt>
    <dgm:pt modelId="{07A95501-1EAC-4A0F-BF54-16A1F82C200B}" type="sibTrans" cxnId="{AB750DBF-787D-493C-B2D2-B0729AA672C2}">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4" custScaleX="365062" custScaleY="110464"/>
      <dgm:spPr/>
    </dgm:pt>
    <dgm:pt modelId="{FC78AE5F-CDD9-4FAC-A83E-A041C1B6FCA3}" type="pres">
      <dgm:prSet presAssocID="{3DC045C7-A385-4C1F-8142-DE8CD2863134}" presName="vSp" presStyleCnt="0"/>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1" presStyleCnt="4" custScaleX="365062"/>
      <dgm:spPr/>
    </dgm:pt>
    <dgm:pt modelId="{AEC25E28-3382-433F-866E-FCC7B20D17AF}" type="pres">
      <dgm:prSet presAssocID="{CD97704E-4CA1-437C-BA43-B8B6F60F75F4}" presName="vSp" presStyleCnt="0"/>
      <dgm:spPr/>
    </dgm:pt>
    <dgm:pt modelId="{78D829F5-2E8C-4EB5-BED5-BD07F79C8483}" type="pres">
      <dgm:prSet presAssocID="{BDC89D4C-5D23-44AB-8904-717D22945FC7}" presName="horFlow" presStyleCnt="0"/>
      <dgm:spPr/>
    </dgm:pt>
    <dgm:pt modelId="{E2223CE7-76B9-416F-9EA9-656B2DDD8ACE}" type="pres">
      <dgm:prSet presAssocID="{BDC89D4C-5D23-44AB-8904-717D22945FC7}" presName="bigChev" presStyleLbl="node1" presStyleIdx="2" presStyleCnt="4" custScaleX="365062"/>
      <dgm:spPr/>
    </dgm:pt>
    <dgm:pt modelId="{C413C648-79D6-4182-BC19-C25EE43D2DB1}" type="pres">
      <dgm:prSet presAssocID="{BDC89D4C-5D23-44AB-8904-717D22945FC7}"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3" presStyleCnt="4" custScaleX="365062"/>
      <dgm:spPr/>
    </dgm:pt>
  </dgm:ptLst>
  <dgm:cxnLst>
    <dgm:cxn modelId="{BD6BF403-BD54-4A7F-B643-D45944AA6252}" srcId="{7046C474-6EB7-4BC3-BB68-28317A9ED478}" destId="{3DC045C7-A385-4C1F-8142-DE8CD2863134}" srcOrd="0" destOrd="0" parTransId="{D2D2BD1C-50DE-4EF9-8BC7-2156075829A7}" sibTransId="{20E10B42-2F47-40FC-AD63-78F5950BF17E}"/>
    <dgm:cxn modelId="{CBE4EE63-90C1-4CD5-99FB-973F5B30683B}" type="presOf" srcId="{BDC89D4C-5D23-44AB-8904-717D22945FC7}" destId="{E2223CE7-76B9-416F-9EA9-656B2DDD8ACE}" srcOrd="0" destOrd="0" presId="urn:microsoft.com/office/officeart/2005/8/layout/lProcess3"/>
    <dgm:cxn modelId="{9BB59148-9604-4971-AF71-B947FB122B04}" srcId="{7046C474-6EB7-4BC3-BB68-28317A9ED478}" destId="{DA5FBE10-01B3-47A7-9E50-DEBACEBB5B93}" srcOrd="3" destOrd="0" parTransId="{259618EC-44FF-405B-BBDB-E9612416B348}" sibTransId="{46DC5308-9F0B-4D46-BF29-3C0A592ECFB4}"/>
    <dgm:cxn modelId="{0FBFEF4A-47CC-45DF-A25C-6C537555B1C4}" type="presOf" srcId="{CD97704E-4CA1-437C-BA43-B8B6F60F75F4}" destId="{4305DEDA-6092-4FA4-A1EC-B32EC40096C2}" srcOrd="0" destOrd="0" presId="urn:microsoft.com/office/officeart/2005/8/layout/lProcess3"/>
    <dgm:cxn modelId="{3FE3E775-9220-4207-AA38-E9CF294033CF}" type="presOf" srcId="{7046C474-6EB7-4BC3-BB68-28317A9ED478}" destId="{E72269EE-FA45-4711-ACD9-28D4BC31F822}" srcOrd="0" destOrd="0" presId="urn:microsoft.com/office/officeart/2005/8/layout/lProcess3"/>
    <dgm:cxn modelId="{F7EE3495-5E66-4525-B1CD-4123D37993C4}" srcId="{7046C474-6EB7-4BC3-BB68-28317A9ED478}" destId="{CD97704E-4CA1-437C-BA43-B8B6F60F75F4}" srcOrd="1" destOrd="0" parTransId="{A2E97291-D453-480D-886E-B27E31D8931D}" sibTransId="{0279D9D9-6194-4870-83FF-BC98184BE147}"/>
    <dgm:cxn modelId="{AB750DBF-787D-493C-B2D2-B0729AA672C2}" srcId="{7046C474-6EB7-4BC3-BB68-28317A9ED478}" destId="{BDC89D4C-5D23-44AB-8904-717D22945FC7}" srcOrd="2" destOrd="0" parTransId="{3DA68C6A-3C6A-4686-A2F8-88EEE198058A}" sibTransId="{07A95501-1EAC-4A0F-BF54-16A1F82C200B}"/>
    <dgm:cxn modelId="{5E53A3CF-4FA2-4EB0-9D24-1122CAA714BD}" type="presOf" srcId="{3DC045C7-A385-4C1F-8142-DE8CD2863134}" destId="{4D88E739-6785-4453-B185-160558BA1F49}" srcOrd="0" destOrd="0" presId="urn:microsoft.com/office/officeart/2005/8/layout/lProcess3"/>
    <dgm:cxn modelId="{8005C9D3-5A03-4CDD-9239-0ECB6267756F}" type="presOf" srcId="{DA5FBE10-01B3-47A7-9E50-DEBACEBB5B93}" destId="{D6B75102-1FCF-4B34-9FCA-9CB2E914323F}" srcOrd="0" destOrd="0" presId="urn:microsoft.com/office/officeart/2005/8/layout/lProcess3"/>
    <dgm:cxn modelId="{C5BDFF2B-4296-48C0-94F3-1287FAED0A12}" type="presParOf" srcId="{E72269EE-FA45-4711-ACD9-28D4BC31F822}" destId="{321C174F-E5F9-49CB-BBDF-00D5573F1E9C}" srcOrd="0" destOrd="0" presId="urn:microsoft.com/office/officeart/2005/8/layout/lProcess3"/>
    <dgm:cxn modelId="{52A8CCC8-520A-493E-BE49-8F5D6C8CB314}" type="presParOf" srcId="{321C174F-E5F9-49CB-BBDF-00D5573F1E9C}" destId="{4D88E739-6785-4453-B185-160558BA1F49}" srcOrd="0" destOrd="0" presId="urn:microsoft.com/office/officeart/2005/8/layout/lProcess3"/>
    <dgm:cxn modelId="{05732EAC-D2D2-4AB2-8D1A-DA4C0E420E55}" type="presParOf" srcId="{E72269EE-FA45-4711-ACD9-28D4BC31F822}" destId="{FC78AE5F-CDD9-4FAC-A83E-A041C1B6FCA3}" srcOrd="1" destOrd="0" presId="urn:microsoft.com/office/officeart/2005/8/layout/lProcess3"/>
    <dgm:cxn modelId="{E6BB6A44-8634-438A-8FAB-B97F0F712CDA}" type="presParOf" srcId="{E72269EE-FA45-4711-ACD9-28D4BC31F822}" destId="{F6C2C576-8DD2-4F93-9D2B-A181F3A9C82E}" srcOrd="2" destOrd="0" presId="urn:microsoft.com/office/officeart/2005/8/layout/lProcess3"/>
    <dgm:cxn modelId="{8E47DD7E-D296-45E3-8A18-A7F20B985143}" type="presParOf" srcId="{F6C2C576-8DD2-4F93-9D2B-A181F3A9C82E}" destId="{4305DEDA-6092-4FA4-A1EC-B32EC40096C2}" srcOrd="0" destOrd="0" presId="urn:microsoft.com/office/officeart/2005/8/layout/lProcess3"/>
    <dgm:cxn modelId="{C828BA6D-BAC3-437D-B548-21C5CE76B081}" type="presParOf" srcId="{E72269EE-FA45-4711-ACD9-28D4BC31F822}" destId="{AEC25E28-3382-433F-866E-FCC7B20D17AF}" srcOrd="3" destOrd="0" presId="urn:microsoft.com/office/officeart/2005/8/layout/lProcess3"/>
    <dgm:cxn modelId="{E0381C58-496D-40C9-9B5D-04717345F367}" type="presParOf" srcId="{E72269EE-FA45-4711-ACD9-28D4BC31F822}" destId="{78D829F5-2E8C-4EB5-BED5-BD07F79C8483}" srcOrd="4" destOrd="0" presId="urn:microsoft.com/office/officeart/2005/8/layout/lProcess3"/>
    <dgm:cxn modelId="{690C41F6-3FC0-4331-B496-B1D4D3B6A6BD}" type="presParOf" srcId="{78D829F5-2E8C-4EB5-BED5-BD07F79C8483}" destId="{E2223CE7-76B9-416F-9EA9-656B2DDD8ACE}" srcOrd="0" destOrd="0" presId="urn:microsoft.com/office/officeart/2005/8/layout/lProcess3"/>
    <dgm:cxn modelId="{B9119888-F083-4EAC-8D06-1DEF4B1AE344}" type="presParOf" srcId="{E72269EE-FA45-4711-ACD9-28D4BC31F822}" destId="{C413C648-79D6-4182-BC19-C25EE43D2DB1}" srcOrd="5" destOrd="0" presId="urn:microsoft.com/office/officeart/2005/8/layout/lProcess3"/>
    <dgm:cxn modelId="{8084F2A3-9B3F-4D3E-9227-9BA43974B7DB}" type="presParOf" srcId="{E72269EE-FA45-4711-ACD9-28D4BC31F822}" destId="{98A6E1A9-DA1B-4541-905F-E8B55CF32707}" srcOrd="6" destOrd="0" presId="urn:microsoft.com/office/officeart/2005/8/layout/lProcess3"/>
    <dgm:cxn modelId="{10D488D6-D7F3-4EFA-A55D-707728C29063}"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pPr>
        <a:ln>
          <a:solidFill>
            <a:schemeClr val="tx1"/>
          </a:solidFill>
        </a:ln>
        <a:effectLst>
          <a:outerShdw blurRad="50800" dist="38100" dir="5400000" algn="t" rotWithShape="0">
            <a:prstClr val="black">
              <a:alpha val="40000"/>
            </a:prstClr>
          </a:outerShdw>
        </a:effectLst>
      </dgm:spPr>
      <dgm:t>
        <a:bodyPr/>
        <a:lstStyle/>
        <a:p>
          <a:pPr rtl="0"/>
          <a:r>
            <a:rPr lang="en-US" sz="3300" dirty="0">
              <a:latin typeface="+mn-lt"/>
            </a:rPr>
            <a:t>Validation Framework</a:t>
          </a:r>
        </a:p>
      </dgm:t>
    </dgm:pt>
    <dgm:pt modelId="{D2D2BD1C-50DE-4EF9-8BC7-2156075829A7}" type="parTrans" cxnId="{BD6BF403-BD54-4A7F-B643-D45944AA6252}">
      <dgm:prSet/>
      <dgm:spPr/>
      <dgm:t>
        <a:bodyPr/>
        <a:lstStyle/>
        <a:p>
          <a:endParaRPr lang="en-US"/>
        </a:p>
      </dgm:t>
    </dgm:pt>
    <dgm:pt modelId="{20E10B42-2F47-40FC-AD63-78F5950BF17E}" type="sibTrans" cxnId="{BD6BF403-BD54-4A7F-B643-D45944AA6252}">
      <dgm:prSet/>
      <dgm:spPr/>
      <dgm:t>
        <a:bodyPr/>
        <a:lstStyle/>
        <a:p>
          <a:endParaRPr lang="en-US"/>
        </a:p>
      </dgm:t>
    </dgm:pt>
    <dgm:pt modelId="{DA5FBE10-01B3-47A7-9E50-DEBACEBB5B93}">
      <dgm:prSet custT="1"/>
      <dgm:spPr>
        <a:ln>
          <a:solidFill>
            <a:schemeClr val="tx1"/>
          </a:solidFill>
        </a:ln>
        <a:effectLst>
          <a:outerShdw blurRad="50800" dist="38100" dir="5400000" algn="t" rotWithShape="0">
            <a:prstClr val="black">
              <a:alpha val="40000"/>
            </a:prstClr>
          </a:outerShdw>
        </a:effectLst>
      </dgm:spPr>
      <dgm:t>
        <a:bodyPr/>
        <a:lstStyle/>
        <a:p>
          <a:pPr rtl="0"/>
          <a:r>
            <a:rPr lang="en-US" sz="3300" dirty="0">
              <a:latin typeface="+mn-lt"/>
            </a:rPr>
            <a:t>Question and Answers</a:t>
          </a:r>
        </a:p>
      </dgm:t>
    </dgm:pt>
    <dgm:pt modelId="{259618EC-44FF-405B-BBDB-E9612416B348}" type="parTrans" cxnId="{9BB59148-9604-4971-AF71-B947FB122B04}">
      <dgm:prSet/>
      <dgm:spPr/>
      <dgm:t>
        <a:bodyPr/>
        <a:lstStyle/>
        <a:p>
          <a:endParaRPr lang="en-US"/>
        </a:p>
      </dgm:t>
    </dgm:pt>
    <dgm:pt modelId="{46DC5308-9F0B-4D46-BF29-3C0A592ECFB4}" type="sibTrans" cxnId="{9BB59148-9604-4971-AF71-B947FB122B04}">
      <dgm:prSet/>
      <dgm:spPr/>
      <dgm:t>
        <a:bodyPr/>
        <a:lstStyle/>
        <a:p>
          <a:endParaRPr lang="en-US"/>
        </a:p>
      </dgm:t>
    </dgm:pt>
    <dgm:pt modelId="{CD97704E-4CA1-437C-BA43-B8B6F60F75F4}">
      <dgm:prSet custT="1"/>
      <dgm:spPr>
        <a:ln>
          <a:solidFill>
            <a:schemeClr val="tx1"/>
          </a:solidFill>
        </a:ln>
        <a:effectLst>
          <a:outerShdw blurRad="50800" dist="38100" dir="5400000" algn="t" rotWithShape="0">
            <a:prstClr val="black">
              <a:alpha val="40000"/>
            </a:prstClr>
          </a:outerShdw>
        </a:effectLst>
      </dgm:spPr>
      <dgm:t>
        <a:bodyPr/>
        <a:lstStyle/>
        <a:p>
          <a:pPr rtl="0"/>
          <a:r>
            <a:rPr lang="en-US" sz="3300" dirty="0">
              <a:latin typeface="+mn-lt"/>
            </a:rPr>
            <a:t>Issue Processor Framework</a:t>
          </a:r>
        </a:p>
      </dgm:t>
    </dgm:pt>
    <dgm:pt modelId="{0279D9D9-6194-4870-83FF-BC98184BE147}" type="sibTrans" cxnId="{F7EE3495-5E66-4525-B1CD-4123D37993C4}">
      <dgm:prSet/>
      <dgm:spPr/>
      <dgm:t>
        <a:bodyPr/>
        <a:lstStyle/>
        <a:p>
          <a:endParaRPr lang="en-US"/>
        </a:p>
      </dgm:t>
    </dgm:pt>
    <dgm:pt modelId="{A2E97291-D453-480D-886E-B27E31D8931D}" type="parTrans" cxnId="{F7EE3495-5E66-4525-B1CD-4123D37993C4}">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3" custScaleX="365062" custScaleY="110464"/>
      <dgm:spPr/>
    </dgm:pt>
    <dgm:pt modelId="{FC78AE5F-CDD9-4FAC-A83E-A041C1B6FCA3}" type="pres">
      <dgm:prSet presAssocID="{3DC045C7-A385-4C1F-8142-DE8CD2863134}" presName="vSp" presStyleCnt="0"/>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1" presStyleCnt="3" custScaleX="365062" custLinFactNeighborX="-4933" custLinFactNeighborY="-445"/>
      <dgm:spPr/>
    </dgm:pt>
    <dgm:pt modelId="{AEC25E28-3382-433F-866E-FCC7B20D17AF}" type="pres">
      <dgm:prSet presAssocID="{CD97704E-4CA1-437C-BA43-B8B6F60F75F4}"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2" presStyleCnt="3" custScaleX="365062"/>
      <dgm:spPr/>
    </dgm:pt>
  </dgm:ptLst>
  <dgm:cxnLst>
    <dgm:cxn modelId="{BD6BF403-BD54-4A7F-B643-D45944AA6252}" srcId="{7046C474-6EB7-4BC3-BB68-28317A9ED478}" destId="{3DC045C7-A385-4C1F-8142-DE8CD2863134}" srcOrd="0" destOrd="0" parTransId="{D2D2BD1C-50DE-4EF9-8BC7-2156075829A7}" sibTransId="{20E10B42-2F47-40FC-AD63-78F5950BF17E}"/>
    <dgm:cxn modelId="{6E882061-C68E-4AED-B7C3-0AE1BBB0A94D}" type="presOf" srcId="{DA5FBE10-01B3-47A7-9E50-DEBACEBB5B93}" destId="{D6B75102-1FCF-4B34-9FCA-9CB2E914323F}" srcOrd="0" destOrd="0" presId="urn:microsoft.com/office/officeart/2005/8/layout/lProcess3"/>
    <dgm:cxn modelId="{D315DD65-B25A-4B10-B5FF-4FB5770C5D33}" type="presOf" srcId="{3DC045C7-A385-4C1F-8142-DE8CD2863134}" destId="{4D88E739-6785-4453-B185-160558BA1F49}" srcOrd="0" destOrd="0" presId="urn:microsoft.com/office/officeart/2005/8/layout/lProcess3"/>
    <dgm:cxn modelId="{9BB59148-9604-4971-AF71-B947FB122B04}" srcId="{7046C474-6EB7-4BC3-BB68-28317A9ED478}" destId="{DA5FBE10-01B3-47A7-9E50-DEBACEBB5B93}" srcOrd="2" destOrd="0" parTransId="{259618EC-44FF-405B-BBDB-E9612416B348}" sibTransId="{46DC5308-9F0B-4D46-BF29-3C0A592ECFB4}"/>
    <dgm:cxn modelId="{1AAA3F50-EBB5-4473-9DCC-6A9C9C02F734}" type="presOf" srcId="{CD97704E-4CA1-437C-BA43-B8B6F60F75F4}" destId="{4305DEDA-6092-4FA4-A1EC-B32EC40096C2}" srcOrd="0" destOrd="0" presId="urn:microsoft.com/office/officeart/2005/8/layout/lProcess3"/>
    <dgm:cxn modelId="{F7EE3495-5E66-4525-B1CD-4123D37993C4}" srcId="{7046C474-6EB7-4BC3-BB68-28317A9ED478}" destId="{CD97704E-4CA1-437C-BA43-B8B6F60F75F4}" srcOrd="1" destOrd="0" parTransId="{A2E97291-D453-480D-886E-B27E31D8931D}" sibTransId="{0279D9D9-6194-4870-83FF-BC98184BE147}"/>
    <dgm:cxn modelId="{43DBC8E8-C0BD-426A-AAA3-88305862513D}" type="presOf" srcId="{7046C474-6EB7-4BC3-BB68-28317A9ED478}" destId="{E72269EE-FA45-4711-ACD9-28D4BC31F822}" srcOrd="0" destOrd="0" presId="urn:microsoft.com/office/officeart/2005/8/layout/lProcess3"/>
    <dgm:cxn modelId="{BB7A8214-5A82-4F48-8755-2281C00181D8}" type="presParOf" srcId="{E72269EE-FA45-4711-ACD9-28D4BC31F822}" destId="{321C174F-E5F9-49CB-BBDF-00D5573F1E9C}" srcOrd="0" destOrd="0" presId="urn:microsoft.com/office/officeart/2005/8/layout/lProcess3"/>
    <dgm:cxn modelId="{847CDA42-AF54-4DD9-A458-E23EF12C4441}" type="presParOf" srcId="{321C174F-E5F9-49CB-BBDF-00D5573F1E9C}" destId="{4D88E739-6785-4453-B185-160558BA1F49}" srcOrd="0" destOrd="0" presId="urn:microsoft.com/office/officeart/2005/8/layout/lProcess3"/>
    <dgm:cxn modelId="{2B9925B1-A064-40BE-B2CC-6F67407ABFA5}" type="presParOf" srcId="{E72269EE-FA45-4711-ACD9-28D4BC31F822}" destId="{FC78AE5F-CDD9-4FAC-A83E-A041C1B6FCA3}" srcOrd="1" destOrd="0" presId="urn:microsoft.com/office/officeart/2005/8/layout/lProcess3"/>
    <dgm:cxn modelId="{CA8A5C35-94C8-47EB-A7D7-B31E460E8B61}" type="presParOf" srcId="{E72269EE-FA45-4711-ACD9-28D4BC31F822}" destId="{F6C2C576-8DD2-4F93-9D2B-A181F3A9C82E}" srcOrd="2" destOrd="0" presId="urn:microsoft.com/office/officeart/2005/8/layout/lProcess3"/>
    <dgm:cxn modelId="{0C9A0F58-37DE-47B2-923A-1C408B9982EA}" type="presParOf" srcId="{F6C2C576-8DD2-4F93-9D2B-A181F3A9C82E}" destId="{4305DEDA-6092-4FA4-A1EC-B32EC40096C2}" srcOrd="0" destOrd="0" presId="urn:microsoft.com/office/officeart/2005/8/layout/lProcess3"/>
    <dgm:cxn modelId="{F191E2A1-80CD-4336-A074-75F119059896}" type="presParOf" srcId="{E72269EE-FA45-4711-ACD9-28D4BC31F822}" destId="{AEC25E28-3382-433F-866E-FCC7B20D17AF}" srcOrd="3" destOrd="0" presId="urn:microsoft.com/office/officeart/2005/8/layout/lProcess3"/>
    <dgm:cxn modelId="{C4C6C8BC-5638-4A09-8B67-066B5AD41D8E}" type="presParOf" srcId="{E72269EE-FA45-4711-ACD9-28D4BC31F822}" destId="{98A6E1A9-DA1B-4541-905F-E8B55CF32707}" srcOrd="4" destOrd="0" presId="urn:microsoft.com/office/officeart/2005/8/layout/lProcess3"/>
    <dgm:cxn modelId="{21FF7856-8DE2-4114-9A44-CF13A852CF85}"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pPr>
        <a:ln>
          <a:solidFill>
            <a:schemeClr val="tx1"/>
          </a:solidFill>
        </a:ln>
        <a:effectLst>
          <a:outerShdw blurRad="50800" dist="38100" dir="5400000" algn="t" rotWithShape="0">
            <a:prstClr val="black">
              <a:alpha val="40000"/>
            </a:prstClr>
          </a:outerShdw>
        </a:effectLst>
      </dgm:spPr>
      <dgm:t>
        <a:bodyPr/>
        <a:lstStyle/>
        <a:p>
          <a:pPr rtl="0"/>
          <a:r>
            <a:rPr lang="en-US" sz="3300" dirty="0">
              <a:latin typeface="+mn-lt"/>
            </a:rPr>
            <a:t>Validation Framework</a:t>
          </a:r>
        </a:p>
      </dgm:t>
    </dgm:pt>
    <dgm:pt modelId="{D2D2BD1C-50DE-4EF9-8BC7-2156075829A7}" type="parTrans" cxnId="{BD6BF403-BD54-4A7F-B643-D45944AA6252}">
      <dgm:prSet/>
      <dgm:spPr/>
      <dgm:t>
        <a:bodyPr/>
        <a:lstStyle/>
        <a:p>
          <a:endParaRPr lang="en-US"/>
        </a:p>
      </dgm:t>
    </dgm:pt>
    <dgm:pt modelId="{20E10B42-2F47-40FC-AD63-78F5950BF17E}" type="sibTrans" cxnId="{BD6BF403-BD54-4A7F-B643-D45944AA6252}">
      <dgm:prSet/>
      <dgm:spPr/>
      <dgm:t>
        <a:bodyPr/>
        <a:lstStyle/>
        <a:p>
          <a:endParaRPr lang="en-US"/>
        </a:p>
      </dgm:t>
    </dgm:pt>
    <dgm:pt modelId="{DA5FBE10-01B3-47A7-9E50-DEBACEBB5B93}">
      <dgm:prSet custT="1"/>
      <dgm:spPr>
        <a:ln>
          <a:solidFill>
            <a:schemeClr val="tx1"/>
          </a:solidFill>
        </a:ln>
        <a:effectLst>
          <a:outerShdw blurRad="50800" dist="38100" dir="5400000" algn="t" rotWithShape="0">
            <a:prstClr val="black">
              <a:alpha val="40000"/>
            </a:prstClr>
          </a:outerShdw>
        </a:effectLst>
      </dgm:spPr>
      <dgm:t>
        <a:bodyPr/>
        <a:lstStyle/>
        <a:p>
          <a:pPr rtl="0"/>
          <a:r>
            <a:rPr lang="en-US" sz="3300" dirty="0">
              <a:solidFill>
                <a:schemeClr val="bg2">
                  <a:lumMod val="75000"/>
                </a:schemeClr>
              </a:solidFill>
              <a:latin typeface="+mn-lt"/>
            </a:rPr>
            <a:t>Question and Answers</a:t>
          </a:r>
        </a:p>
      </dgm:t>
    </dgm:pt>
    <dgm:pt modelId="{259618EC-44FF-405B-BBDB-E9612416B348}" type="parTrans" cxnId="{9BB59148-9604-4971-AF71-B947FB122B04}">
      <dgm:prSet/>
      <dgm:spPr/>
      <dgm:t>
        <a:bodyPr/>
        <a:lstStyle/>
        <a:p>
          <a:endParaRPr lang="en-US"/>
        </a:p>
      </dgm:t>
    </dgm:pt>
    <dgm:pt modelId="{46DC5308-9F0B-4D46-BF29-3C0A592ECFB4}" type="sibTrans" cxnId="{9BB59148-9604-4971-AF71-B947FB122B04}">
      <dgm:prSet/>
      <dgm:spPr/>
      <dgm:t>
        <a:bodyPr/>
        <a:lstStyle/>
        <a:p>
          <a:endParaRPr lang="en-US"/>
        </a:p>
      </dgm:t>
    </dgm:pt>
    <dgm:pt modelId="{CD97704E-4CA1-437C-BA43-B8B6F60F75F4}">
      <dgm:prSet custT="1"/>
      <dgm:spPr>
        <a:ln>
          <a:solidFill>
            <a:schemeClr val="tx1"/>
          </a:solidFill>
        </a:ln>
        <a:effectLst>
          <a:outerShdw blurRad="50800" dist="38100" dir="5400000" algn="t" rotWithShape="0">
            <a:prstClr val="black">
              <a:alpha val="40000"/>
            </a:prstClr>
          </a:outerShdw>
        </a:effectLst>
      </dgm:spPr>
      <dgm:t>
        <a:bodyPr/>
        <a:lstStyle/>
        <a:p>
          <a:pPr rtl="0"/>
          <a:r>
            <a:rPr lang="en-US" sz="3300" dirty="0">
              <a:solidFill>
                <a:schemeClr val="bg2">
                  <a:lumMod val="75000"/>
                </a:schemeClr>
              </a:solidFill>
              <a:latin typeface="+mn-lt"/>
            </a:rPr>
            <a:t>Issue Processor Framework</a:t>
          </a:r>
        </a:p>
      </dgm:t>
    </dgm:pt>
    <dgm:pt modelId="{0279D9D9-6194-4870-83FF-BC98184BE147}" type="sibTrans" cxnId="{F7EE3495-5E66-4525-B1CD-4123D37993C4}">
      <dgm:prSet/>
      <dgm:spPr/>
      <dgm:t>
        <a:bodyPr/>
        <a:lstStyle/>
        <a:p>
          <a:endParaRPr lang="en-US"/>
        </a:p>
      </dgm:t>
    </dgm:pt>
    <dgm:pt modelId="{A2E97291-D453-480D-886E-B27E31D8931D}" type="parTrans" cxnId="{F7EE3495-5E66-4525-B1CD-4123D37993C4}">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3" custScaleX="365062" custScaleY="110464"/>
      <dgm:spPr/>
    </dgm:pt>
    <dgm:pt modelId="{FC78AE5F-CDD9-4FAC-A83E-A041C1B6FCA3}" type="pres">
      <dgm:prSet presAssocID="{3DC045C7-A385-4C1F-8142-DE8CD2863134}" presName="vSp" presStyleCnt="0"/>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1" presStyleCnt="3" custScaleX="365062" custLinFactNeighborX="-4933" custLinFactNeighborY="-445"/>
      <dgm:spPr/>
    </dgm:pt>
    <dgm:pt modelId="{AEC25E28-3382-433F-866E-FCC7B20D17AF}" type="pres">
      <dgm:prSet presAssocID="{CD97704E-4CA1-437C-BA43-B8B6F60F75F4}"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2" presStyleCnt="3" custScaleX="365062"/>
      <dgm:spPr/>
    </dgm:pt>
  </dgm:ptLst>
  <dgm:cxnLst>
    <dgm:cxn modelId="{BD6BF403-BD54-4A7F-B643-D45944AA6252}" srcId="{7046C474-6EB7-4BC3-BB68-28317A9ED478}" destId="{3DC045C7-A385-4C1F-8142-DE8CD2863134}" srcOrd="0" destOrd="0" parTransId="{D2D2BD1C-50DE-4EF9-8BC7-2156075829A7}" sibTransId="{20E10B42-2F47-40FC-AD63-78F5950BF17E}"/>
    <dgm:cxn modelId="{9BB59148-9604-4971-AF71-B947FB122B04}" srcId="{7046C474-6EB7-4BC3-BB68-28317A9ED478}" destId="{DA5FBE10-01B3-47A7-9E50-DEBACEBB5B93}" srcOrd="2" destOrd="0" parTransId="{259618EC-44FF-405B-BBDB-E9612416B348}" sibTransId="{46DC5308-9F0B-4D46-BF29-3C0A592ECFB4}"/>
    <dgm:cxn modelId="{F7EE3495-5E66-4525-B1CD-4123D37993C4}" srcId="{7046C474-6EB7-4BC3-BB68-28317A9ED478}" destId="{CD97704E-4CA1-437C-BA43-B8B6F60F75F4}" srcOrd="1" destOrd="0" parTransId="{A2E97291-D453-480D-886E-B27E31D8931D}" sibTransId="{0279D9D9-6194-4870-83FF-BC98184BE147}"/>
    <dgm:cxn modelId="{F63639AB-E685-4AFB-BFC0-B588DBB943B4}" type="presOf" srcId="{CD97704E-4CA1-437C-BA43-B8B6F60F75F4}" destId="{4305DEDA-6092-4FA4-A1EC-B32EC40096C2}" srcOrd="0" destOrd="0" presId="urn:microsoft.com/office/officeart/2005/8/layout/lProcess3"/>
    <dgm:cxn modelId="{6E2B3AD3-47ED-4506-B178-3B03D6B483A4}" type="presOf" srcId="{7046C474-6EB7-4BC3-BB68-28317A9ED478}" destId="{E72269EE-FA45-4711-ACD9-28D4BC31F822}" srcOrd="0" destOrd="0" presId="urn:microsoft.com/office/officeart/2005/8/layout/lProcess3"/>
    <dgm:cxn modelId="{F58824E1-A30A-47DA-8B87-7E57B350DEB9}" type="presOf" srcId="{DA5FBE10-01B3-47A7-9E50-DEBACEBB5B93}" destId="{D6B75102-1FCF-4B34-9FCA-9CB2E914323F}" srcOrd="0" destOrd="0" presId="urn:microsoft.com/office/officeart/2005/8/layout/lProcess3"/>
    <dgm:cxn modelId="{BD98A9F4-0534-427E-A0F1-C26993F47216}" type="presOf" srcId="{3DC045C7-A385-4C1F-8142-DE8CD2863134}" destId="{4D88E739-6785-4453-B185-160558BA1F49}" srcOrd="0" destOrd="0" presId="urn:microsoft.com/office/officeart/2005/8/layout/lProcess3"/>
    <dgm:cxn modelId="{842042DB-1CEF-49EB-82DA-F54CD4AFF620}" type="presParOf" srcId="{E72269EE-FA45-4711-ACD9-28D4BC31F822}" destId="{321C174F-E5F9-49CB-BBDF-00D5573F1E9C}" srcOrd="0" destOrd="0" presId="urn:microsoft.com/office/officeart/2005/8/layout/lProcess3"/>
    <dgm:cxn modelId="{1FACACAF-4817-41A2-B370-4DEC9678B86D}" type="presParOf" srcId="{321C174F-E5F9-49CB-BBDF-00D5573F1E9C}" destId="{4D88E739-6785-4453-B185-160558BA1F49}" srcOrd="0" destOrd="0" presId="urn:microsoft.com/office/officeart/2005/8/layout/lProcess3"/>
    <dgm:cxn modelId="{80EF8BEF-535F-4D14-8A31-60FA0592FEB5}" type="presParOf" srcId="{E72269EE-FA45-4711-ACD9-28D4BC31F822}" destId="{FC78AE5F-CDD9-4FAC-A83E-A041C1B6FCA3}" srcOrd="1" destOrd="0" presId="urn:microsoft.com/office/officeart/2005/8/layout/lProcess3"/>
    <dgm:cxn modelId="{13868CF3-AB93-447F-8904-F52AC4E12DF8}" type="presParOf" srcId="{E72269EE-FA45-4711-ACD9-28D4BC31F822}" destId="{F6C2C576-8DD2-4F93-9D2B-A181F3A9C82E}" srcOrd="2" destOrd="0" presId="urn:microsoft.com/office/officeart/2005/8/layout/lProcess3"/>
    <dgm:cxn modelId="{0D997785-4BDB-4EC9-A734-F927B4397641}" type="presParOf" srcId="{F6C2C576-8DD2-4F93-9D2B-A181F3A9C82E}" destId="{4305DEDA-6092-4FA4-A1EC-B32EC40096C2}" srcOrd="0" destOrd="0" presId="urn:microsoft.com/office/officeart/2005/8/layout/lProcess3"/>
    <dgm:cxn modelId="{9D79FBD9-2721-48B9-B3DF-903A036C706E}" type="presParOf" srcId="{E72269EE-FA45-4711-ACD9-28D4BC31F822}" destId="{AEC25E28-3382-433F-866E-FCC7B20D17AF}" srcOrd="3" destOrd="0" presId="urn:microsoft.com/office/officeart/2005/8/layout/lProcess3"/>
    <dgm:cxn modelId="{BDBCAF1F-0C5E-441F-9FF2-E58BA20CA5CB}" type="presParOf" srcId="{E72269EE-FA45-4711-ACD9-28D4BC31F822}" destId="{98A6E1A9-DA1B-4541-905F-E8B55CF32707}" srcOrd="4" destOrd="0" presId="urn:microsoft.com/office/officeart/2005/8/layout/lProcess3"/>
    <dgm:cxn modelId="{D175A351-665F-44ED-B69D-FAA692280CA4}"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pPr>
        <a:ln>
          <a:solidFill>
            <a:schemeClr val="tx1"/>
          </a:solidFill>
        </a:ln>
        <a:effectLst>
          <a:outerShdw blurRad="50800" dist="38100" dir="5400000" algn="t" rotWithShape="0">
            <a:prstClr val="black">
              <a:alpha val="40000"/>
            </a:prstClr>
          </a:outerShdw>
        </a:effectLst>
      </dgm:spPr>
      <dgm:t>
        <a:bodyPr/>
        <a:lstStyle/>
        <a:p>
          <a:pPr rtl="0"/>
          <a:r>
            <a:rPr lang="en-US" sz="3300" dirty="0">
              <a:solidFill>
                <a:schemeClr val="bg1">
                  <a:lumMod val="75000"/>
                </a:schemeClr>
              </a:solidFill>
              <a:latin typeface="+mn-lt"/>
            </a:rPr>
            <a:t>Validation Framework</a:t>
          </a:r>
        </a:p>
      </dgm:t>
    </dgm:pt>
    <dgm:pt modelId="{D2D2BD1C-50DE-4EF9-8BC7-2156075829A7}" type="parTrans" cxnId="{BD6BF403-BD54-4A7F-B643-D45944AA6252}">
      <dgm:prSet/>
      <dgm:spPr/>
      <dgm:t>
        <a:bodyPr/>
        <a:lstStyle/>
        <a:p>
          <a:endParaRPr lang="en-US"/>
        </a:p>
      </dgm:t>
    </dgm:pt>
    <dgm:pt modelId="{20E10B42-2F47-40FC-AD63-78F5950BF17E}" type="sibTrans" cxnId="{BD6BF403-BD54-4A7F-B643-D45944AA6252}">
      <dgm:prSet/>
      <dgm:spPr/>
      <dgm:t>
        <a:bodyPr/>
        <a:lstStyle/>
        <a:p>
          <a:endParaRPr lang="en-US"/>
        </a:p>
      </dgm:t>
    </dgm:pt>
    <dgm:pt modelId="{DA5FBE10-01B3-47A7-9E50-DEBACEBB5B93}">
      <dgm:prSet custT="1"/>
      <dgm:spPr>
        <a:ln>
          <a:solidFill>
            <a:schemeClr val="tx1"/>
          </a:solidFill>
        </a:ln>
        <a:effectLst>
          <a:outerShdw blurRad="50800" dist="38100" dir="5400000" algn="t" rotWithShape="0">
            <a:prstClr val="black">
              <a:alpha val="40000"/>
            </a:prstClr>
          </a:outerShdw>
        </a:effectLst>
      </dgm:spPr>
      <dgm:t>
        <a:bodyPr/>
        <a:lstStyle/>
        <a:p>
          <a:pPr rtl="0"/>
          <a:r>
            <a:rPr lang="en-US" sz="3300" dirty="0">
              <a:solidFill>
                <a:schemeClr val="bg1">
                  <a:lumMod val="75000"/>
                </a:schemeClr>
              </a:solidFill>
              <a:latin typeface="+mn-lt"/>
            </a:rPr>
            <a:t>Question and Answers</a:t>
          </a:r>
        </a:p>
      </dgm:t>
    </dgm:pt>
    <dgm:pt modelId="{259618EC-44FF-405B-BBDB-E9612416B348}" type="parTrans" cxnId="{9BB59148-9604-4971-AF71-B947FB122B04}">
      <dgm:prSet/>
      <dgm:spPr/>
      <dgm:t>
        <a:bodyPr/>
        <a:lstStyle/>
        <a:p>
          <a:endParaRPr lang="en-US"/>
        </a:p>
      </dgm:t>
    </dgm:pt>
    <dgm:pt modelId="{46DC5308-9F0B-4D46-BF29-3C0A592ECFB4}" type="sibTrans" cxnId="{9BB59148-9604-4971-AF71-B947FB122B04}">
      <dgm:prSet/>
      <dgm:spPr/>
      <dgm:t>
        <a:bodyPr/>
        <a:lstStyle/>
        <a:p>
          <a:endParaRPr lang="en-US"/>
        </a:p>
      </dgm:t>
    </dgm:pt>
    <dgm:pt modelId="{CD97704E-4CA1-437C-BA43-B8B6F60F75F4}">
      <dgm:prSet custT="1"/>
      <dgm:spPr>
        <a:ln>
          <a:solidFill>
            <a:schemeClr val="tx1"/>
          </a:solidFill>
        </a:ln>
        <a:effectLst>
          <a:outerShdw blurRad="50800" dist="38100" dir="5400000" algn="t" rotWithShape="0">
            <a:prstClr val="black">
              <a:alpha val="40000"/>
            </a:prstClr>
          </a:outerShdw>
        </a:effectLst>
      </dgm:spPr>
      <dgm:t>
        <a:bodyPr/>
        <a:lstStyle/>
        <a:p>
          <a:pPr rtl="0"/>
          <a:r>
            <a:rPr lang="en-US" sz="3300" dirty="0">
              <a:latin typeface="+mn-lt"/>
            </a:rPr>
            <a:t>Issue Processor Framework</a:t>
          </a:r>
        </a:p>
      </dgm:t>
    </dgm:pt>
    <dgm:pt modelId="{0279D9D9-6194-4870-83FF-BC98184BE147}" type="sibTrans" cxnId="{F7EE3495-5E66-4525-B1CD-4123D37993C4}">
      <dgm:prSet/>
      <dgm:spPr/>
      <dgm:t>
        <a:bodyPr/>
        <a:lstStyle/>
        <a:p>
          <a:endParaRPr lang="en-US"/>
        </a:p>
      </dgm:t>
    </dgm:pt>
    <dgm:pt modelId="{A2E97291-D453-480D-886E-B27E31D8931D}" type="parTrans" cxnId="{F7EE3495-5E66-4525-B1CD-4123D37993C4}">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3" custScaleX="365062" custScaleY="110464"/>
      <dgm:spPr/>
    </dgm:pt>
    <dgm:pt modelId="{FC78AE5F-CDD9-4FAC-A83E-A041C1B6FCA3}" type="pres">
      <dgm:prSet presAssocID="{3DC045C7-A385-4C1F-8142-DE8CD2863134}" presName="vSp" presStyleCnt="0"/>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1" presStyleCnt="3" custScaleX="365062" custLinFactNeighborX="-4933" custLinFactNeighborY="-445"/>
      <dgm:spPr/>
    </dgm:pt>
    <dgm:pt modelId="{AEC25E28-3382-433F-866E-FCC7B20D17AF}" type="pres">
      <dgm:prSet presAssocID="{CD97704E-4CA1-437C-BA43-B8B6F60F75F4}"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2" presStyleCnt="3" custScaleX="365062"/>
      <dgm:spPr/>
    </dgm:pt>
  </dgm:ptLst>
  <dgm:cxnLst>
    <dgm:cxn modelId="{BD6BF403-BD54-4A7F-B643-D45944AA6252}" srcId="{7046C474-6EB7-4BC3-BB68-28317A9ED478}" destId="{3DC045C7-A385-4C1F-8142-DE8CD2863134}" srcOrd="0" destOrd="0" parTransId="{D2D2BD1C-50DE-4EF9-8BC7-2156075829A7}" sibTransId="{20E10B42-2F47-40FC-AD63-78F5950BF17E}"/>
    <dgm:cxn modelId="{9BB59148-9604-4971-AF71-B947FB122B04}" srcId="{7046C474-6EB7-4BC3-BB68-28317A9ED478}" destId="{DA5FBE10-01B3-47A7-9E50-DEBACEBB5B93}" srcOrd="2" destOrd="0" parTransId="{259618EC-44FF-405B-BBDB-E9612416B348}" sibTransId="{46DC5308-9F0B-4D46-BF29-3C0A592ECFB4}"/>
    <dgm:cxn modelId="{64069A7C-FFAC-42E2-8C37-A88663B4736D}" type="presOf" srcId="{DA5FBE10-01B3-47A7-9E50-DEBACEBB5B93}" destId="{D6B75102-1FCF-4B34-9FCA-9CB2E914323F}" srcOrd="0" destOrd="0" presId="urn:microsoft.com/office/officeart/2005/8/layout/lProcess3"/>
    <dgm:cxn modelId="{F7EE3495-5E66-4525-B1CD-4123D37993C4}" srcId="{7046C474-6EB7-4BC3-BB68-28317A9ED478}" destId="{CD97704E-4CA1-437C-BA43-B8B6F60F75F4}" srcOrd="1" destOrd="0" parTransId="{A2E97291-D453-480D-886E-B27E31D8931D}" sibTransId="{0279D9D9-6194-4870-83FF-BC98184BE147}"/>
    <dgm:cxn modelId="{0B48E995-E6CC-447E-B71D-3447838EAD26}" type="presOf" srcId="{3DC045C7-A385-4C1F-8142-DE8CD2863134}" destId="{4D88E739-6785-4453-B185-160558BA1F49}" srcOrd="0" destOrd="0" presId="urn:microsoft.com/office/officeart/2005/8/layout/lProcess3"/>
    <dgm:cxn modelId="{12B38FD6-02F1-4478-97D6-E4B5E135987C}" type="presOf" srcId="{7046C474-6EB7-4BC3-BB68-28317A9ED478}" destId="{E72269EE-FA45-4711-ACD9-28D4BC31F822}" srcOrd="0" destOrd="0" presId="urn:microsoft.com/office/officeart/2005/8/layout/lProcess3"/>
    <dgm:cxn modelId="{15E476FF-217F-46D3-9480-8FF3E1F15701}" type="presOf" srcId="{CD97704E-4CA1-437C-BA43-B8B6F60F75F4}" destId="{4305DEDA-6092-4FA4-A1EC-B32EC40096C2}" srcOrd="0" destOrd="0" presId="urn:microsoft.com/office/officeart/2005/8/layout/lProcess3"/>
    <dgm:cxn modelId="{6694F5EE-8C7A-467A-9547-218C653D3F04}" type="presParOf" srcId="{E72269EE-FA45-4711-ACD9-28D4BC31F822}" destId="{321C174F-E5F9-49CB-BBDF-00D5573F1E9C}" srcOrd="0" destOrd="0" presId="urn:microsoft.com/office/officeart/2005/8/layout/lProcess3"/>
    <dgm:cxn modelId="{79D9A2EA-9BDF-451C-920C-0B410371141A}" type="presParOf" srcId="{321C174F-E5F9-49CB-BBDF-00D5573F1E9C}" destId="{4D88E739-6785-4453-B185-160558BA1F49}" srcOrd="0" destOrd="0" presId="urn:microsoft.com/office/officeart/2005/8/layout/lProcess3"/>
    <dgm:cxn modelId="{399C4CBC-EEEB-4A6C-B40C-2F0C7472B5AF}" type="presParOf" srcId="{E72269EE-FA45-4711-ACD9-28D4BC31F822}" destId="{FC78AE5F-CDD9-4FAC-A83E-A041C1B6FCA3}" srcOrd="1" destOrd="0" presId="urn:microsoft.com/office/officeart/2005/8/layout/lProcess3"/>
    <dgm:cxn modelId="{147C844E-8C0B-4B56-8C17-0CC48E839A3C}" type="presParOf" srcId="{E72269EE-FA45-4711-ACD9-28D4BC31F822}" destId="{F6C2C576-8DD2-4F93-9D2B-A181F3A9C82E}" srcOrd="2" destOrd="0" presId="urn:microsoft.com/office/officeart/2005/8/layout/lProcess3"/>
    <dgm:cxn modelId="{B45C8D70-1495-4B48-9CF8-614254985575}" type="presParOf" srcId="{F6C2C576-8DD2-4F93-9D2B-A181F3A9C82E}" destId="{4305DEDA-6092-4FA4-A1EC-B32EC40096C2}" srcOrd="0" destOrd="0" presId="urn:microsoft.com/office/officeart/2005/8/layout/lProcess3"/>
    <dgm:cxn modelId="{812A87DD-7E21-45DB-8E96-62AD57554E93}" type="presParOf" srcId="{E72269EE-FA45-4711-ACD9-28D4BC31F822}" destId="{AEC25E28-3382-433F-866E-FCC7B20D17AF}" srcOrd="3" destOrd="0" presId="urn:microsoft.com/office/officeart/2005/8/layout/lProcess3"/>
    <dgm:cxn modelId="{89052F13-F49E-475A-A4DB-019AC266E78D}" type="presParOf" srcId="{E72269EE-FA45-4711-ACD9-28D4BC31F822}" destId="{98A6E1A9-DA1B-4541-905F-E8B55CF32707}" srcOrd="4" destOrd="0" presId="urn:microsoft.com/office/officeart/2005/8/layout/lProcess3"/>
    <dgm:cxn modelId="{E687E23F-5CCF-4FF3-B5E8-A14BBF8B913B}"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4FD9DA94-6BE6-410F-88A7-38631C7B3656}"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217D7876-033A-4B2F-B47F-C1D226783002}">
      <dgm:prSet phldrT="[Text]"/>
      <dgm:spPr>
        <a:solidFill>
          <a:schemeClr val="tx2">
            <a:lumMod val="60000"/>
            <a:lumOff val="40000"/>
          </a:schemeClr>
        </a:solidFill>
        <a:ln>
          <a:solidFill>
            <a:schemeClr val="tx1"/>
          </a:solidFill>
        </a:ln>
        <a:effectLst>
          <a:glow rad="63500">
            <a:schemeClr val="tx1">
              <a:lumMod val="50000"/>
              <a:lumOff val="50000"/>
              <a:alpha val="40000"/>
            </a:schemeClr>
          </a:glow>
          <a:outerShdw blurRad="50800" dist="38100" dir="5400000" algn="t" rotWithShape="0">
            <a:prstClr val="black">
              <a:alpha val="40000"/>
            </a:prstClr>
          </a:outerShdw>
        </a:effectLst>
      </dgm:spPr>
      <dgm:t>
        <a:bodyPr/>
        <a:lstStyle/>
        <a:p>
          <a:r>
            <a:rPr lang="en-US" dirty="0">
              <a:solidFill>
                <a:schemeClr val="bg1"/>
              </a:solidFill>
            </a:rPr>
            <a:t>1</a:t>
          </a:r>
        </a:p>
      </dgm:t>
    </dgm:pt>
    <dgm:pt modelId="{6E211DDD-7ADD-42E4-9CE4-A38191CB504F}" type="parTrans" cxnId="{E4EDD5E4-FAE5-4496-8C7F-DF65DF65520C}">
      <dgm:prSet/>
      <dgm:spPr/>
      <dgm:t>
        <a:bodyPr/>
        <a:lstStyle/>
        <a:p>
          <a:endParaRPr lang="en-US"/>
        </a:p>
      </dgm:t>
    </dgm:pt>
    <dgm:pt modelId="{046828AC-62E1-44E1-8AEE-3C451D018D92}" type="sibTrans" cxnId="{E4EDD5E4-FAE5-4496-8C7F-DF65DF65520C}">
      <dgm:prSet/>
      <dgm:spPr/>
      <dgm:t>
        <a:bodyPr/>
        <a:lstStyle/>
        <a:p>
          <a:endParaRPr lang="en-US"/>
        </a:p>
      </dgm:t>
    </dgm:pt>
    <dgm:pt modelId="{00C716FF-5D95-4043-9E29-B1D4CB9BEC5A}">
      <dgm:prSet phldrT="[Text]" custT="1"/>
      <dgm:spPr>
        <a:solidFill>
          <a:schemeClr val="tx2">
            <a:lumMod val="60000"/>
            <a:lumOff val="40000"/>
          </a:schemeClr>
        </a:solidFill>
        <a:ln>
          <a:solidFill>
            <a:schemeClr val="tx1"/>
          </a:solidFill>
        </a:ln>
        <a:effectLst>
          <a:glow rad="63500">
            <a:schemeClr val="tx1">
              <a:lumMod val="50000"/>
              <a:lumOff val="50000"/>
              <a:alpha val="40000"/>
            </a:schemeClr>
          </a:glow>
          <a:outerShdw blurRad="50800" dist="38100" dir="5400000" algn="t" rotWithShape="0">
            <a:prstClr val="black">
              <a:alpha val="40000"/>
            </a:prstClr>
          </a:outerShdw>
        </a:effectLst>
      </dgm:spPr>
      <dgm:t>
        <a:bodyPr anchor="ctr"/>
        <a:lstStyle/>
        <a:p>
          <a:pPr algn="l"/>
          <a:r>
            <a:rPr lang="en-GB" sz="2000" dirty="0">
              <a:solidFill>
                <a:schemeClr val="bg1"/>
              </a:solidFill>
            </a:rPr>
            <a:t>Categorise the issues in the Issue Log</a:t>
          </a:r>
          <a:endParaRPr lang="en-US" sz="2000" dirty="0">
            <a:solidFill>
              <a:schemeClr val="bg1"/>
            </a:solidFill>
          </a:endParaRPr>
        </a:p>
      </dgm:t>
    </dgm:pt>
    <dgm:pt modelId="{F27E0B60-0E2E-46D9-98E3-03610DA4A6D9}" type="parTrans" cxnId="{25444A76-7DAF-4796-9E9E-8954E2B3E1AB}">
      <dgm:prSet/>
      <dgm:spPr/>
      <dgm:t>
        <a:bodyPr/>
        <a:lstStyle/>
        <a:p>
          <a:endParaRPr lang="en-US"/>
        </a:p>
      </dgm:t>
    </dgm:pt>
    <dgm:pt modelId="{B89C0F28-5124-4A32-8814-ECACBB6804A0}" type="sibTrans" cxnId="{25444A76-7DAF-4796-9E9E-8954E2B3E1AB}">
      <dgm:prSet/>
      <dgm:spPr/>
      <dgm:t>
        <a:bodyPr/>
        <a:lstStyle/>
        <a:p>
          <a:endParaRPr lang="en-US"/>
        </a:p>
      </dgm:t>
    </dgm:pt>
    <dgm:pt modelId="{5A5BFE7D-A994-4FF4-99FC-BAF6C7FB5417}">
      <dgm:prSet phldrT="[Text]"/>
      <dgm:spPr>
        <a:solidFill>
          <a:schemeClr val="tx2">
            <a:lumMod val="60000"/>
            <a:lumOff val="40000"/>
          </a:schemeClr>
        </a:solidFill>
        <a:ln>
          <a:solidFill>
            <a:schemeClr val="tx1"/>
          </a:solidFill>
        </a:ln>
        <a:effectLst>
          <a:glow rad="63500">
            <a:schemeClr val="tx1">
              <a:lumMod val="50000"/>
              <a:lumOff val="50000"/>
              <a:alpha val="40000"/>
            </a:schemeClr>
          </a:glow>
          <a:outerShdw blurRad="50800" dist="38100" dir="5400000" algn="t" rotWithShape="0">
            <a:prstClr val="black">
              <a:alpha val="40000"/>
            </a:prstClr>
          </a:outerShdw>
        </a:effectLst>
      </dgm:spPr>
      <dgm:t>
        <a:bodyPr/>
        <a:lstStyle/>
        <a:p>
          <a:r>
            <a:rPr lang="en-US" dirty="0">
              <a:solidFill>
                <a:schemeClr val="bg1"/>
              </a:solidFill>
            </a:rPr>
            <a:t>2</a:t>
          </a:r>
        </a:p>
      </dgm:t>
    </dgm:pt>
    <dgm:pt modelId="{B985FFE0-C3B7-44EC-B62C-983A5F6D7493}" type="parTrans" cxnId="{E16CB09B-7528-428D-B329-7B282271951A}">
      <dgm:prSet/>
      <dgm:spPr/>
      <dgm:t>
        <a:bodyPr/>
        <a:lstStyle/>
        <a:p>
          <a:endParaRPr lang="en-US"/>
        </a:p>
      </dgm:t>
    </dgm:pt>
    <dgm:pt modelId="{64D35E53-0E42-45C2-80BA-CFC94AD3E47C}" type="sibTrans" cxnId="{E16CB09B-7528-428D-B329-7B282271951A}">
      <dgm:prSet/>
      <dgm:spPr/>
      <dgm:t>
        <a:bodyPr/>
        <a:lstStyle/>
        <a:p>
          <a:endParaRPr lang="en-US"/>
        </a:p>
      </dgm:t>
    </dgm:pt>
    <dgm:pt modelId="{99F82448-145E-470D-A31E-17B1B16A0487}">
      <dgm:prSet phldrT="[Text]" custT="1"/>
      <dgm:spPr>
        <a:solidFill>
          <a:schemeClr val="tx2">
            <a:lumMod val="60000"/>
            <a:lumOff val="40000"/>
          </a:schemeClr>
        </a:solidFill>
        <a:ln>
          <a:solidFill>
            <a:schemeClr val="tx1"/>
          </a:solidFill>
        </a:ln>
        <a:effectLst>
          <a:glow rad="63500">
            <a:schemeClr val="tx1">
              <a:lumMod val="50000"/>
              <a:lumOff val="50000"/>
              <a:alpha val="40000"/>
            </a:schemeClr>
          </a:glow>
          <a:outerShdw blurRad="50800" dist="38100" dir="5400000" algn="t" rotWithShape="0">
            <a:prstClr val="black">
              <a:alpha val="40000"/>
            </a:prstClr>
          </a:outerShdw>
        </a:effectLst>
      </dgm:spPr>
      <dgm:t>
        <a:bodyPr anchor="ctr"/>
        <a:lstStyle/>
        <a:p>
          <a:pPr algn="l"/>
          <a:r>
            <a:rPr lang="en-GB" sz="2000" dirty="0">
              <a:solidFill>
                <a:schemeClr val="bg1"/>
              </a:solidFill>
            </a:rPr>
            <a:t>Determine the outcome for the Issue  log. </a:t>
          </a:r>
          <a:endParaRPr lang="en-US" sz="2000" dirty="0">
            <a:solidFill>
              <a:schemeClr val="bg1"/>
            </a:solidFill>
          </a:endParaRPr>
        </a:p>
      </dgm:t>
    </dgm:pt>
    <dgm:pt modelId="{26E07CE4-00E9-40A6-A0A5-780D9B38E9EF}" type="parTrans" cxnId="{4579A774-94A0-4817-8072-F557AA5FC1B0}">
      <dgm:prSet/>
      <dgm:spPr/>
      <dgm:t>
        <a:bodyPr/>
        <a:lstStyle/>
        <a:p>
          <a:endParaRPr lang="en-US"/>
        </a:p>
      </dgm:t>
    </dgm:pt>
    <dgm:pt modelId="{E7AA34F3-14F7-4C02-8D93-23392FFF8C7F}" type="sibTrans" cxnId="{4579A774-94A0-4817-8072-F557AA5FC1B0}">
      <dgm:prSet/>
      <dgm:spPr/>
      <dgm:t>
        <a:bodyPr/>
        <a:lstStyle/>
        <a:p>
          <a:endParaRPr lang="en-US"/>
        </a:p>
      </dgm:t>
    </dgm:pt>
    <dgm:pt modelId="{124C553E-D19F-4EE5-9E8E-CDC5AEDBE58D}">
      <dgm:prSet phldrT="[Text]"/>
      <dgm:spPr>
        <a:solidFill>
          <a:schemeClr val="tx2">
            <a:lumMod val="60000"/>
            <a:lumOff val="40000"/>
          </a:schemeClr>
        </a:solidFill>
        <a:ln>
          <a:solidFill>
            <a:schemeClr val="tx1"/>
          </a:solidFill>
        </a:ln>
        <a:effectLst>
          <a:glow rad="63500">
            <a:schemeClr val="tx1">
              <a:lumMod val="50000"/>
              <a:lumOff val="50000"/>
              <a:alpha val="40000"/>
            </a:schemeClr>
          </a:glow>
          <a:outerShdw blurRad="50800" dist="38100" dir="5400000" algn="t" rotWithShape="0">
            <a:prstClr val="black">
              <a:alpha val="40000"/>
            </a:prstClr>
          </a:outerShdw>
        </a:effectLst>
      </dgm:spPr>
      <dgm:t>
        <a:bodyPr/>
        <a:lstStyle/>
        <a:p>
          <a:r>
            <a:rPr lang="en-US" dirty="0">
              <a:solidFill>
                <a:schemeClr val="bg1"/>
              </a:solidFill>
            </a:rPr>
            <a:t>3</a:t>
          </a:r>
        </a:p>
      </dgm:t>
    </dgm:pt>
    <dgm:pt modelId="{9743E369-1AA0-474E-ADC3-4D3E27FA6B93}" type="parTrans" cxnId="{33A12677-9083-442F-ADBC-00BBDA808491}">
      <dgm:prSet/>
      <dgm:spPr/>
      <dgm:t>
        <a:bodyPr/>
        <a:lstStyle/>
        <a:p>
          <a:endParaRPr lang="en-US"/>
        </a:p>
      </dgm:t>
    </dgm:pt>
    <dgm:pt modelId="{49AFCD6B-E3DD-4F66-823B-9E6A76908229}" type="sibTrans" cxnId="{33A12677-9083-442F-ADBC-00BBDA808491}">
      <dgm:prSet/>
      <dgm:spPr/>
      <dgm:t>
        <a:bodyPr/>
        <a:lstStyle/>
        <a:p>
          <a:endParaRPr lang="en-US"/>
        </a:p>
      </dgm:t>
    </dgm:pt>
    <dgm:pt modelId="{6A5647F9-8680-40B9-8D03-A05A85892A57}">
      <dgm:prSet phldrT="[Text]" custT="1"/>
      <dgm:spPr>
        <a:solidFill>
          <a:schemeClr val="tx2">
            <a:lumMod val="60000"/>
            <a:lumOff val="40000"/>
          </a:schemeClr>
        </a:solidFill>
        <a:ln>
          <a:solidFill>
            <a:schemeClr val="tx1"/>
          </a:solidFill>
        </a:ln>
        <a:effectLst>
          <a:glow rad="63500">
            <a:schemeClr val="tx1">
              <a:lumMod val="50000"/>
              <a:lumOff val="50000"/>
              <a:alpha val="40000"/>
            </a:schemeClr>
          </a:glow>
          <a:outerShdw blurRad="50800" dist="38100" dir="5400000" algn="t" rotWithShape="0">
            <a:prstClr val="black">
              <a:alpha val="40000"/>
            </a:prstClr>
          </a:outerShdw>
        </a:effectLst>
      </dgm:spPr>
      <dgm:t>
        <a:bodyPr anchor="ctr"/>
        <a:lstStyle/>
        <a:p>
          <a:pPr algn="l"/>
          <a:r>
            <a:rPr lang="en-GB" sz="2000" dirty="0">
              <a:solidFill>
                <a:schemeClr val="bg1"/>
              </a:solidFill>
            </a:rPr>
            <a:t>Update the Issue log with the outcome.</a:t>
          </a:r>
          <a:endParaRPr lang="en-US" sz="2000" dirty="0">
            <a:solidFill>
              <a:schemeClr val="bg1"/>
            </a:solidFill>
          </a:endParaRPr>
        </a:p>
      </dgm:t>
    </dgm:pt>
    <dgm:pt modelId="{25B7F3EC-6E66-4C68-9192-0FBA782140FE}" type="parTrans" cxnId="{0B339411-8EF7-4811-A76B-3E96E2615140}">
      <dgm:prSet/>
      <dgm:spPr/>
      <dgm:t>
        <a:bodyPr/>
        <a:lstStyle/>
        <a:p>
          <a:endParaRPr lang="en-US"/>
        </a:p>
      </dgm:t>
    </dgm:pt>
    <dgm:pt modelId="{79C4E249-E737-4C3E-BA63-4A1EB652B77E}" type="sibTrans" cxnId="{0B339411-8EF7-4811-A76B-3E96E2615140}">
      <dgm:prSet/>
      <dgm:spPr/>
      <dgm:t>
        <a:bodyPr/>
        <a:lstStyle/>
        <a:p>
          <a:endParaRPr lang="en-US"/>
        </a:p>
      </dgm:t>
    </dgm:pt>
    <dgm:pt modelId="{908D4184-15CC-44FF-8A37-2A7DCC51B4F9}">
      <dgm:prSet phldrT="[Text]"/>
      <dgm:spPr>
        <a:solidFill>
          <a:schemeClr val="tx2">
            <a:lumMod val="60000"/>
            <a:lumOff val="40000"/>
          </a:schemeClr>
        </a:solidFill>
        <a:ln>
          <a:solidFill>
            <a:schemeClr val="tx1"/>
          </a:solidFill>
        </a:ln>
        <a:effectLst>
          <a:glow rad="63500">
            <a:schemeClr val="tx1">
              <a:lumMod val="50000"/>
              <a:lumOff val="50000"/>
              <a:alpha val="40000"/>
            </a:schemeClr>
          </a:glow>
          <a:outerShdw blurRad="50800" dist="38100" dir="5400000" algn="t" rotWithShape="0">
            <a:prstClr val="black">
              <a:alpha val="40000"/>
            </a:prstClr>
          </a:outerShdw>
        </a:effectLst>
      </dgm:spPr>
      <dgm:t>
        <a:bodyPr/>
        <a:lstStyle/>
        <a:p>
          <a:r>
            <a:rPr lang="en-US" dirty="0">
              <a:solidFill>
                <a:schemeClr val="bg1"/>
              </a:solidFill>
            </a:rPr>
            <a:t>4</a:t>
          </a:r>
        </a:p>
      </dgm:t>
    </dgm:pt>
    <dgm:pt modelId="{68345B5F-E9C7-4CC5-A747-653615774D7C}" type="parTrans" cxnId="{4F20FFF6-0651-466E-B0AA-8CB6BCC421EB}">
      <dgm:prSet/>
      <dgm:spPr/>
      <dgm:t>
        <a:bodyPr/>
        <a:lstStyle/>
        <a:p>
          <a:endParaRPr lang="en-US"/>
        </a:p>
      </dgm:t>
    </dgm:pt>
    <dgm:pt modelId="{F0B03D09-B1D2-44E5-A701-373984CB25B7}" type="sibTrans" cxnId="{4F20FFF6-0651-466E-B0AA-8CB6BCC421EB}">
      <dgm:prSet/>
      <dgm:spPr/>
      <dgm:t>
        <a:bodyPr/>
        <a:lstStyle/>
        <a:p>
          <a:endParaRPr lang="en-US"/>
        </a:p>
      </dgm:t>
    </dgm:pt>
    <dgm:pt modelId="{A2547335-8BC6-4BBB-9D3F-E381CC9479F6}">
      <dgm:prSet phldrT="[Text]" custT="1"/>
      <dgm:spPr>
        <a:solidFill>
          <a:schemeClr val="tx2">
            <a:lumMod val="60000"/>
            <a:lumOff val="40000"/>
          </a:schemeClr>
        </a:solidFill>
        <a:ln>
          <a:solidFill>
            <a:schemeClr val="tx1"/>
          </a:solidFill>
        </a:ln>
        <a:effectLst>
          <a:glow rad="63500">
            <a:schemeClr val="tx1">
              <a:lumMod val="50000"/>
              <a:lumOff val="50000"/>
              <a:alpha val="40000"/>
            </a:schemeClr>
          </a:glow>
          <a:outerShdw blurRad="50800" dist="38100" dir="5400000" algn="t" rotWithShape="0">
            <a:prstClr val="black">
              <a:alpha val="40000"/>
            </a:prstClr>
          </a:outerShdw>
        </a:effectLst>
      </dgm:spPr>
      <dgm:t>
        <a:bodyPr anchor="ctr"/>
        <a:lstStyle/>
        <a:p>
          <a:pPr algn="l"/>
          <a:r>
            <a:rPr lang="en-GB" sz="2000" dirty="0">
              <a:solidFill>
                <a:schemeClr val="bg1"/>
              </a:solidFill>
            </a:rPr>
            <a:t>Do any Post-Processing required, e.g. save History messages</a:t>
          </a:r>
          <a:endParaRPr lang="en-US" sz="2000" dirty="0">
            <a:solidFill>
              <a:schemeClr val="bg1"/>
            </a:solidFill>
          </a:endParaRPr>
        </a:p>
      </dgm:t>
    </dgm:pt>
    <dgm:pt modelId="{7C108985-7593-4183-A2CE-B57025DAACA3}" type="parTrans" cxnId="{557B7E33-70A4-4554-8491-0B17C36287AE}">
      <dgm:prSet/>
      <dgm:spPr/>
      <dgm:t>
        <a:bodyPr/>
        <a:lstStyle/>
        <a:p>
          <a:endParaRPr lang="en-US"/>
        </a:p>
      </dgm:t>
    </dgm:pt>
    <dgm:pt modelId="{6F3D0C9F-C92E-4CB1-9C28-AADD7360A190}" type="sibTrans" cxnId="{557B7E33-70A4-4554-8491-0B17C36287AE}">
      <dgm:prSet/>
      <dgm:spPr/>
      <dgm:t>
        <a:bodyPr/>
        <a:lstStyle/>
        <a:p>
          <a:endParaRPr lang="en-US"/>
        </a:p>
      </dgm:t>
    </dgm:pt>
    <dgm:pt modelId="{4317F818-2178-412A-BEE0-BFDF20859DF5}">
      <dgm:prSet phldrT="[Text]"/>
      <dgm:spPr>
        <a:solidFill>
          <a:schemeClr val="tx2">
            <a:lumMod val="60000"/>
            <a:lumOff val="40000"/>
          </a:schemeClr>
        </a:solidFill>
        <a:ln>
          <a:solidFill>
            <a:schemeClr val="tx1"/>
          </a:solidFill>
        </a:ln>
        <a:effectLst>
          <a:glow rad="63500">
            <a:schemeClr val="tx1">
              <a:lumMod val="50000"/>
              <a:lumOff val="50000"/>
              <a:alpha val="40000"/>
            </a:schemeClr>
          </a:glow>
          <a:outerShdw blurRad="50800" dist="38100" dir="5400000" algn="t" rotWithShape="0">
            <a:prstClr val="black">
              <a:alpha val="40000"/>
            </a:prstClr>
          </a:outerShdw>
        </a:effectLst>
      </dgm:spPr>
      <dgm:t>
        <a:bodyPr/>
        <a:lstStyle/>
        <a:p>
          <a:r>
            <a:rPr lang="en-US" dirty="0">
              <a:solidFill>
                <a:schemeClr val="bg1"/>
              </a:solidFill>
            </a:rPr>
            <a:t>5</a:t>
          </a:r>
        </a:p>
      </dgm:t>
    </dgm:pt>
    <dgm:pt modelId="{3D34B141-F07C-4019-8F15-6CF1E7E54646}" type="parTrans" cxnId="{0ED632D0-0C08-4DDC-A540-57F3BD7ED78B}">
      <dgm:prSet/>
      <dgm:spPr/>
      <dgm:t>
        <a:bodyPr/>
        <a:lstStyle/>
        <a:p>
          <a:endParaRPr lang="en-US"/>
        </a:p>
      </dgm:t>
    </dgm:pt>
    <dgm:pt modelId="{DCAC25A5-40E9-484E-90AC-CBB0F4E3F3E2}" type="sibTrans" cxnId="{0ED632D0-0C08-4DDC-A540-57F3BD7ED78B}">
      <dgm:prSet/>
      <dgm:spPr/>
      <dgm:t>
        <a:bodyPr/>
        <a:lstStyle/>
        <a:p>
          <a:endParaRPr lang="en-US"/>
        </a:p>
      </dgm:t>
    </dgm:pt>
    <dgm:pt modelId="{A61EAA0B-912D-4930-A700-FFBD0A4B797C}">
      <dgm:prSet phldrT="[Text]" custT="1"/>
      <dgm:spPr>
        <a:solidFill>
          <a:schemeClr val="tx2">
            <a:lumMod val="60000"/>
            <a:lumOff val="40000"/>
          </a:schemeClr>
        </a:solidFill>
        <a:ln>
          <a:solidFill>
            <a:schemeClr val="tx1"/>
          </a:solidFill>
        </a:ln>
        <a:effectLst>
          <a:glow rad="63500">
            <a:schemeClr val="tx1">
              <a:lumMod val="50000"/>
              <a:lumOff val="50000"/>
              <a:alpha val="40000"/>
            </a:schemeClr>
          </a:glow>
          <a:outerShdw blurRad="50800" dist="38100" dir="5400000" algn="t" rotWithShape="0">
            <a:prstClr val="black">
              <a:alpha val="40000"/>
            </a:prstClr>
          </a:outerShdw>
        </a:effectLst>
      </dgm:spPr>
      <dgm:t>
        <a:bodyPr anchor="ctr"/>
        <a:lstStyle/>
        <a:p>
          <a:pPr algn="l"/>
          <a:r>
            <a:rPr lang="en-GB" sz="2000" dirty="0">
              <a:solidFill>
                <a:schemeClr val="bg1"/>
              </a:solidFill>
            </a:rPr>
            <a:t>Create Work list Items</a:t>
          </a:r>
          <a:endParaRPr lang="en-US" sz="2000" dirty="0">
            <a:solidFill>
              <a:schemeClr val="bg1"/>
            </a:solidFill>
          </a:endParaRPr>
        </a:p>
      </dgm:t>
    </dgm:pt>
    <dgm:pt modelId="{929E34BA-A322-4E29-ADAB-D283A435332F}" type="parTrans" cxnId="{52124F38-D7E1-4FD2-9FBC-080E1ED6B416}">
      <dgm:prSet/>
      <dgm:spPr/>
      <dgm:t>
        <a:bodyPr/>
        <a:lstStyle/>
        <a:p>
          <a:endParaRPr lang="en-US"/>
        </a:p>
      </dgm:t>
    </dgm:pt>
    <dgm:pt modelId="{C20DBAEA-5134-43B6-97FD-ACD3D858D767}" type="sibTrans" cxnId="{52124F38-D7E1-4FD2-9FBC-080E1ED6B416}">
      <dgm:prSet/>
      <dgm:spPr/>
      <dgm:t>
        <a:bodyPr/>
        <a:lstStyle/>
        <a:p>
          <a:endParaRPr lang="en-US"/>
        </a:p>
      </dgm:t>
    </dgm:pt>
    <dgm:pt modelId="{ECC35177-F6D5-4198-A98D-76D69D520D39}">
      <dgm:prSet phldrT="[Text]" custT="1"/>
      <dgm:spPr>
        <a:solidFill>
          <a:schemeClr val="tx2">
            <a:lumMod val="60000"/>
            <a:lumOff val="40000"/>
          </a:schemeClr>
        </a:solidFill>
        <a:ln>
          <a:solidFill>
            <a:schemeClr val="tx1"/>
          </a:solidFill>
        </a:ln>
        <a:effectLst>
          <a:glow rad="63500">
            <a:schemeClr val="tx1">
              <a:lumMod val="50000"/>
              <a:lumOff val="50000"/>
              <a:alpha val="40000"/>
            </a:schemeClr>
          </a:glow>
          <a:outerShdw blurRad="50800" dist="38100" dir="5400000" algn="t" rotWithShape="0">
            <a:prstClr val="black">
              <a:alpha val="40000"/>
            </a:prstClr>
          </a:outerShdw>
        </a:effectLst>
      </dgm:spPr>
      <dgm:t>
        <a:bodyPr anchor="ctr"/>
        <a:lstStyle/>
        <a:p>
          <a:pPr algn="l"/>
          <a:r>
            <a:rPr lang="en-GB" sz="2000" dirty="0">
              <a:solidFill>
                <a:schemeClr val="bg1"/>
              </a:solidFill>
            </a:rPr>
            <a:t>Depending on the Payment Entity, Use Case may be called.</a:t>
          </a:r>
          <a:endParaRPr lang="en-US" sz="2000" dirty="0">
            <a:solidFill>
              <a:schemeClr val="bg1"/>
            </a:solidFill>
          </a:endParaRPr>
        </a:p>
      </dgm:t>
    </dgm:pt>
    <dgm:pt modelId="{44816E9B-5715-4535-8699-B18059A05D2C}" type="parTrans" cxnId="{7FD66D5E-E297-4E32-BB17-AEC7058678F6}">
      <dgm:prSet/>
      <dgm:spPr/>
      <dgm:t>
        <a:bodyPr/>
        <a:lstStyle/>
        <a:p>
          <a:endParaRPr lang="en-US"/>
        </a:p>
      </dgm:t>
    </dgm:pt>
    <dgm:pt modelId="{A126ECF5-97F6-42D5-9754-B15619EC7085}" type="sibTrans" cxnId="{7FD66D5E-E297-4E32-BB17-AEC7058678F6}">
      <dgm:prSet/>
      <dgm:spPr/>
      <dgm:t>
        <a:bodyPr/>
        <a:lstStyle/>
        <a:p>
          <a:endParaRPr lang="en-US"/>
        </a:p>
      </dgm:t>
    </dgm:pt>
    <dgm:pt modelId="{BBEDFC2C-AD28-4B97-868F-4DC399AEAD8B}" type="pres">
      <dgm:prSet presAssocID="{4FD9DA94-6BE6-410F-88A7-38631C7B3656}" presName="Name0" presStyleCnt="0">
        <dgm:presLayoutVars>
          <dgm:dir/>
          <dgm:animLvl val="lvl"/>
          <dgm:resizeHandles/>
        </dgm:presLayoutVars>
      </dgm:prSet>
      <dgm:spPr/>
    </dgm:pt>
    <dgm:pt modelId="{6A74817F-0E0B-4CB4-B428-7B0BE08B5BCA}" type="pres">
      <dgm:prSet presAssocID="{217D7876-033A-4B2F-B47F-C1D226783002}" presName="linNode" presStyleCnt="0"/>
      <dgm:spPr/>
    </dgm:pt>
    <dgm:pt modelId="{8F97DBB7-B333-4768-844A-5822A8576C24}" type="pres">
      <dgm:prSet presAssocID="{217D7876-033A-4B2F-B47F-C1D226783002}" presName="parentShp" presStyleLbl="node1" presStyleIdx="0" presStyleCnt="5" custScaleX="20536" custLinFactNeighborX="-5952" custLinFactNeighborY="18964">
        <dgm:presLayoutVars>
          <dgm:bulletEnabled val="1"/>
        </dgm:presLayoutVars>
      </dgm:prSet>
      <dgm:spPr/>
    </dgm:pt>
    <dgm:pt modelId="{F265D19E-2B08-4F2C-B84C-BE195A49C769}" type="pres">
      <dgm:prSet presAssocID="{217D7876-033A-4B2F-B47F-C1D226783002}" presName="childShp" presStyleLbl="bgAccFollowNode1" presStyleIdx="0" presStyleCnt="5" custScaleX="141071" custLinFactNeighborX="-2679" custLinFactNeighborY="9390">
        <dgm:presLayoutVars>
          <dgm:bulletEnabled val="1"/>
        </dgm:presLayoutVars>
      </dgm:prSet>
      <dgm:spPr/>
    </dgm:pt>
    <dgm:pt modelId="{23BC4AEC-3CC7-4B60-BC7F-A50FAB35E5BA}" type="pres">
      <dgm:prSet presAssocID="{046828AC-62E1-44E1-8AEE-3C451D018D92}" presName="spacing" presStyleCnt="0"/>
      <dgm:spPr/>
    </dgm:pt>
    <dgm:pt modelId="{FC8DDB0D-D177-423C-A551-FBD397F9ACA1}" type="pres">
      <dgm:prSet presAssocID="{5A5BFE7D-A994-4FF4-99FC-BAF6C7FB5417}" presName="linNode" presStyleCnt="0"/>
      <dgm:spPr/>
    </dgm:pt>
    <dgm:pt modelId="{08B00748-8802-44F9-8C83-BC67D9B7535A}" type="pres">
      <dgm:prSet presAssocID="{5A5BFE7D-A994-4FF4-99FC-BAF6C7FB5417}" presName="parentShp" presStyleLbl="node1" presStyleIdx="1" presStyleCnt="5" custScaleX="20536" custLinFactNeighborX="-5952" custLinFactNeighborY="14284">
        <dgm:presLayoutVars>
          <dgm:bulletEnabled val="1"/>
        </dgm:presLayoutVars>
      </dgm:prSet>
      <dgm:spPr/>
    </dgm:pt>
    <dgm:pt modelId="{FC5E59C9-69D1-4CFA-B890-4C683452F18D}" type="pres">
      <dgm:prSet presAssocID="{5A5BFE7D-A994-4FF4-99FC-BAF6C7FB5417}" presName="childShp" presStyleLbl="bgAccFollowNode1" presStyleIdx="1" presStyleCnt="5" custScaleX="141071" custLinFactNeighborX="-2679" custLinFactNeighborY="9390">
        <dgm:presLayoutVars>
          <dgm:bulletEnabled val="1"/>
        </dgm:presLayoutVars>
      </dgm:prSet>
      <dgm:spPr/>
    </dgm:pt>
    <dgm:pt modelId="{7DE57A80-B8C4-48ED-BDFB-1794FDD6425A}" type="pres">
      <dgm:prSet presAssocID="{64D35E53-0E42-45C2-80BA-CFC94AD3E47C}" presName="spacing" presStyleCnt="0"/>
      <dgm:spPr/>
    </dgm:pt>
    <dgm:pt modelId="{0643E72F-9303-463D-8200-F9B4DB7FA8BA}" type="pres">
      <dgm:prSet presAssocID="{124C553E-D19F-4EE5-9E8E-CDC5AEDBE58D}" presName="linNode" presStyleCnt="0"/>
      <dgm:spPr/>
    </dgm:pt>
    <dgm:pt modelId="{CE29553D-B30D-4723-BE77-8557BB735CB5}" type="pres">
      <dgm:prSet presAssocID="{124C553E-D19F-4EE5-9E8E-CDC5AEDBE58D}" presName="parentShp" presStyleLbl="node1" presStyleIdx="2" presStyleCnt="5" custScaleX="20536" custLinFactNeighborX="-19048" custLinFactNeighborY="9390">
        <dgm:presLayoutVars>
          <dgm:bulletEnabled val="1"/>
        </dgm:presLayoutVars>
      </dgm:prSet>
      <dgm:spPr/>
    </dgm:pt>
    <dgm:pt modelId="{C4B4FCDF-9842-4F15-B318-C5C074B5553C}" type="pres">
      <dgm:prSet presAssocID="{124C553E-D19F-4EE5-9E8E-CDC5AEDBE58D}" presName="childShp" presStyleLbl="bgAccFollowNode1" presStyleIdx="2" presStyleCnt="5" custScaleX="141071" custLinFactNeighborX="-2679" custLinFactNeighborY="9390">
        <dgm:presLayoutVars>
          <dgm:bulletEnabled val="1"/>
        </dgm:presLayoutVars>
      </dgm:prSet>
      <dgm:spPr/>
    </dgm:pt>
    <dgm:pt modelId="{64D8D159-0D59-47EB-873A-57E2FE2DD2C8}" type="pres">
      <dgm:prSet presAssocID="{49AFCD6B-E3DD-4F66-823B-9E6A76908229}" presName="spacing" presStyleCnt="0"/>
      <dgm:spPr/>
    </dgm:pt>
    <dgm:pt modelId="{E91EB643-2654-4F53-AC6A-462B6458F96E}" type="pres">
      <dgm:prSet presAssocID="{908D4184-15CC-44FF-8A37-2A7DCC51B4F9}" presName="linNode" presStyleCnt="0"/>
      <dgm:spPr/>
    </dgm:pt>
    <dgm:pt modelId="{9B9770E0-E1CD-4280-B907-5584F82102AB}" type="pres">
      <dgm:prSet presAssocID="{908D4184-15CC-44FF-8A37-2A7DCC51B4F9}" presName="parentShp" presStyleLbl="node1" presStyleIdx="3" presStyleCnt="5" custScaleX="20536" custLinFactNeighborX="-5952" custLinFactNeighborY="4924">
        <dgm:presLayoutVars>
          <dgm:bulletEnabled val="1"/>
        </dgm:presLayoutVars>
      </dgm:prSet>
      <dgm:spPr/>
    </dgm:pt>
    <dgm:pt modelId="{18FFCA56-AD44-417A-9E3D-6D308B6AE74F}" type="pres">
      <dgm:prSet presAssocID="{908D4184-15CC-44FF-8A37-2A7DCC51B4F9}" presName="childShp" presStyleLbl="bgAccFollowNode1" presStyleIdx="3" presStyleCnt="5" custScaleX="141071" custLinFactNeighborX="-2679" custLinFactNeighborY="9449">
        <dgm:presLayoutVars>
          <dgm:bulletEnabled val="1"/>
        </dgm:presLayoutVars>
      </dgm:prSet>
      <dgm:spPr/>
    </dgm:pt>
    <dgm:pt modelId="{95DD74DD-CA9B-4866-89A8-1105A2EC85B3}" type="pres">
      <dgm:prSet presAssocID="{F0B03D09-B1D2-44E5-A701-373984CB25B7}" presName="spacing" presStyleCnt="0"/>
      <dgm:spPr/>
    </dgm:pt>
    <dgm:pt modelId="{02B5CC7D-C07D-4C53-935B-5CFD929C6BC6}" type="pres">
      <dgm:prSet presAssocID="{4317F818-2178-412A-BEE0-BFDF20859DF5}" presName="linNode" presStyleCnt="0"/>
      <dgm:spPr/>
    </dgm:pt>
    <dgm:pt modelId="{95C708AD-B451-436C-9AEF-297322E0ACF6}" type="pres">
      <dgm:prSet presAssocID="{4317F818-2178-412A-BEE0-BFDF20859DF5}" presName="parentShp" presStyleLbl="node1" presStyleIdx="4" presStyleCnt="5" custScaleX="20536" custLinFactNeighborX="-19048" custLinFactNeighborY="9390">
        <dgm:presLayoutVars>
          <dgm:bulletEnabled val="1"/>
        </dgm:presLayoutVars>
      </dgm:prSet>
      <dgm:spPr/>
    </dgm:pt>
    <dgm:pt modelId="{2F1573DD-3D64-4352-BD7D-91416FDEB86F}" type="pres">
      <dgm:prSet presAssocID="{4317F818-2178-412A-BEE0-BFDF20859DF5}" presName="childShp" presStyleLbl="bgAccFollowNode1" presStyleIdx="4" presStyleCnt="5" custScaleX="141071" custLinFactNeighborX="-2679" custLinFactNeighborY="185">
        <dgm:presLayoutVars>
          <dgm:bulletEnabled val="1"/>
        </dgm:presLayoutVars>
      </dgm:prSet>
      <dgm:spPr/>
    </dgm:pt>
  </dgm:ptLst>
  <dgm:cxnLst>
    <dgm:cxn modelId="{3DCFF300-2753-4D10-A92C-A3578FC74117}" type="presOf" srcId="{217D7876-033A-4B2F-B47F-C1D226783002}" destId="{8F97DBB7-B333-4768-844A-5822A8576C24}" srcOrd="0" destOrd="0" presId="urn:microsoft.com/office/officeart/2005/8/layout/vList6"/>
    <dgm:cxn modelId="{0B339411-8EF7-4811-A76B-3E96E2615140}" srcId="{124C553E-D19F-4EE5-9E8E-CDC5AEDBE58D}" destId="{6A5647F9-8680-40B9-8D03-A05A85892A57}" srcOrd="0" destOrd="0" parTransId="{25B7F3EC-6E66-4C68-9192-0FBA782140FE}" sibTransId="{79C4E249-E737-4C3E-BA63-4A1EB652B77E}"/>
    <dgm:cxn modelId="{A8677730-0D7E-4C2B-87FD-FBE26F1A6988}" type="presOf" srcId="{5A5BFE7D-A994-4FF4-99FC-BAF6C7FB5417}" destId="{08B00748-8802-44F9-8C83-BC67D9B7535A}" srcOrd="0" destOrd="0" presId="urn:microsoft.com/office/officeart/2005/8/layout/vList6"/>
    <dgm:cxn modelId="{557B7E33-70A4-4554-8491-0B17C36287AE}" srcId="{908D4184-15CC-44FF-8A37-2A7DCC51B4F9}" destId="{A2547335-8BC6-4BBB-9D3F-E381CC9479F6}" srcOrd="0" destOrd="0" parTransId="{7C108985-7593-4183-A2CE-B57025DAACA3}" sibTransId="{6F3D0C9F-C92E-4CB1-9C28-AADD7360A190}"/>
    <dgm:cxn modelId="{31673F38-18B8-4F42-8BE9-8E939E14FBB3}" type="presOf" srcId="{124C553E-D19F-4EE5-9E8E-CDC5AEDBE58D}" destId="{CE29553D-B30D-4723-BE77-8557BB735CB5}" srcOrd="0" destOrd="0" presId="urn:microsoft.com/office/officeart/2005/8/layout/vList6"/>
    <dgm:cxn modelId="{52124F38-D7E1-4FD2-9FBC-080E1ED6B416}" srcId="{4317F818-2178-412A-BEE0-BFDF20859DF5}" destId="{A61EAA0B-912D-4930-A700-FFBD0A4B797C}" srcOrd="0" destOrd="0" parTransId="{929E34BA-A322-4E29-ADAB-D283A435332F}" sibTransId="{C20DBAEA-5134-43B6-97FD-ACD3D858D767}"/>
    <dgm:cxn modelId="{7FD66D5E-E297-4E32-BB17-AEC7058678F6}" srcId="{5A5BFE7D-A994-4FF4-99FC-BAF6C7FB5417}" destId="{ECC35177-F6D5-4198-A98D-76D69D520D39}" srcOrd="1" destOrd="0" parTransId="{44816E9B-5715-4535-8699-B18059A05D2C}" sibTransId="{A126ECF5-97F6-42D5-9754-B15619EC7085}"/>
    <dgm:cxn modelId="{3A331E43-038D-4805-8347-AF425967A547}" type="presOf" srcId="{908D4184-15CC-44FF-8A37-2A7DCC51B4F9}" destId="{9B9770E0-E1CD-4280-B907-5584F82102AB}" srcOrd="0" destOrd="0" presId="urn:microsoft.com/office/officeart/2005/8/layout/vList6"/>
    <dgm:cxn modelId="{87CB0250-18E2-49CF-B194-016C7199A3E8}" type="presOf" srcId="{4FD9DA94-6BE6-410F-88A7-38631C7B3656}" destId="{BBEDFC2C-AD28-4B97-868F-4DC399AEAD8B}" srcOrd="0" destOrd="0" presId="urn:microsoft.com/office/officeart/2005/8/layout/vList6"/>
    <dgm:cxn modelId="{4579A774-94A0-4817-8072-F557AA5FC1B0}" srcId="{5A5BFE7D-A994-4FF4-99FC-BAF6C7FB5417}" destId="{99F82448-145E-470D-A31E-17B1B16A0487}" srcOrd="0" destOrd="0" parTransId="{26E07CE4-00E9-40A6-A0A5-780D9B38E9EF}" sibTransId="{E7AA34F3-14F7-4C02-8D93-23392FFF8C7F}"/>
    <dgm:cxn modelId="{AE344556-160E-4706-A809-624260C89F3C}" type="presOf" srcId="{ECC35177-F6D5-4198-A98D-76D69D520D39}" destId="{FC5E59C9-69D1-4CFA-B890-4C683452F18D}" srcOrd="0" destOrd="1" presId="urn:microsoft.com/office/officeart/2005/8/layout/vList6"/>
    <dgm:cxn modelId="{25444A76-7DAF-4796-9E9E-8954E2B3E1AB}" srcId="{217D7876-033A-4B2F-B47F-C1D226783002}" destId="{00C716FF-5D95-4043-9E29-B1D4CB9BEC5A}" srcOrd="0" destOrd="0" parTransId="{F27E0B60-0E2E-46D9-98E3-03610DA4A6D9}" sibTransId="{B89C0F28-5124-4A32-8814-ECACBB6804A0}"/>
    <dgm:cxn modelId="{33A12677-9083-442F-ADBC-00BBDA808491}" srcId="{4FD9DA94-6BE6-410F-88A7-38631C7B3656}" destId="{124C553E-D19F-4EE5-9E8E-CDC5AEDBE58D}" srcOrd="2" destOrd="0" parTransId="{9743E369-1AA0-474E-ADC3-4D3E27FA6B93}" sibTransId="{49AFCD6B-E3DD-4F66-823B-9E6A76908229}"/>
    <dgm:cxn modelId="{2FAF4F81-43D8-4C53-A448-FBFF0A28884A}" type="presOf" srcId="{00C716FF-5D95-4043-9E29-B1D4CB9BEC5A}" destId="{F265D19E-2B08-4F2C-B84C-BE195A49C769}" srcOrd="0" destOrd="0" presId="urn:microsoft.com/office/officeart/2005/8/layout/vList6"/>
    <dgm:cxn modelId="{36BC5A86-E6B9-4A7D-9CBC-DFB70FC0C3E0}" type="presOf" srcId="{4317F818-2178-412A-BEE0-BFDF20859DF5}" destId="{95C708AD-B451-436C-9AEF-297322E0ACF6}" srcOrd="0" destOrd="0" presId="urn:microsoft.com/office/officeart/2005/8/layout/vList6"/>
    <dgm:cxn modelId="{6C069E91-E8F2-45E0-B71F-061DC4C25D7B}" type="presOf" srcId="{A61EAA0B-912D-4930-A700-FFBD0A4B797C}" destId="{2F1573DD-3D64-4352-BD7D-91416FDEB86F}" srcOrd="0" destOrd="0" presId="urn:microsoft.com/office/officeart/2005/8/layout/vList6"/>
    <dgm:cxn modelId="{E16CB09B-7528-428D-B329-7B282271951A}" srcId="{4FD9DA94-6BE6-410F-88A7-38631C7B3656}" destId="{5A5BFE7D-A994-4FF4-99FC-BAF6C7FB5417}" srcOrd="1" destOrd="0" parTransId="{B985FFE0-C3B7-44EC-B62C-983A5F6D7493}" sibTransId="{64D35E53-0E42-45C2-80BA-CFC94AD3E47C}"/>
    <dgm:cxn modelId="{F6017CA9-4AD7-432A-A47E-675D8D85CB7D}" type="presOf" srcId="{A2547335-8BC6-4BBB-9D3F-E381CC9479F6}" destId="{18FFCA56-AD44-417A-9E3D-6D308B6AE74F}" srcOrd="0" destOrd="0" presId="urn:microsoft.com/office/officeart/2005/8/layout/vList6"/>
    <dgm:cxn modelId="{54A149B3-3BE6-44E9-B1F4-822ABB0663FC}" type="presOf" srcId="{99F82448-145E-470D-A31E-17B1B16A0487}" destId="{FC5E59C9-69D1-4CFA-B890-4C683452F18D}" srcOrd="0" destOrd="0" presId="urn:microsoft.com/office/officeart/2005/8/layout/vList6"/>
    <dgm:cxn modelId="{0ED632D0-0C08-4DDC-A540-57F3BD7ED78B}" srcId="{4FD9DA94-6BE6-410F-88A7-38631C7B3656}" destId="{4317F818-2178-412A-BEE0-BFDF20859DF5}" srcOrd="4" destOrd="0" parTransId="{3D34B141-F07C-4019-8F15-6CF1E7E54646}" sibTransId="{DCAC25A5-40E9-484E-90AC-CBB0F4E3F3E2}"/>
    <dgm:cxn modelId="{42119ED2-AC3B-447D-A62C-5019CF63510B}" type="presOf" srcId="{6A5647F9-8680-40B9-8D03-A05A85892A57}" destId="{C4B4FCDF-9842-4F15-B318-C5C074B5553C}" srcOrd="0" destOrd="0" presId="urn:microsoft.com/office/officeart/2005/8/layout/vList6"/>
    <dgm:cxn modelId="{E4EDD5E4-FAE5-4496-8C7F-DF65DF65520C}" srcId="{4FD9DA94-6BE6-410F-88A7-38631C7B3656}" destId="{217D7876-033A-4B2F-B47F-C1D226783002}" srcOrd="0" destOrd="0" parTransId="{6E211DDD-7ADD-42E4-9CE4-A38191CB504F}" sibTransId="{046828AC-62E1-44E1-8AEE-3C451D018D92}"/>
    <dgm:cxn modelId="{4F20FFF6-0651-466E-B0AA-8CB6BCC421EB}" srcId="{4FD9DA94-6BE6-410F-88A7-38631C7B3656}" destId="{908D4184-15CC-44FF-8A37-2A7DCC51B4F9}" srcOrd="3" destOrd="0" parTransId="{68345B5F-E9C7-4CC5-A747-653615774D7C}" sibTransId="{F0B03D09-B1D2-44E5-A701-373984CB25B7}"/>
    <dgm:cxn modelId="{5874C166-1C06-4054-A04D-56E43D9EB4D6}" type="presParOf" srcId="{BBEDFC2C-AD28-4B97-868F-4DC399AEAD8B}" destId="{6A74817F-0E0B-4CB4-B428-7B0BE08B5BCA}" srcOrd="0" destOrd="0" presId="urn:microsoft.com/office/officeart/2005/8/layout/vList6"/>
    <dgm:cxn modelId="{1CC0B42C-51B7-4AA6-BE26-E1261E00BE01}" type="presParOf" srcId="{6A74817F-0E0B-4CB4-B428-7B0BE08B5BCA}" destId="{8F97DBB7-B333-4768-844A-5822A8576C24}" srcOrd="0" destOrd="0" presId="urn:microsoft.com/office/officeart/2005/8/layout/vList6"/>
    <dgm:cxn modelId="{6CAF6EF0-FE2D-4C52-9147-B2E82F6D52B5}" type="presParOf" srcId="{6A74817F-0E0B-4CB4-B428-7B0BE08B5BCA}" destId="{F265D19E-2B08-4F2C-B84C-BE195A49C769}" srcOrd="1" destOrd="0" presId="urn:microsoft.com/office/officeart/2005/8/layout/vList6"/>
    <dgm:cxn modelId="{84924A82-13E2-4AA8-AC06-0F7F9989C18F}" type="presParOf" srcId="{BBEDFC2C-AD28-4B97-868F-4DC399AEAD8B}" destId="{23BC4AEC-3CC7-4B60-BC7F-A50FAB35E5BA}" srcOrd="1" destOrd="0" presId="urn:microsoft.com/office/officeart/2005/8/layout/vList6"/>
    <dgm:cxn modelId="{C1610E1A-B62B-4629-A236-95BD528B190B}" type="presParOf" srcId="{BBEDFC2C-AD28-4B97-868F-4DC399AEAD8B}" destId="{FC8DDB0D-D177-423C-A551-FBD397F9ACA1}" srcOrd="2" destOrd="0" presId="urn:microsoft.com/office/officeart/2005/8/layout/vList6"/>
    <dgm:cxn modelId="{CCD5249F-1F7D-4498-B4FE-B8EB31B553A7}" type="presParOf" srcId="{FC8DDB0D-D177-423C-A551-FBD397F9ACA1}" destId="{08B00748-8802-44F9-8C83-BC67D9B7535A}" srcOrd="0" destOrd="0" presId="urn:microsoft.com/office/officeart/2005/8/layout/vList6"/>
    <dgm:cxn modelId="{5183629C-36E0-4660-86E1-1C82589B8A7A}" type="presParOf" srcId="{FC8DDB0D-D177-423C-A551-FBD397F9ACA1}" destId="{FC5E59C9-69D1-4CFA-B890-4C683452F18D}" srcOrd="1" destOrd="0" presId="urn:microsoft.com/office/officeart/2005/8/layout/vList6"/>
    <dgm:cxn modelId="{2C5D1044-2C0C-4C51-8EFC-B49B2AF7C21F}" type="presParOf" srcId="{BBEDFC2C-AD28-4B97-868F-4DC399AEAD8B}" destId="{7DE57A80-B8C4-48ED-BDFB-1794FDD6425A}" srcOrd="3" destOrd="0" presId="urn:microsoft.com/office/officeart/2005/8/layout/vList6"/>
    <dgm:cxn modelId="{062204BC-39C5-4192-9C1B-F836B2FBD581}" type="presParOf" srcId="{BBEDFC2C-AD28-4B97-868F-4DC399AEAD8B}" destId="{0643E72F-9303-463D-8200-F9B4DB7FA8BA}" srcOrd="4" destOrd="0" presId="urn:microsoft.com/office/officeart/2005/8/layout/vList6"/>
    <dgm:cxn modelId="{CE1E0810-E920-4FC5-9099-E0C710D9245E}" type="presParOf" srcId="{0643E72F-9303-463D-8200-F9B4DB7FA8BA}" destId="{CE29553D-B30D-4723-BE77-8557BB735CB5}" srcOrd="0" destOrd="0" presId="urn:microsoft.com/office/officeart/2005/8/layout/vList6"/>
    <dgm:cxn modelId="{1BBDE306-BF5C-4938-94F4-ED6749880F31}" type="presParOf" srcId="{0643E72F-9303-463D-8200-F9B4DB7FA8BA}" destId="{C4B4FCDF-9842-4F15-B318-C5C074B5553C}" srcOrd="1" destOrd="0" presId="urn:microsoft.com/office/officeart/2005/8/layout/vList6"/>
    <dgm:cxn modelId="{D960358B-1C6F-4C32-88FF-56800B7A4BD9}" type="presParOf" srcId="{BBEDFC2C-AD28-4B97-868F-4DC399AEAD8B}" destId="{64D8D159-0D59-47EB-873A-57E2FE2DD2C8}" srcOrd="5" destOrd="0" presId="urn:microsoft.com/office/officeart/2005/8/layout/vList6"/>
    <dgm:cxn modelId="{CDCB712E-3770-4635-BF4C-E279BE9EBDCA}" type="presParOf" srcId="{BBEDFC2C-AD28-4B97-868F-4DC399AEAD8B}" destId="{E91EB643-2654-4F53-AC6A-462B6458F96E}" srcOrd="6" destOrd="0" presId="urn:microsoft.com/office/officeart/2005/8/layout/vList6"/>
    <dgm:cxn modelId="{5DC7C9DA-6C8A-4B84-AF52-32AFC4B1CE38}" type="presParOf" srcId="{E91EB643-2654-4F53-AC6A-462B6458F96E}" destId="{9B9770E0-E1CD-4280-B907-5584F82102AB}" srcOrd="0" destOrd="0" presId="urn:microsoft.com/office/officeart/2005/8/layout/vList6"/>
    <dgm:cxn modelId="{044FC5A1-FBB8-4F86-9AEE-0F3878BBE7A3}" type="presParOf" srcId="{E91EB643-2654-4F53-AC6A-462B6458F96E}" destId="{18FFCA56-AD44-417A-9E3D-6D308B6AE74F}" srcOrd="1" destOrd="0" presId="urn:microsoft.com/office/officeart/2005/8/layout/vList6"/>
    <dgm:cxn modelId="{57EFC678-1EB0-40F3-B300-57E192A84FC0}" type="presParOf" srcId="{BBEDFC2C-AD28-4B97-868F-4DC399AEAD8B}" destId="{95DD74DD-CA9B-4866-89A8-1105A2EC85B3}" srcOrd="7" destOrd="0" presId="urn:microsoft.com/office/officeart/2005/8/layout/vList6"/>
    <dgm:cxn modelId="{560F369F-A3CB-4B90-9F3D-07715A5D9DFB}" type="presParOf" srcId="{BBEDFC2C-AD28-4B97-868F-4DC399AEAD8B}" destId="{02B5CC7D-C07D-4C53-935B-5CFD929C6BC6}" srcOrd="8" destOrd="0" presId="urn:microsoft.com/office/officeart/2005/8/layout/vList6"/>
    <dgm:cxn modelId="{034EA203-1E4D-49D7-9E6F-EAA62A73F104}" type="presParOf" srcId="{02B5CC7D-C07D-4C53-935B-5CFD929C6BC6}" destId="{95C708AD-B451-436C-9AEF-297322E0ACF6}" srcOrd="0" destOrd="0" presId="urn:microsoft.com/office/officeart/2005/8/layout/vList6"/>
    <dgm:cxn modelId="{0E61A49A-3D82-4D8B-A4EA-6081AD8664BD}" type="presParOf" srcId="{02B5CC7D-C07D-4C53-935B-5CFD929C6BC6}" destId="{2F1573DD-3D64-4352-BD7D-91416FDEB86F}" srcOrd="1" destOrd="0" presId="urn:microsoft.com/office/officeart/2005/8/layout/vList6"/>
  </dgm:cxnLst>
  <dgm:bg>
    <a:effect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DA5FBE10-01B3-47A7-9E50-DEBACEBB5B93}">
      <dgm:prSet custT="1"/>
      <dgm:spPr>
        <a:ln>
          <a:solidFill>
            <a:schemeClr val="tx1"/>
          </a:solidFill>
        </a:ln>
        <a:effectLst>
          <a:outerShdw blurRad="50800" dist="38100" dir="5400000" algn="t" rotWithShape="0">
            <a:prstClr val="black">
              <a:alpha val="40000"/>
            </a:prstClr>
          </a:outerShdw>
        </a:effectLst>
      </dgm:spPr>
      <dgm:t>
        <a:bodyPr/>
        <a:lstStyle/>
        <a:p>
          <a:pPr rtl="0"/>
          <a:r>
            <a:rPr lang="en-US" sz="3300" dirty="0">
              <a:latin typeface="+mn-lt"/>
            </a:rPr>
            <a:t>Question and Answers</a:t>
          </a:r>
        </a:p>
      </dgm:t>
    </dgm:pt>
    <dgm:pt modelId="{259618EC-44FF-405B-BBDB-E9612416B348}" type="parTrans" cxnId="{9BB59148-9604-4971-AF71-B947FB122B04}">
      <dgm:prSet/>
      <dgm:spPr/>
      <dgm:t>
        <a:bodyPr/>
        <a:lstStyle/>
        <a:p>
          <a:endParaRPr lang="en-US"/>
        </a:p>
      </dgm:t>
    </dgm:pt>
    <dgm:pt modelId="{46DC5308-9F0B-4D46-BF29-3C0A592ECFB4}" type="sibTrans" cxnId="{9BB59148-9604-4971-AF71-B947FB122B04}">
      <dgm:prSet/>
      <dgm:spPr/>
      <dgm:t>
        <a:bodyPr/>
        <a:lstStyle/>
        <a:p>
          <a:endParaRPr lang="en-US"/>
        </a:p>
      </dgm:t>
    </dgm:pt>
    <dgm:pt modelId="{CD97704E-4CA1-437C-BA43-B8B6F60F75F4}">
      <dgm:prSet custT="1"/>
      <dgm:spPr>
        <a:ln>
          <a:solidFill>
            <a:schemeClr val="tx1"/>
          </a:solidFill>
        </a:ln>
        <a:effectLst>
          <a:outerShdw blurRad="50800" dist="38100" dir="5400000" algn="t" rotWithShape="0">
            <a:prstClr val="black">
              <a:alpha val="40000"/>
            </a:prstClr>
          </a:outerShdw>
        </a:effectLst>
      </dgm:spPr>
      <dgm:t>
        <a:bodyPr/>
        <a:lstStyle/>
        <a:p>
          <a:pPr rtl="0"/>
          <a:r>
            <a:rPr lang="en-US" sz="3300" dirty="0">
              <a:latin typeface="+mn-lt"/>
            </a:rPr>
            <a:t>Approval Service</a:t>
          </a:r>
        </a:p>
      </dgm:t>
    </dgm:pt>
    <dgm:pt modelId="{0279D9D9-6194-4870-83FF-BC98184BE147}" type="sibTrans" cxnId="{F7EE3495-5E66-4525-B1CD-4123D37993C4}">
      <dgm:prSet/>
      <dgm:spPr/>
      <dgm:t>
        <a:bodyPr/>
        <a:lstStyle/>
        <a:p>
          <a:endParaRPr lang="en-US"/>
        </a:p>
      </dgm:t>
    </dgm:pt>
    <dgm:pt modelId="{A2E97291-D453-480D-886E-B27E31D8931D}" type="parTrans" cxnId="{F7EE3495-5E66-4525-B1CD-4123D37993C4}">
      <dgm:prSet/>
      <dgm:spPr/>
      <dgm:t>
        <a:bodyPr/>
        <a:lstStyle/>
        <a:p>
          <a:endParaRPr lang="en-US"/>
        </a:p>
      </dgm:t>
    </dgm:pt>
    <dgm:pt modelId="{1C309363-36EB-4C43-997A-1FDF4F5C1CDA}">
      <dgm:prSet custT="1"/>
      <dgm:spPr>
        <a:ln>
          <a:solidFill>
            <a:schemeClr val="tx1"/>
          </a:solidFill>
        </a:ln>
        <a:effectLst>
          <a:outerShdw blurRad="50800" dist="38100" dir="5400000" algn="t" rotWithShape="0">
            <a:prstClr val="black">
              <a:alpha val="40000"/>
            </a:prstClr>
          </a:outerShdw>
        </a:effectLst>
      </dgm:spPr>
      <dgm:t>
        <a:bodyPr/>
        <a:lstStyle/>
        <a:p>
          <a:pPr rtl="0"/>
          <a:r>
            <a:rPr lang="en-US" sz="3300" dirty="0">
              <a:latin typeface="+mn-lt"/>
            </a:rPr>
            <a:t>4 Eye Verification</a:t>
          </a:r>
        </a:p>
      </dgm:t>
    </dgm:pt>
    <dgm:pt modelId="{E3C5E15F-352C-46F8-8746-6CFF655D55E7}" type="parTrans" cxnId="{B04C6AB2-F1B3-4925-A783-5C76C5DDC806}">
      <dgm:prSet/>
      <dgm:spPr/>
      <dgm:t>
        <a:bodyPr/>
        <a:lstStyle/>
        <a:p>
          <a:endParaRPr lang="en-US"/>
        </a:p>
      </dgm:t>
    </dgm:pt>
    <dgm:pt modelId="{A385EBC6-1128-41FD-A144-569A230DA7F3}" type="sibTrans" cxnId="{B04C6AB2-F1B3-4925-A783-5C76C5DDC806}">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0" presStyleCnt="3" custScaleX="365062" custLinFactNeighborX="-4933" custLinFactNeighborY="-445"/>
      <dgm:spPr/>
    </dgm:pt>
    <dgm:pt modelId="{AEC25E28-3382-433F-866E-FCC7B20D17AF}" type="pres">
      <dgm:prSet presAssocID="{CD97704E-4CA1-437C-BA43-B8B6F60F75F4}" presName="vSp" presStyleCnt="0"/>
      <dgm:spPr/>
    </dgm:pt>
    <dgm:pt modelId="{CAFDD673-6016-436A-9D1D-00B34E7AC9F9}" type="pres">
      <dgm:prSet presAssocID="{1C309363-36EB-4C43-997A-1FDF4F5C1CDA}" presName="horFlow" presStyleCnt="0"/>
      <dgm:spPr/>
    </dgm:pt>
    <dgm:pt modelId="{D96814C9-2AE3-4459-B55F-EDC664B8354C}" type="pres">
      <dgm:prSet presAssocID="{1C309363-36EB-4C43-997A-1FDF4F5C1CDA}" presName="bigChev" presStyleLbl="node1" presStyleIdx="1" presStyleCnt="3" custScaleX="365062"/>
      <dgm:spPr/>
    </dgm:pt>
    <dgm:pt modelId="{DA9BE65F-CCB0-4B21-861E-1393A5C583EF}" type="pres">
      <dgm:prSet presAssocID="{1C309363-36EB-4C43-997A-1FDF4F5C1CDA}"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2" presStyleCnt="3" custScaleX="365062"/>
      <dgm:spPr/>
    </dgm:pt>
  </dgm:ptLst>
  <dgm:cxnLst>
    <dgm:cxn modelId="{A210A537-4EB7-4A77-AC9C-A8B4DB26E2B7}" type="presOf" srcId="{7046C474-6EB7-4BC3-BB68-28317A9ED478}" destId="{E72269EE-FA45-4711-ACD9-28D4BC31F822}" srcOrd="0" destOrd="0" presId="urn:microsoft.com/office/officeart/2005/8/layout/lProcess3"/>
    <dgm:cxn modelId="{4E47913F-AE2F-4074-9071-5E2F28744C7E}" type="presOf" srcId="{1C309363-36EB-4C43-997A-1FDF4F5C1CDA}" destId="{D96814C9-2AE3-4459-B55F-EDC664B8354C}" srcOrd="0" destOrd="0" presId="urn:microsoft.com/office/officeart/2005/8/layout/lProcess3"/>
    <dgm:cxn modelId="{9BB59148-9604-4971-AF71-B947FB122B04}" srcId="{7046C474-6EB7-4BC3-BB68-28317A9ED478}" destId="{DA5FBE10-01B3-47A7-9E50-DEBACEBB5B93}" srcOrd="2" destOrd="0" parTransId="{259618EC-44FF-405B-BBDB-E9612416B348}" sibTransId="{46DC5308-9F0B-4D46-BF29-3C0A592ECFB4}"/>
    <dgm:cxn modelId="{F7EE3495-5E66-4525-B1CD-4123D37993C4}" srcId="{7046C474-6EB7-4BC3-BB68-28317A9ED478}" destId="{CD97704E-4CA1-437C-BA43-B8B6F60F75F4}" srcOrd="0" destOrd="0" parTransId="{A2E97291-D453-480D-886E-B27E31D8931D}" sibTransId="{0279D9D9-6194-4870-83FF-BC98184BE147}"/>
    <dgm:cxn modelId="{42397AA7-7B82-435C-BFED-8F1C96661259}" type="presOf" srcId="{DA5FBE10-01B3-47A7-9E50-DEBACEBB5B93}" destId="{D6B75102-1FCF-4B34-9FCA-9CB2E914323F}" srcOrd="0" destOrd="0" presId="urn:microsoft.com/office/officeart/2005/8/layout/lProcess3"/>
    <dgm:cxn modelId="{B04C6AB2-F1B3-4925-A783-5C76C5DDC806}" srcId="{7046C474-6EB7-4BC3-BB68-28317A9ED478}" destId="{1C309363-36EB-4C43-997A-1FDF4F5C1CDA}" srcOrd="1" destOrd="0" parTransId="{E3C5E15F-352C-46F8-8746-6CFF655D55E7}" sibTransId="{A385EBC6-1128-41FD-A144-569A230DA7F3}"/>
    <dgm:cxn modelId="{0C7040FC-8BF7-4008-865A-428D753E75F5}" type="presOf" srcId="{CD97704E-4CA1-437C-BA43-B8B6F60F75F4}" destId="{4305DEDA-6092-4FA4-A1EC-B32EC40096C2}" srcOrd="0" destOrd="0" presId="urn:microsoft.com/office/officeart/2005/8/layout/lProcess3"/>
    <dgm:cxn modelId="{74DDA742-4716-44DB-95BE-98E64F8B330F}" type="presParOf" srcId="{E72269EE-FA45-4711-ACD9-28D4BC31F822}" destId="{F6C2C576-8DD2-4F93-9D2B-A181F3A9C82E}" srcOrd="0" destOrd="0" presId="urn:microsoft.com/office/officeart/2005/8/layout/lProcess3"/>
    <dgm:cxn modelId="{4844E800-6FA0-4295-A5F6-67A0BA34DAFB}" type="presParOf" srcId="{F6C2C576-8DD2-4F93-9D2B-A181F3A9C82E}" destId="{4305DEDA-6092-4FA4-A1EC-B32EC40096C2}" srcOrd="0" destOrd="0" presId="urn:microsoft.com/office/officeart/2005/8/layout/lProcess3"/>
    <dgm:cxn modelId="{0BFCD21B-4E48-4B55-87E7-3E455E1D7DF0}" type="presParOf" srcId="{E72269EE-FA45-4711-ACD9-28D4BC31F822}" destId="{AEC25E28-3382-433F-866E-FCC7B20D17AF}" srcOrd="1" destOrd="0" presId="urn:microsoft.com/office/officeart/2005/8/layout/lProcess3"/>
    <dgm:cxn modelId="{C72DDB57-9D44-4C1D-BBFF-6ED6992FBEEA}" type="presParOf" srcId="{E72269EE-FA45-4711-ACD9-28D4BC31F822}" destId="{CAFDD673-6016-436A-9D1D-00B34E7AC9F9}" srcOrd="2" destOrd="0" presId="urn:microsoft.com/office/officeart/2005/8/layout/lProcess3"/>
    <dgm:cxn modelId="{4E7167FC-0A14-403C-97C8-B663FBF627C9}" type="presParOf" srcId="{CAFDD673-6016-436A-9D1D-00B34E7AC9F9}" destId="{D96814C9-2AE3-4459-B55F-EDC664B8354C}" srcOrd="0" destOrd="0" presId="urn:microsoft.com/office/officeart/2005/8/layout/lProcess3"/>
    <dgm:cxn modelId="{1EBA461C-F11F-49F2-A7F5-6467EB82D7DB}" type="presParOf" srcId="{E72269EE-FA45-4711-ACD9-28D4BC31F822}" destId="{DA9BE65F-CCB0-4B21-861E-1393A5C583EF}" srcOrd="3" destOrd="0" presId="urn:microsoft.com/office/officeart/2005/8/layout/lProcess3"/>
    <dgm:cxn modelId="{CB01B8C6-7755-4056-A7C4-A50134B6B72B}" type="presParOf" srcId="{E72269EE-FA45-4711-ACD9-28D4BC31F822}" destId="{98A6E1A9-DA1B-4541-905F-E8B55CF32707}" srcOrd="4" destOrd="0" presId="urn:microsoft.com/office/officeart/2005/8/layout/lProcess3"/>
    <dgm:cxn modelId="{8A2B6111-5A96-4B7E-BB8B-C315F58124CC}"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DA5FBE10-01B3-47A7-9E50-DEBACEBB5B93}">
      <dgm:prSet custT="1"/>
      <dgm:spPr>
        <a:ln>
          <a:solidFill>
            <a:schemeClr val="tx1"/>
          </a:solidFill>
        </a:ln>
        <a:effectLst>
          <a:outerShdw blurRad="50800" dist="38100" dir="5400000" algn="t" rotWithShape="0">
            <a:prstClr val="black">
              <a:alpha val="40000"/>
            </a:prstClr>
          </a:outerShdw>
        </a:effectLst>
      </dgm:spPr>
      <dgm:t>
        <a:bodyPr/>
        <a:lstStyle/>
        <a:p>
          <a:pPr rtl="0"/>
          <a:r>
            <a:rPr lang="en-US" sz="3300" dirty="0">
              <a:solidFill>
                <a:schemeClr val="bg1">
                  <a:lumMod val="65000"/>
                </a:schemeClr>
              </a:solidFill>
              <a:latin typeface="+mn-lt"/>
            </a:rPr>
            <a:t>Question and Answers</a:t>
          </a:r>
        </a:p>
      </dgm:t>
    </dgm:pt>
    <dgm:pt modelId="{259618EC-44FF-405B-BBDB-E9612416B348}" type="parTrans" cxnId="{9BB59148-9604-4971-AF71-B947FB122B04}">
      <dgm:prSet/>
      <dgm:spPr/>
      <dgm:t>
        <a:bodyPr/>
        <a:lstStyle/>
        <a:p>
          <a:endParaRPr lang="en-US"/>
        </a:p>
      </dgm:t>
    </dgm:pt>
    <dgm:pt modelId="{46DC5308-9F0B-4D46-BF29-3C0A592ECFB4}" type="sibTrans" cxnId="{9BB59148-9604-4971-AF71-B947FB122B04}">
      <dgm:prSet/>
      <dgm:spPr/>
      <dgm:t>
        <a:bodyPr/>
        <a:lstStyle/>
        <a:p>
          <a:endParaRPr lang="en-US"/>
        </a:p>
      </dgm:t>
    </dgm:pt>
    <dgm:pt modelId="{CD97704E-4CA1-437C-BA43-B8B6F60F75F4}">
      <dgm:prSet custT="1"/>
      <dgm:spPr>
        <a:ln>
          <a:solidFill>
            <a:schemeClr val="tx1"/>
          </a:solidFill>
        </a:ln>
        <a:effectLst>
          <a:outerShdw blurRad="50800" dist="38100" dir="5400000" algn="t" rotWithShape="0">
            <a:prstClr val="black">
              <a:alpha val="40000"/>
            </a:prstClr>
          </a:outerShdw>
        </a:effectLst>
      </dgm:spPr>
      <dgm:t>
        <a:bodyPr/>
        <a:lstStyle/>
        <a:p>
          <a:pPr rtl="0"/>
          <a:r>
            <a:rPr lang="en-US" sz="3300" dirty="0">
              <a:latin typeface="+mn-lt"/>
            </a:rPr>
            <a:t>Approval Service</a:t>
          </a:r>
        </a:p>
      </dgm:t>
    </dgm:pt>
    <dgm:pt modelId="{0279D9D9-6194-4870-83FF-BC98184BE147}" type="sibTrans" cxnId="{F7EE3495-5E66-4525-B1CD-4123D37993C4}">
      <dgm:prSet/>
      <dgm:spPr/>
      <dgm:t>
        <a:bodyPr/>
        <a:lstStyle/>
        <a:p>
          <a:endParaRPr lang="en-US"/>
        </a:p>
      </dgm:t>
    </dgm:pt>
    <dgm:pt modelId="{A2E97291-D453-480D-886E-B27E31D8931D}" type="parTrans" cxnId="{F7EE3495-5E66-4525-B1CD-4123D37993C4}">
      <dgm:prSet/>
      <dgm:spPr/>
      <dgm:t>
        <a:bodyPr/>
        <a:lstStyle/>
        <a:p>
          <a:endParaRPr lang="en-US"/>
        </a:p>
      </dgm:t>
    </dgm:pt>
    <dgm:pt modelId="{1C309363-36EB-4C43-997A-1FDF4F5C1CDA}">
      <dgm:prSet custT="1"/>
      <dgm:spPr>
        <a:ln>
          <a:solidFill>
            <a:schemeClr val="tx1"/>
          </a:solidFill>
        </a:ln>
        <a:effectLst>
          <a:outerShdw blurRad="50800" dist="38100" dir="5400000" algn="t" rotWithShape="0">
            <a:prstClr val="black">
              <a:alpha val="40000"/>
            </a:prstClr>
          </a:outerShdw>
        </a:effectLst>
      </dgm:spPr>
      <dgm:t>
        <a:bodyPr/>
        <a:lstStyle/>
        <a:p>
          <a:pPr rtl="0"/>
          <a:r>
            <a:rPr lang="en-US" sz="3300" dirty="0">
              <a:solidFill>
                <a:schemeClr val="bg1">
                  <a:lumMod val="65000"/>
                </a:schemeClr>
              </a:solidFill>
              <a:latin typeface="+mn-lt"/>
            </a:rPr>
            <a:t>4 Eye Verification</a:t>
          </a:r>
        </a:p>
      </dgm:t>
    </dgm:pt>
    <dgm:pt modelId="{E3C5E15F-352C-46F8-8746-6CFF655D55E7}" type="parTrans" cxnId="{B04C6AB2-F1B3-4925-A783-5C76C5DDC806}">
      <dgm:prSet/>
      <dgm:spPr/>
      <dgm:t>
        <a:bodyPr/>
        <a:lstStyle/>
        <a:p>
          <a:endParaRPr lang="en-US"/>
        </a:p>
      </dgm:t>
    </dgm:pt>
    <dgm:pt modelId="{A385EBC6-1128-41FD-A144-569A230DA7F3}" type="sibTrans" cxnId="{B04C6AB2-F1B3-4925-A783-5C76C5DDC806}">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0" presStyleCnt="3" custScaleX="365062" custLinFactNeighborX="-4933" custLinFactNeighborY="-445"/>
      <dgm:spPr/>
    </dgm:pt>
    <dgm:pt modelId="{AEC25E28-3382-433F-866E-FCC7B20D17AF}" type="pres">
      <dgm:prSet presAssocID="{CD97704E-4CA1-437C-BA43-B8B6F60F75F4}" presName="vSp" presStyleCnt="0"/>
      <dgm:spPr/>
    </dgm:pt>
    <dgm:pt modelId="{CAFDD673-6016-436A-9D1D-00B34E7AC9F9}" type="pres">
      <dgm:prSet presAssocID="{1C309363-36EB-4C43-997A-1FDF4F5C1CDA}" presName="horFlow" presStyleCnt="0"/>
      <dgm:spPr/>
    </dgm:pt>
    <dgm:pt modelId="{D96814C9-2AE3-4459-B55F-EDC664B8354C}" type="pres">
      <dgm:prSet presAssocID="{1C309363-36EB-4C43-997A-1FDF4F5C1CDA}" presName="bigChev" presStyleLbl="node1" presStyleIdx="1" presStyleCnt="3" custScaleX="365062"/>
      <dgm:spPr/>
    </dgm:pt>
    <dgm:pt modelId="{DA9BE65F-CCB0-4B21-861E-1393A5C583EF}" type="pres">
      <dgm:prSet presAssocID="{1C309363-36EB-4C43-997A-1FDF4F5C1CDA}"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2" presStyleCnt="3" custScaleX="365062"/>
      <dgm:spPr/>
    </dgm:pt>
  </dgm:ptLst>
  <dgm:cxnLst>
    <dgm:cxn modelId="{9BB59148-9604-4971-AF71-B947FB122B04}" srcId="{7046C474-6EB7-4BC3-BB68-28317A9ED478}" destId="{DA5FBE10-01B3-47A7-9E50-DEBACEBB5B93}" srcOrd="2" destOrd="0" parTransId="{259618EC-44FF-405B-BBDB-E9612416B348}" sibTransId="{46DC5308-9F0B-4D46-BF29-3C0A592ECFB4}"/>
    <dgm:cxn modelId="{F7EE3495-5E66-4525-B1CD-4123D37993C4}" srcId="{7046C474-6EB7-4BC3-BB68-28317A9ED478}" destId="{CD97704E-4CA1-437C-BA43-B8B6F60F75F4}" srcOrd="0" destOrd="0" parTransId="{A2E97291-D453-480D-886E-B27E31D8931D}" sibTransId="{0279D9D9-6194-4870-83FF-BC98184BE147}"/>
    <dgm:cxn modelId="{50D61DA8-7FA2-445B-AA97-1104BB32FC34}" type="presOf" srcId="{1C309363-36EB-4C43-997A-1FDF4F5C1CDA}" destId="{D96814C9-2AE3-4459-B55F-EDC664B8354C}" srcOrd="0" destOrd="0" presId="urn:microsoft.com/office/officeart/2005/8/layout/lProcess3"/>
    <dgm:cxn modelId="{FF59FDAE-0FC8-4E89-866B-C4337B407959}" type="presOf" srcId="{CD97704E-4CA1-437C-BA43-B8B6F60F75F4}" destId="{4305DEDA-6092-4FA4-A1EC-B32EC40096C2}" srcOrd="0" destOrd="0" presId="urn:microsoft.com/office/officeart/2005/8/layout/lProcess3"/>
    <dgm:cxn modelId="{B04C6AB2-F1B3-4925-A783-5C76C5DDC806}" srcId="{7046C474-6EB7-4BC3-BB68-28317A9ED478}" destId="{1C309363-36EB-4C43-997A-1FDF4F5C1CDA}" srcOrd="1" destOrd="0" parTransId="{E3C5E15F-352C-46F8-8746-6CFF655D55E7}" sibTransId="{A385EBC6-1128-41FD-A144-569A230DA7F3}"/>
    <dgm:cxn modelId="{57B487F8-8FF8-472B-BC89-351BE1E275E6}" type="presOf" srcId="{DA5FBE10-01B3-47A7-9E50-DEBACEBB5B93}" destId="{D6B75102-1FCF-4B34-9FCA-9CB2E914323F}" srcOrd="0" destOrd="0" presId="urn:microsoft.com/office/officeart/2005/8/layout/lProcess3"/>
    <dgm:cxn modelId="{362AC6FD-CC07-437D-9280-0C5038A28C0D}" type="presOf" srcId="{7046C474-6EB7-4BC3-BB68-28317A9ED478}" destId="{E72269EE-FA45-4711-ACD9-28D4BC31F822}" srcOrd="0" destOrd="0" presId="urn:microsoft.com/office/officeart/2005/8/layout/lProcess3"/>
    <dgm:cxn modelId="{0A8EBDAC-DA30-45A0-BD71-ACBF10768302}" type="presParOf" srcId="{E72269EE-FA45-4711-ACD9-28D4BC31F822}" destId="{F6C2C576-8DD2-4F93-9D2B-A181F3A9C82E}" srcOrd="0" destOrd="0" presId="urn:microsoft.com/office/officeart/2005/8/layout/lProcess3"/>
    <dgm:cxn modelId="{C5CDF4B9-C723-4324-84F8-4ADC2C83E934}" type="presParOf" srcId="{F6C2C576-8DD2-4F93-9D2B-A181F3A9C82E}" destId="{4305DEDA-6092-4FA4-A1EC-B32EC40096C2}" srcOrd="0" destOrd="0" presId="urn:microsoft.com/office/officeart/2005/8/layout/lProcess3"/>
    <dgm:cxn modelId="{ACAAD593-AFD6-4AA4-9CC1-3C15880E283F}" type="presParOf" srcId="{E72269EE-FA45-4711-ACD9-28D4BC31F822}" destId="{AEC25E28-3382-433F-866E-FCC7B20D17AF}" srcOrd="1" destOrd="0" presId="urn:microsoft.com/office/officeart/2005/8/layout/lProcess3"/>
    <dgm:cxn modelId="{2E441F59-B076-4A64-AFDD-D8C4C4C98831}" type="presParOf" srcId="{E72269EE-FA45-4711-ACD9-28D4BC31F822}" destId="{CAFDD673-6016-436A-9D1D-00B34E7AC9F9}" srcOrd="2" destOrd="0" presId="urn:microsoft.com/office/officeart/2005/8/layout/lProcess3"/>
    <dgm:cxn modelId="{EADBCDEA-F6CB-4BB4-8DDF-3160CE991D03}" type="presParOf" srcId="{CAFDD673-6016-436A-9D1D-00B34E7AC9F9}" destId="{D96814C9-2AE3-4459-B55F-EDC664B8354C}" srcOrd="0" destOrd="0" presId="urn:microsoft.com/office/officeart/2005/8/layout/lProcess3"/>
    <dgm:cxn modelId="{2B37192E-4665-4EA8-ADD8-F07B57ADBCEE}" type="presParOf" srcId="{E72269EE-FA45-4711-ACD9-28D4BC31F822}" destId="{DA9BE65F-CCB0-4B21-861E-1393A5C583EF}" srcOrd="3" destOrd="0" presId="urn:microsoft.com/office/officeart/2005/8/layout/lProcess3"/>
    <dgm:cxn modelId="{5C503B85-5AFC-42C8-AC75-5CC7EA58636B}" type="presParOf" srcId="{E72269EE-FA45-4711-ACD9-28D4BC31F822}" destId="{98A6E1A9-DA1B-4541-905F-E8B55CF32707}" srcOrd="4" destOrd="0" presId="urn:microsoft.com/office/officeart/2005/8/layout/lProcess3"/>
    <dgm:cxn modelId="{780D76AD-967E-497E-8B9B-3CA2472A8CB6}"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DA5FBE10-01B3-47A7-9E50-DEBACEBB5B93}">
      <dgm:prSet custT="1"/>
      <dgm:spPr>
        <a:ln>
          <a:solidFill>
            <a:schemeClr val="tx1"/>
          </a:solidFill>
        </a:ln>
        <a:effectLst>
          <a:outerShdw blurRad="50800" dist="38100" dir="5400000" algn="t" rotWithShape="0">
            <a:prstClr val="black">
              <a:alpha val="40000"/>
            </a:prstClr>
          </a:outerShdw>
        </a:effectLst>
      </dgm:spPr>
      <dgm:t>
        <a:bodyPr/>
        <a:lstStyle/>
        <a:p>
          <a:pPr rtl="0"/>
          <a:r>
            <a:rPr lang="en-US" sz="3300" dirty="0">
              <a:solidFill>
                <a:schemeClr val="bg1">
                  <a:lumMod val="65000"/>
                </a:schemeClr>
              </a:solidFill>
              <a:latin typeface="+mn-lt"/>
            </a:rPr>
            <a:t>Question and Answers</a:t>
          </a:r>
        </a:p>
      </dgm:t>
    </dgm:pt>
    <dgm:pt modelId="{259618EC-44FF-405B-BBDB-E9612416B348}" type="parTrans" cxnId="{9BB59148-9604-4971-AF71-B947FB122B04}">
      <dgm:prSet/>
      <dgm:spPr/>
      <dgm:t>
        <a:bodyPr/>
        <a:lstStyle/>
        <a:p>
          <a:endParaRPr lang="en-US"/>
        </a:p>
      </dgm:t>
    </dgm:pt>
    <dgm:pt modelId="{46DC5308-9F0B-4D46-BF29-3C0A592ECFB4}" type="sibTrans" cxnId="{9BB59148-9604-4971-AF71-B947FB122B04}">
      <dgm:prSet/>
      <dgm:spPr/>
      <dgm:t>
        <a:bodyPr/>
        <a:lstStyle/>
        <a:p>
          <a:endParaRPr lang="en-US"/>
        </a:p>
      </dgm:t>
    </dgm:pt>
    <dgm:pt modelId="{CD97704E-4CA1-437C-BA43-B8B6F60F75F4}">
      <dgm:prSet custT="1"/>
      <dgm:spPr>
        <a:ln>
          <a:solidFill>
            <a:schemeClr val="tx1"/>
          </a:solidFill>
        </a:ln>
        <a:effectLst>
          <a:outerShdw blurRad="50800" dist="38100" dir="5400000" algn="t" rotWithShape="0">
            <a:prstClr val="black">
              <a:alpha val="40000"/>
            </a:prstClr>
          </a:outerShdw>
        </a:effectLst>
      </dgm:spPr>
      <dgm:t>
        <a:bodyPr/>
        <a:lstStyle/>
        <a:p>
          <a:pPr rtl="0"/>
          <a:r>
            <a:rPr lang="en-US" sz="3300" dirty="0">
              <a:solidFill>
                <a:schemeClr val="bg1">
                  <a:lumMod val="65000"/>
                </a:schemeClr>
              </a:solidFill>
              <a:latin typeface="+mn-lt"/>
            </a:rPr>
            <a:t>Approval Service</a:t>
          </a:r>
        </a:p>
      </dgm:t>
    </dgm:pt>
    <dgm:pt modelId="{0279D9D9-6194-4870-83FF-BC98184BE147}" type="sibTrans" cxnId="{F7EE3495-5E66-4525-B1CD-4123D37993C4}">
      <dgm:prSet/>
      <dgm:spPr/>
      <dgm:t>
        <a:bodyPr/>
        <a:lstStyle/>
        <a:p>
          <a:endParaRPr lang="en-US"/>
        </a:p>
      </dgm:t>
    </dgm:pt>
    <dgm:pt modelId="{A2E97291-D453-480D-886E-B27E31D8931D}" type="parTrans" cxnId="{F7EE3495-5E66-4525-B1CD-4123D37993C4}">
      <dgm:prSet/>
      <dgm:spPr/>
      <dgm:t>
        <a:bodyPr/>
        <a:lstStyle/>
        <a:p>
          <a:endParaRPr lang="en-US"/>
        </a:p>
      </dgm:t>
    </dgm:pt>
    <dgm:pt modelId="{1C309363-36EB-4C43-997A-1FDF4F5C1CDA}">
      <dgm:prSet custT="1"/>
      <dgm:spPr>
        <a:ln>
          <a:solidFill>
            <a:schemeClr val="tx1"/>
          </a:solidFill>
        </a:ln>
        <a:effectLst>
          <a:outerShdw blurRad="50800" dist="38100" dir="5400000" algn="t" rotWithShape="0">
            <a:prstClr val="black">
              <a:alpha val="40000"/>
            </a:prstClr>
          </a:outerShdw>
        </a:effectLst>
      </dgm:spPr>
      <dgm:t>
        <a:bodyPr/>
        <a:lstStyle/>
        <a:p>
          <a:pPr rtl="0"/>
          <a:r>
            <a:rPr lang="en-US" sz="3300" dirty="0">
              <a:latin typeface="+mn-lt"/>
            </a:rPr>
            <a:t>4 Eye Verification</a:t>
          </a:r>
        </a:p>
      </dgm:t>
    </dgm:pt>
    <dgm:pt modelId="{E3C5E15F-352C-46F8-8746-6CFF655D55E7}" type="parTrans" cxnId="{B04C6AB2-F1B3-4925-A783-5C76C5DDC806}">
      <dgm:prSet/>
      <dgm:spPr/>
      <dgm:t>
        <a:bodyPr/>
        <a:lstStyle/>
        <a:p>
          <a:endParaRPr lang="en-US"/>
        </a:p>
      </dgm:t>
    </dgm:pt>
    <dgm:pt modelId="{A385EBC6-1128-41FD-A144-569A230DA7F3}" type="sibTrans" cxnId="{B04C6AB2-F1B3-4925-A783-5C76C5DDC806}">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0" presStyleCnt="3" custScaleX="365062" custLinFactNeighborX="-4933" custLinFactNeighborY="-445"/>
      <dgm:spPr/>
    </dgm:pt>
    <dgm:pt modelId="{AEC25E28-3382-433F-866E-FCC7B20D17AF}" type="pres">
      <dgm:prSet presAssocID="{CD97704E-4CA1-437C-BA43-B8B6F60F75F4}" presName="vSp" presStyleCnt="0"/>
      <dgm:spPr/>
    </dgm:pt>
    <dgm:pt modelId="{CAFDD673-6016-436A-9D1D-00B34E7AC9F9}" type="pres">
      <dgm:prSet presAssocID="{1C309363-36EB-4C43-997A-1FDF4F5C1CDA}" presName="horFlow" presStyleCnt="0"/>
      <dgm:spPr/>
    </dgm:pt>
    <dgm:pt modelId="{D96814C9-2AE3-4459-B55F-EDC664B8354C}" type="pres">
      <dgm:prSet presAssocID="{1C309363-36EB-4C43-997A-1FDF4F5C1CDA}" presName="bigChev" presStyleLbl="node1" presStyleIdx="1" presStyleCnt="3" custScaleX="365062"/>
      <dgm:spPr/>
    </dgm:pt>
    <dgm:pt modelId="{DA9BE65F-CCB0-4B21-861E-1393A5C583EF}" type="pres">
      <dgm:prSet presAssocID="{1C309363-36EB-4C43-997A-1FDF4F5C1CDA}"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2" presStyleCnt="3" custScaleX="365062"/>
      <dgm:spPr/>
    </dgm:pt>
  </dgm:ptLst>
  <dgm:cxnLst>
    <dgm:cxn modelId="{B020E93E-C8AD-471D-9C9C-4F46BF1D7374}" type="presOf" srcId="{CD97704E-4CA1-437C-BA43-B8B6F60F75F4}" destId="{4305DEDA-6092-4FA4-A1EC-B32EC40096C2}" srcOrd="0" destOrd="0" presId="urn:microsoft.com/office/officeart/2005/8/layout/lProcess3"/>
    <dgm:cxn modelId="{9BB59148-9604-4971-AF71-B947FB122B04}" srcId="{7046C474-6EB7-4BC3-BB68-28317A9ED478}" destId="{DA5FBE10-01B3-47A7-9E50-DEBACEBB5B93}" srcOrd="2" destOrd="0" parTransId="{259618EC-44FF-405B-BBDB-E9612416B348}" sibTransId="{46DC5308-9F0B-4D46-BF29-3C0A592ECFB4}"/>
    <dgm:cxn modelId="{0ECF9E79-C54B-4CF5-9424-A77B4E3D65BD}" type="presOf" srcId="{7046C474-6EB7-4BC3-BB68-28317A9ED478}" destId="{E72269EE-FA45-4711-ACD9-28D4BC31F822}" srcOrd="0" destOrd="0" presId="urn:microsoft.com/office/officeart/2005/8/layout/lProcess3"/>
    <dgm:cxn modelId="{F7EE3495-5E66-4525-B1CD-4123D37993C4}" srcId="{7046C474-6EB7-4BC3-BB68-28317A9ED478}" destId="{CD97704E-4CA1-437C-BA43-B8B6F60F75F4}" srcOrd="0" destOrd="0" parTransId="{A2E97291-D453-480D-886E-B27E31D8931D}" sibTransId="{0279D9D9-6194-4870-83FF-BC98184BE147}"/>
    <dgm:cxn modelId="{97F7AC9B-F5F1-4E7D-B00C-479A909B07EA}" type="presOf" srcId="{DA5FBE10-01B3-47A7-9E50-DEBACEBB5B93}" destId="{D6B75102-1FCF-4B34-9FCA-9CB2E914323F}" srcOrd="0" destOrd="0" presId="urn:microsoft.com/office/officeart/2005/8/layout/lProcess3"/>
    <dgm:cxn modelId="{6398C8AB-BE32-49B1-A1F1-5DBFA5AF311B}" type="presOf" srcId="{1C309363-36EB-4C43-997A-1FDF4F5C1CDA}" destId="{D96814C9-2AE3-4459-B55F-EDC664B8354C}" srcOrd="0" destOrd="0" presId="urn:microsoft.com/office/officeart/2005/8/layout/lProcess3"/>
    <dgm:cxn modelId="{B04C6AB2-F1B3-4925-A783-5C76C5DDC806}" srcId="{7046C474-6EB7-4BC3-BB68-28317A9ED478}" destId="{1C309363-36EB-4C43-997A-1FDF4F5C1CDA}" srcOrd="1" destOrd="0" parTransId="{E3C5E15F-352C-46F8-8746-6CFF655D55E7}" sibTransId="{A385EBC6-1128-41FD-A144-569A230DA7F3}"/>
    <dgm:cxn modelId="{DCC7CD6F-B863-49B6-89FF-021B3113E9E7}" type="presParOf" srcId="{E72269EE-FA45-4711-ACD9-28D4BC31F822}" destId="{F6C2C576-8DD2-4F93-9D2B-A181F3A9C82E}" srcOrd="0" destOrd="0" presId="urn:microsoft.com/office/officeart/2005/8/layout/lProcess3"/>
    <dgm:cxn modelId="{A0548314-DD99-4B4B-8B98-EAF5403EEE1B}" type="presParOf" srcId="{F6C2C576-8DD2-4F93-9D2B-A181F3A9C82E}" destId="{4305DEDA-6092-4FA4-A1EC-B32EC40096C2}" srcOrd="0" destOrd="0" presId="urn:microsoft.com/office/officeart/2005/8/layout/lProcess3"/>
    <dgm:cxn modelId="{59C09F83-4345-4E0C-A85F-92EDD16FBE82}" type="presParOf" srcId="{E72269EE-FA45-4711-ACD9-28D4BC31F822}" destId="{AEC25E28-3382-433F-866E-FCC7B20D17AF}" srcOrd="1" destOrd="0" presId="urn:microsoft.com/office/officeart/2005/8/layout/lProcess3"/>
    <dgm:cxn modelId="{5E68D438-90DA-4689-A63C-A9C28295CDCC}" type="presParOf" srcId="{E72269EE-FA45-4711-ACD9-28D4BC31F822}" destId="{CAFDD673-6016-436A-9D1D-00B34E7AC9F9}" srcOrd="2" destOrd="0" presId="urn:microsoft.com/office/officeart/2005/8/layout/lProcess3"/>
    <dgm:cxn modelId="{0514D9A5-15CC-46ED-B7EB-3312DF0A3578}" type="presParOf" srcId="{CAFDD673-6016-436A-9D1D-00B34E7AC9F9}" destId="{D96814C9-2AE3-4459-B55F-EDC664B8354C}" srcOrd="0" destOrd="0" presId="urn:microsoft.com/office/officeart/2005/8/layout/lProcess3"/>
    <dgm:cxn modelId="{54489240-9288-4BBA-AB4E-91608F7F5E3F}" type="presParOf" srcId="{E72269EE-FA45-4711-ACD9-28D4BC31F822}" destId="{DA9BE65F-CCB0-4B21-861E-1393A5C583EF}" srcOrd="3" destOrd="0" presId="urn:microsoft.com/office/officeart/2005/8/layout/lProcess3"/>
    <dgm:cxn modelId="{F69F8A14-CA50-4163-8328-12609BF8719F}" type="presParOf" srcId="{E72269EE-FA45-4711-ACD9-28D4BC31F822}" destId="{98A6E1A9-DA1B-4541-905F-E8B55CF32707}" srcOrd="4" destOrd="0" presId="urn:microsoft.com/office/officeart/2005/8/layout/lProcess3"/>
    <dgm:cxn modelId="{701B7280-3345-4DEC-A8D7-452FC3CD419E}"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4299F9-FFAC-4097-A865-B22A99FBA88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DD81A2ED-0BBE-4A04-8CD0-8230134476B9}">
      <dgm:prSet phldrT="[Text]"/>
      <dgm:spPr/>
      <dgm:t>
        <a:bodyPr/>
        <a:lstStyle/>
        <a:p>
          <a:r>
            <a:rPr lang="en-US" baseline="0" dirty="0"/>
            <a:t>https://wiki.clear2pay.com/display/OPFOPS/Quality+Assurance+Competence+Center</a:t>
          </a:r>
          <a:endParaRPr lang="en-US" dirty="0"/>
        </a:p>
      </dgm:t>
    </dgm:pt>
    <dgm:pt modelId="{552CC71C-92B3-4F0F-B163-FB65B17F764A}" type="parTrans" cxnId="{1E6D151E-B0BA-4A7D-9D67-F6DA9647352A}">
      <dgm:prSet/>
      <dgm:spPr/>
      <dgm:t>
        <a:bodyPr/>
        <a:lstStyle/>
        <a:p>
          <a:endParaRPr lang="en-US"/>
        </a:p>
      </dgm:t>
    </dgm:pt>
    <dgm:pt modelId="{F765E1CA-582F-46F6-9B58-614EAA64AAD5}" type="sibTrans" cxnId="{1E6D151E-B0BA-4A7D-9D67-F6DA9647352A}">
      <dgm:prSet/>
      <dgm:spPr/>
      <dgm:t>
        <a:bodyPr/>
        <a:lstStyle/>
        <a:p>
          <a:endParaRPr lang="en-US"/>
        </a:p>
      </dgm:t>
    </dgm:pt>
    <dgm:pt modelId="{47A1BD3A-6794-4F43-9092-7BBB3CDB0076}">
      <dgm:prSet phldrT="[Text]"/>
      <dgm:spPr/>
      <dgm:t>
        <a:bodyPr/>
        <a:lstStyle/>
        <a:p>
          <a:r>
            <a:rPr lang="en-US" baseline="0" dirty="0"/>
            <a:t>https://wiki.clear2pay.com/display/OKB/Quality+Assurance+KB</a:t>
          </a:r>
          <a:endParaRPr lang="en-US" dirty="0"/>
        </a:p>
      </dgm:t>
    </dgm:pt>
    <dgm:pt modelId="{8A63F508-CB17-4F74-8A51-783721734DBC}" type="parTrans" cxnId="{5E7FBDC7-8702-4EC1-8955-909ABA2A5FA3}">
      <dgm:prSet/>
      <dgm:spPr/>
      <dgm:t>
        <a:bodyPr/>
        <a:lstStyle/>
        <a:p>
          <a:endParaRPr lang="en-US"/>
        </a:p>
      </dgm:t>
    </dgm:pt>
    <dgm:pt modelId="{6A6751AC-EA62-4240-B4F9-21220CD92B18}" type="sibTrans" cxnId="{5E7FBDC7-8702-4EC1-8955-909ABA2A5FA3}">
      <dgm:prSet/>
      <dgm:spPr/>
      <dgm:t>
        <a:bodyPr/>
        <a:lstStyle/>
        <a:p>
          <a:endParaRPr lang="en-US"/>
        </a:p>
      </dgm:t>
    </dgm:pt>
    <dgm:pt modelId="{99D2B3F0-59C3-42B8-82CE-F3F1D0448DF5}">
      <dgm:prSet phldrT="[Text]"/>
      <dgm:spPr/>
      <dgm:t>
        <a:bodyPr/>
        <a:lstStyle/>
        <a:p>
          <a:r>
            <a:rPr lang="en-US" baseline="0" dirty="0"/>
            <a:t>https://wiki.clear2pay.com/pages/viewblogposts.action?period=2&amp;postingDate=2014%2F11%2F1&amp;key=OTS</a:t>
          </a:r>
          <a:endParaRPr lang="en-US" dirty="0"/>
        </a:p>
      </dgm:t>
    </dgm:pt>
    <dgm:pt modelId="{1D5898C2-6632-4FCE-A5B7-8FF321138E12}" type="parTrans" cxnId="{5375FF35-5A1F-41C4-885C-39065464C36C}">
      <dgm:prSet/>
      <dgm:spPr/>
      <dgm:t>
        <a:bodyPr/>
        <a:lstStyle/>
        <a:p>
          <a:endParaRPr lang="en-US"/>
        </a:p>
      </dgm:t>
    </dgm:pt>
    <dgm:pt modelId="{AE4A9149-F8CE-4A67-868D-33440242832F}" type="sibTrans" cxnId="{5375FF35-5A1F-41C4-885C-39065464C36C}">
      <dgm:prSet/>
      <dgm:spPr/>
      <dgm:t>
        <a:bodyPr/>
        <a:lstStyle/>
        <a:p>
          <a:endParaRPr lang="en-US"/>
        </a:p>
      </dgm:t>
    </dgm:pt>
    <dgm:pt modelId="{6B903FC6-E0B8-4AED-9A63-DE38B5B0E095}" type="pres">
      <dgm:prSet presAssocID="{DB4299F9-FFAC-4097-A865-B22A99FBA882}" presName="Name0" presStyleCnt="0">
        <dgm:presLayoutVars>
          <dgm:chMax val="7"/>
          <dgm:chPref val="7"/>
          <dgm:dir/>
        </dgm:presLayoutVars>
      </dgm:prSet>
      <dgm:spPr/>
    </dgm:pt>
    <dgm:pt modelId="{C2E1BF95-022F-4501-8620-FD05103ECC48}" type="pres">
      <dgm:prSet presAssocID="{DB4299F9-FFAC-4097-A865-B22A99FBA882}" presName="Name1" presStyleCnt="0"/>
      <dgm:spPr/>
    </dgm:pt>
    <dgm:pt modelId="{A23D93F0-F194-4F77-B346-51E76CDD2A70}" type="pres">
      <dgm:prSet presAssocID="{DB4299F9-FFAC-4097-A865-B22A99FBA882}" presName="cycle" presStyleCnt="0"/>
      <dgm:spPr/>
    </dgm:pt>
    <dgm:pt modelId="{805B8426-5C04-4AAA-9C0E-EE95DA86C79E}" type="pres">
      <dgm:prSet presAssocID="{DB4299F9-FFAC-4097-A865-B22A99FBA882}" presName="srcNode" presStyleLbl="node1" presStyleIdx="0" presStyleCnt="3"/>
      <dgm:spPr/>
    </dgm:pt>
    <dgm:pt modelId="{6AD4C009-E563-49B6-AC53-F01D887CC1BB}" type="pres">
      <dgm:prSet presAssocID="{DB4299F9-FFAC-4097-A865-B22A99FBA882}" presName="conn" presStyleLbl="parChTrans1D2" presStyleIdx="0" presStyleCnt="1"/>
      <dgm:spPr/>
    </dgm:pt>
    <dgm:pt modelId="{3BA2BA0E-88E7-49B5-8520-2ED4D27C555D}" type="pres">
      <dgm:prSet presAssocID="{DB4299F9-FFAC-4097-A865-B22A99FBA882}" presName="extraNode" presStyleLbl="node1" presStyleIdx="0" presStyleCnt="3"/>
      <dgm:spPr/>
    </dgm:pt>
    <dgm:pt modelId="{3A2F5705-04ED-47A9-B8C3-DF6F6D64FA38}" type="pres">
      <dgm:prSet presAssocID="{DB4299F9-FFAC-4097-A865-B22A99FBA882}" presName="dstNode" presStyleLbl="node1" presStyleIdx="0" presStyleCnt="3"/>
      <dgm:spPr/>
    </dgm:pt>
    <dgm:pt modelId="{CF9D84FA-9CC6-4060-B01A-9E52EFEEE0F0}" type="pres">
      <dgm:prSet presAssocID="{DD81A2ED-0BBE-4A04-8CD0-8230134476B9}" presName="text_1" presStyleLbl="node1" presStyleIdx="0" presStyleCnt="3">
        <dgm:presLayoutVars>
          <dgm:bulletEnabled val="1"/>
        </dgm:presLayoutVars>
      </dgm:prSet>
      <dgm:spPr/>
    </dgm:pt>
    <dgm:pt modelId="{37EF5C45-25AA-4D16-89C3-4B88139BB780}" type="pres">
      <dgm:prSet presAssocID="{DD81A2ED-0BBE-4A04-8CD0-8230134476B9}" presName="accent_1" presStyleCnt="0"/>
      <dgm:spPr/>
    </dgm:pt>
    <dgm:pt modelId="{E01F18BF-0627-46B2-89B0-2CE3EA1CDE9C}" type="pres">
      <dgm:prSet presAssocID="{DD81A2ED-0BBE-4A04-8CD0-8230134476B9}" presName="accentRepeatNode" presStyleLbl="solidFgAcc1" presStyleIdx="0" presStyleCnt="3"/>
      <dgm:spPr/>
    </dgm:pt>
    <dgm:pt modelId="{A64C11D6-5489-4111-83EB-54868FA5DEC4}" type="pres">
      <dgm:prSet presAssocID="{47A1BD3A-6794-4F43-9092-7BBB3CDB0076}" presName="text_2" presStyleLbl="node1" presStyleIdx="1" presStyleCnt="3">
        <dgm:presLayoutVars>
          <dgm:bulletEnabled val="1"/>
        </dgm:presLayoutVars>
      </dgm:prSet>
      <dgm:spPr/>
    </dgm:pt>
    <dgm:pt modelId="{3172A284-0BAC-42B6-8F97-EEB022C084B8}" type="pres">
      <dgm:prSet presAssocID="{47A1BD3A-6794-4F43-9092-7BBB3CDB0076}" presName="accent_2" presStyleCnt="0"/>
      <dgm:spPr/>
    </dgm:pt>
    <dgm:pt modelId="{CAE2F728-5CA9-4855-8E4A-2F4B1579F5D3}" type="pres">
      <dgm:prSet presAssocID="{47A1BD3A-6794-4F43-9092-7BBB3CDB0076}" presName="accentRepeatNode" presStyleLbl="solidFgAcc1" presStyleIdx="1" presStyleCnt="3"/>
      <dgm:spPr/>
    </dgm:pt>
    <dgm:pt modelId="{5CDB47CC-169D-42BD-9340-4278B31942AC}" type="pres">
      <dgm:prSet presAssocID="{99D2B3F0-59C3-42B8-82CE-F3F1D0448DF5}" presName="text_3" presStyleLbl="node1" presStyleIdx="2" presStyleCnt="3">
        <dgm:presLayoutVars>
          <dgm:bulletEnabled val="1"/>
        </dgm:presLayoutVars>
      </dgm:prSet>
      <dgm:spPr/>
    </dgm:pt>
    <dgm:pt modelId="{341BFF20-A0E6-477C-B9F7-789B93BCF44D}" type="pres">
      <dgm:prSet presAssocID="{99D2B3F0-59C3-42B8-82CE-F3F1D0448DF5}" presName="accent_3" presStyleCnt="0"/>
      <dgm:spPr/>
    </dgm:pt>
    <dgm:pt modelId="{53846A26-32C1-4635-86DA-F45B5C58CAEC}" type="pres">
      <dgm:prSet presAssocID="{99D2B3F0-59C3-42B8-82CE-F3F1D0448DF5}" presName="accentRepeatNode" presStyleLbl="solidFgAcc1" presStyleIdx="2" presStyleCnt="3"/>
      <dgm:spPr/>
    </dgm:pt>
  </dgm:ptLst>
  <dgm:cxnLst>
    <dgm:cxn modelId="{1E6D151E-B0BA-4A7D-9D67-F6DA9647352A}" srcId="{DB4299F9-FFAC-4097-A865-B22A99FBA882}" destId="{DD81A2ED-0BBE-4A04-8CD0-8230134476B9}" srcOrd="0" destOrd="0" parTransId="{552CC71C-92B3-4F0F-B163-FB65B17F764A}" sibTransId="{F765E1CA-582F-46F6-9B58-614EAA64AAD5}"/>
    <dgm:cxn modelId="{ECF3172C-52DA-49ED-AEAB-94EB27F6859E}" type="presOf" srcId="{99D2B3F0-59C3-42B8-82CE-F3F1D0448DF5}" destId="{5CDB47CC-169D-42BD-9340-4278B31942AC}" srcOrd="0" destOrd="0" presId="urn:microsoft.com/office/officeart/2008/layout/VerticalCurvedList"/>
    <dgm:cxn modelId="{EBB3AC2E-53BA-477F-BC3F-F5F556A57067}" type="presOf" srcId="{F765E1CA-582F-46F6-9B58-614EAA64AAD5}" destId="{6AD4C009-E563-49B6-AC53-F01D887CC1BB}" srcOrd="0" destOrd="0" presId="urn:microsoft.com/office/officeart/2008/layout/VerticalCurvedList"/>
    <dgm:cxn modelId="{5375FF35-5A1F-41C4-885C-39065464C36C}" srcId="{DB4299F9-FFAC-4097-A865-B22A99FBA882}" destId="{99D2B3F0-59C3-42B8-82CE-F3F1D0448DF5}" srcOrd="2" destOrd="0" parTransId="{1D5898C2-6632-4FCE-A5B7-8FF321138E12}" sibTransId="{AE4A9149-F8CE-4A67-868D-33440242832F}"/>
    <dgm:cxn modelId="{FDDD844C-3B7F-4787-9FC4-E1E7831AD33D}" type="presOf" srcId="{DD81A2ED-0BBE-4A04-8CD0-8230134476B9}" destId="{CF9D84FA-9CC6-4060-B01A-9E52EFEEE0F0}" srcOrd="0" destOrd="0" presId="urn:microsoft.com/office/officeart/2008/layout/VerticalCurvedList"/>
    <dgm:cxn modelId="{5E7FBDC7-8702-4EC1-8955-909ABA2A5FA3}" srcId="{DB4299F9-FFAC-4097-A865-B22A99FBA882}" destId="{47A1BD3A-6794-4F43-9092-7BBB3CDB0076}" srcOrd="1" destOrd="0" parTransId="{8A63F508-CB17-4F74-8A51-783721734DBC}" sibTransId="{6A6751AC-EA62-4240-B4F9-21220CD92B18}"/>
    <dgm:cxn modelId="{32BD1CDB-5879-482E-B13F-F4A0C33F44CC}" type="presOf" srcId="{47A1BD3A-6794-4F43-9092-7BBB3CDB0076}" destId="{A64C11D6-5489-4111-83EB-54868FA5DEC4}" srcOrd="0" destOrd="0" presId="urn:microsoft.com/office/officeart/2008/layout/VerticalCurvedList"/>
    <dgm:cxn modelId="{ACF47BEC-8C93-4351-881D-6D2169E6F2FC}" type="presOf" srcId="{DB4299F9-FFAC-4097-A865-B22A99FBA882}" destId="{6B903FC6-E0B8-4AED-9A63-DE38B5B0E095}" srcOrd="0" destOrd="0" presId="urn:microsoft.com/office/officeart/2008/layout/VerticalCurvedList"/>
    <dgm:cxn modelId="{E240A07F-E388-454B-9D8E-7391E3E8A310}" type="presParOf" srcId="{6B903FC6-E0B8-4AED-9A63-DE38B5B0E095}" destId="{C2E1BF95-022F-4501-8620-FD05103ECC48}" srcOrd="0" destOrd="0" presId="urn:microsoft.com/office/officeart/2008/layout/VerticalCurvedList"/>
    <dgm:cxn modelId="{F727A56B-5496-4F9A-8671-8735AF5ECC94}" type="presParOf" srcId="{C2E1BF95-022F-4501-8620-FD05103ECC48}" destId="{A23D93F0-F194-4F77-B346-51E76CDD2A70}" srcOrd="0" destOrd="0" presId="urn:microsoft.com/office/officeart/2008/layout/VerticalCurvedList"/>
    <dgm:cxn modelId="{A673404F-5413-4C95-BB68-8F72CA6E83F7}" type="presParOf" srcId="{A23D93F0-F194-4F77-B346-51E76CDD2A70}" destId="{805B8426-5C04-4AAA-9C0E-EE95DA86C79E}" srcOrd="0" destOrd="0" presId="urn:microsoft.com/office/officeart/2008/layout/VerticalCurvedList"/>
    <dgm:cxn modelId="{E3CA3260-BF96-445D-99BF-7B026F5719EC}" type="presParOf" srcId="{A23D93F0-F194-4F77-B346-51E76CDD2A70}" destId="{6AD4C009-E563-49B6-AC53-F01D887CC1BB}" srcOrd="1" destOrd="0" presId="urn:microsoft.com/office/officeart/2008/layout/VerticalCurvedList"/>
    <dgm:cxn modelId="{764604AF-6C9C-49CD-8FBC-C94BD1C24A7F}" type="presParOf" srcId="{A23D93F0-F194-4F77-B346-51E76CDD2A70}" destId="{3BA2BA0E-88E7-49B5-8520-2ED4D27C555D}" srcOrd="2" destOrd="0" presId="urn:microsoft.com/office/officeart/2008/layout/VerticalCurvedList"/>
    <dgm:cxn modelId="{1D51FB95-3B55-49CB-8289-A40A0980810A}" type="presParOf" srcId="{A23D93F0-F194-4F77-B346-51E76CDD2A70}" destId="{3A2F5705-04ED-47A9-B8C3-DF6F6D64FA38}" srcOrd="3" destOrd="0" presId="urn:microsoft.com/office/officeart/2008/layout/VerticalCurvedList"/>
    <dgm:cxn modelId="{3CB9BAFD-7E3D-485B-AFFF-C92C6C88A318}" type="presParOf" srcId="{C2E1BF95-022F-4501-8620-FD05103ECC48}" destId="{CF9D84FA-9CC6-4060-B01A-9E52EFEEE0F0}" srcOrd="1" destOrd="0" presId="urn:microsoft.com/office/officeart/2008/layout/VerticalCurvedList"/>
    <dgm:cxn modelId="{B1B464B5-22EE-4971-B779-803A9B7AD1F0}" type="presParOf" srcId="{C2E1BF95-022F-4501-8620-FD05103ECC48}" destId="{37EF5C45-25AA-4D16-89C3-4B88139BB780}" srcOrd="2" destOrd="0" presId="urn:microsoft.com/office/officeart/2008/layout/VerticalCurvedList"/>
    <dgm:cxn modelId="{F7881614-5002-4575-8297-02DF42F9A985}" type="presParOf" srcId="{37EF5C45-25AA-4D16-89C3-4B88139BB780}" destId="{E01F18BF-0627-46B2-89B0-2CE3EA1CDE9C}" srcOrd="0" destOrd="0" presId="urn:microsoft.com/office/officeart/2008/layout/VerticalCurvedList"/>
    <dgm:cxn modelId="{25B7174B-6961-4F18-82F4-93DD4E3C3C54}" type="presParOf" srcId="{C2E1BF95-022F-4501-8620-FD05103ECC48}" destId="{A64C11D6-5489-4111-83EB-54868FA5DEC4}" srcOrd="3" destOrd="0" presId="urn:microsoft.com/office/officeart/2008/layout/VerticalCurvedList"/>
    <dgm:cxn modelId="{DA5674CD-3A1A-45CE-AAED-C402F5CD9C38}" type="presParOf" srcId="{C2E1BF95-022F-4501-8620-FD05103ECC48}" destId="{3172A284-0BAC-42B6-8F97-EEB022C084B8}" srcOrd="4" destOrd="0" presId="urn:microsoft.com/office/officeart/2008/layout/VerticalCurvedList"/>
    <dgm:cxn modelId="{F4B76A16-8454-4B3A-B738-D88E56809A3C}" type="presParOf" srcId="{3172A284-0BAC-42B6-8F97-EEB022C084B8}" destId="{CAE2F728-5CA9-4855-8E4A-2F4B1579F5D3}" srcOrd="0" destOrd="0" presId="urn:microsoft.com/office/officeart/2008/layout/VerticalCurvedList"/>
    <dgm:cxn modelId="{F24D5487-2179-4EFB-9876-AB96DA299427}" type="presParOf" srcId="{C2E1BF95-022F-4501-8620-FD05103ECC48}" destId="{5CDB47CC-169D-42BD-9340-4278B31942AC}" srcOrd="5" destOrd="0" presId="urn:microsoft.com/office/officeart/2008/layout/VerticalCurvedList"/>
    <dgm:cxn modelId="{0E0C609C-0B2A-4B58-A41F-09B670226764}" type="presParOf" srcId="{C2E1BF95-022F-4501-8620-FD05103ECC48}" destId="{341BFF20-A0E6-477C-B9F7-789B93BCF44D}" srcOrd="6" destOrd="0" presId="urn:microsoft.com/office/officeart/2008/layout/VerticalCurvedList"/>
    <dgm:cxn modelId="{D4E7F8DD-EB6E-470F-A266-5CD8793853F8}" type="presParOf" srcId="{341BFF20-A0E6-477C-B9F7-789B93BCF44D}" destId="{53846A26-32C1-4635-86DA-F45B5C58CAE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4FD9DA94-6BE6-410F-88A7-38631C7B3656}"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317F818-2178-412A-BEE0-BFDF20859DF5}">
      <dgm:prSet phldrT="[Text]" custT="1"/>
      <dgm:spPr>
        <a:ln>
          <a:solidFill>
            <a:schemeClr val="tx1"/>
          </a:solidFill>
        </a:ln>
        <a:effectLst>
          <a:glow rad="101600">
            <a:schemeClr val="bg1">
              <a:alpha val="40000"/>
            </a:schemeClr>
          </a:glow>
          <a:outerShdw blurRad="50800" dist="38100" dir="5400000" algn="t" rotWithShape="0">
            <a:prstClr val="black">
              <a:alpha val="40000"/>
            </a:prstClr>
          </a:outerShdw>
        </a:effectLst>
      </dgm:spPr>
      <dgm:t>
        <a:bodyPr/>
        <a:lstStyle/>
        <a:p>
          <a:r>
            <a:rPr lang="en-US" sz="1800" b="1" dirty="0">
              <a:solidFill>
                <a:schemeClr val="tx1"/>
              </a:solidFill>
            </a:rPr>
            <a:t>1</a:t>
          </a:r>
        </a:p>
      </dgm:t>
    </dgm:pt>
    <dgm:pt modelId="{3D34B141-F07C-4019-8F15-6CF1E7E54646}" type="parTrans" cxnId="{0ED632D0-0C08-4DDC-A540-57F3BD7ED78B}">
      <dgm:prSet/>
      <dgm:spPr/>
      <dgm:t>
        <a:bodyPr/>
        <a:lstStyle/>
        <a:p>
          <a:endParaRPr lang="en-US">
            <a:solidFill>
              <a:schemeClr val="tx1"/>
            </a:solidFill>
          </a:endParaRPr>
        </a:p>
      </dgm:t>
    </dgm:pt>
    <dgm:pt modelId="{DCAC25A5-40E9-484E-90AC-CBB0F4E3F3E2}" type="sibTrans" cxnId="{0ED632D0-0C08-4DDC-A540-57F3BD7ED78B}">
      <dgm:prSet/>
      <dgm:spPr/>
      <dgm:t>
        <a:bodyPr/>
        <a:lstStyle/>
        <a:p>
          <a:endParaRPr lang="en-US">
            <a:solidFill>
              <a:schemeClr val="tx1"/>
            </a:solidFill>
          </a:endParaRPr>
        </a:p>
      </dgm:t>
    </dgm:pt>
    <dgm:pt modelId="{A61EAA0B-912D-4930-A700-FFBD0A4B797C}">
      <dgm:prSet phldrT="[Text]" custT="1"/>
      <dgm:spPr>
        <a:solidFill>
          <a:srgbClr val="92D050">
            <a:alpha val="90000"/>
          </a:srgbClr>
        </a:solidFill>
        <a:ln>
          <a:solidFill>
            <a:schemeClr val="tx1"/>
          </a:solidFill>
        </a:ln>
        <a:effectLst>
          <a:outerShdw blurRad="50800" dist="38100" dir="5400000" algn="t" rotWithShape="0">
            <a:prstClr val="black">
              <a:alpha val="40000"/>
            </a:prstClr>
          </a:outerShdw>
        </a:effectLst>
      </dgm:spPr>
      <dgm:t>
        <a:bodyPr anchor="ctr"/>
        <a:lstStyle/>
        <a:p>
          <a:pPr algn="l"/>
          <a:r>
            <a:rPr lang="en-US" sz="2000" dirty="0">
              <a:solidFill>
                <a:schemeClr val="tx1"/>
              </a:solidFill>
            </a:rPr>
            <a:t>If 4-Eye Verification is needed, a new work list item is created</a:t>
          </a:r>
        </a:p>
      </dgm:t>
    </dgm:pt>
    <dgm:pt modelId="{929E34BA-A322-4E29-ADAB-D283A435332F}" type="parTrans" cxnId="{52124F38-D7E1-4FD2-9FBC-080E1ED6B416}">
      <dgm:prSet/>
      <dgm:spPr/>
      <dgm:t>
        <a:bodyPr/>
        <a:lstStyle/>
        <a:p>
          <a:endParaRPr lang="en-US">
            <a:solidFill>
              <a:schemeClr val="tx1"/>
            </a:solidFill>
          </a:endParaRPr>
        </a:p>
      </dgm:t>
    </dgm:pt>
    <dgm:pt modelId="{C20DBAEA-5134-43B6-97FD-ACD3D858D767}" type="sibTrans" cxnId="{52124F38-D7E1-4FD2-9FBC-080E1ED6B416}">
      <dgm:prSet/>
      <dgm:spPr/>
      <dgm:t>
        <a:bodyPr/>
        <a:lstStyle/>
        <a:p>
          <a:endParaRPr lang="en-US">
            <a:solidFill>
              <a:schemeClr val="tx1"/>
            </a:solidFill>
          </a:endParaRPr>
        </a:p>
      </dgm:t>
    </dgm:pt>
    <dgm:pt modelId="{7CFABFB7-C798-4C7C-90AA-5F9728EC1E29}">
      <dgm:prSet phldrT="[Text]" custT="1"/>
      <dgm:spPr>
        <a:solidFill>
          <a:schemeClr val="accent1">
            <a:alpha val="90000"/>
          </a:schemeClr>
        </a:solidFill>
        <a:ln>
          <a:solidFill>
            <a:schemeClr val="tx1"/>
          </a:solidFill>
        </a:ln>
        <a:effectLst>
          <a:outerShdw blurRad="50800" dist="38100" dir="5400000" algn="t" rotWithShape="0">
            <a:prstClr val="black">
              <a:alpha val="40000"/>
            </a:prstClr>
          </a:outerShdw>
        </a:effectLst>
      </dgm:spPr>
      <dgm:t>
        <a:bodyPr anchor="ctr"/>
        <a:lstStyle/>
        <a:p>
          <a:pPr algn="ctr"/>
          <a:r>
            <a:rPr lang="en-US" sz="1800" dirty="0">
              <a:solidFill>
                <a:schemeClr val="tx1"/>
              </a:solidFill>
            </a:rPr>
            <a:t>2</a:t>
          </a:r>
        </a:p>
      </dgm:t>
    </dgm:pt>
    <dgm:pt modelId="{4663BD86-B1F3-42D3-BDB3-40DCF18912FE}" type="parTrans" cxnId="{197E1DC8-525C-497F-9082-BE83CE9C4D1F}">
      <dgm:prSet/>
      <dgm:spPr/>
      <dgm:t>
        <a:bodyPr/>
        <a:lstStyle/>
        <a:p>
          <a:endParaRPr lang="en-US">
            <a:solidFill>
              <a:schemeClr val="tx1"/>
            </a:solidFill>
          </a:endParaRPr>
        </a:p>
      </dgm:t>
    </dgm:pt>
    <dgm:pt modelId="{6C569F21-1BFB-4D17-8CF4-30D8C988BF4C}" type="sibTrans" cxnId="{197E1DC8-525C-497F-9082-BE83CE9C4D1F}">
      <dgm:prSet/>
      <dgm:spPr/>
      <dgm:t>
        <a:bodyPr/>
        <a:lstStyle/>
        <a:p>
          <a:endParaRPr lang="en-US">
            <a:solidFill>
              <a:schemeClr val="tx1"/>
            </a:solidFill>
          </a:endParaRPr>
        </a:p>
      </dgm:t>
    </dgm:pt>
    <dgm:pt modelId="{15370901-1920-4773-A32A-7CE88B04F62F}">
      <dgm:prSet phldrT="[Text]" custT="1"/>
      <dgm:spPr>
        <a:solidFill>
          <a:srgbClr val="92D050">
            <a:alpha val="90000"/>
          </a:srgbClr>
        </a:solidFill>
        <a:ln>
          <a:solidFill>
            <a:schemeClr val="tx1"/>
          </a:solidFill>
        </a:ln>
        <a:effectLst>
          <a:outerShdw blurRad="50800" dist="38100" dir="5400000" algn="t" rotWithShape="0">
            <a:prstClr val="black">
              <a:alpha val="40000"/>
            </a:prstClr>
          </a:outerShdw>
        </a:effectLst>
      </dgm:spPr>
      <dgm:t>
        <a:bodyPr/>
        <a:lstStyle/>
        <a:p>
          <a:pPr algn="l"/>
          <a:r>
            <a:rPr lang="en-US" sz="2000" dirty="0">
              <a:solidFill>
                <a:schemeClr val="tx1"/>
              </a:solidFill>
            </a:rPr>
            <a:t>If user approves the changes, the payment process resumes and the status of the WLI will be updated to “Completed”,</a:t>
          </a:r>
        </a:p>
      </dgm:t>
    </dgm:pt>
    <dgm:pt modelId="{41BC3B7E-8D08-46A3-9FDA-3EE68FC22EC5}" type="parTrans" cxnId="{41299533-B322-4E8C-883E-3885EB9AD3B5}">
      <dgm:prSet/>
      <dgm:spPr/>
      <dgm:t>
        <a:bodyPr/>
        <a:lstStyle/>
        <a:p>
          <a:endParaRPr lang="en-US">
            <a:solidFill>
              <a:schemeClr val="tx1"/>
            </a:solidFill>
          </a:endParaRPr>
        </a:p>
      </dgm:t>
    </dgm:pt>
    <dgm:pt modelId="{194A18C9-38FE-4CFE-8CEC-7BE2994C7273}" type="sibTrans" cxnId="{41299533-B322-4E8C-883E-3885EB9AD3B5}">
      <dgm:prSet/>
      <dgm:spPr/>
      <dgm:t>
        <a:bodyPr/>
        <a:lstStyle/>
        <a:p>
          <a:endParaRPr lang="en-US">
            <a:solidFill>
              <a:schemeClr val="tx1"/>
            </a:solidFill>
          </a:endParaRPr>
        </a:p>
      </dgm:t>
    </dgm:pt>
    <dgm:pt modelId="{D6087A39-C0D6-4D35-9636-65442426A162}">
      <dgm:prSet phldrT="[Text]" custT="1"/>
      <dgm:spPr>
        <a:solidFill>
          <a:srgbClr val="92D050">
            <a:alpha val="90000"/>
          </a:srgbClr>
        </a:solidFill>
        <a:ln>
          <a:solidFill>
            <a:schemeClr val="tx1"/>
          </a:solidFill>
        </a:ln>
        <a:effectLst>
          <a:outerShdw blurRad="50800" dist="38100" dir="5400000" algn="t" rotWithShape="0">
            <a:prstClr val="black">
              <a:alpha val="40000"/>
            </a:prstClr>
          </a:outerShdw>
        </a:effectLst>
      </dgm:spPr>
      <dgm:t>
        <a:bodyPr anchor="ctr"/>
        <a:lstStyle/>
        <a:p>
          <a:pPr algn="l"/>
          <a:r>
            <a:rPr lang="en-US" sz="2000">
              <a:solidFill>
                <a:schemeClr val="tx1"/>
              </a:solidFill>
            </a:rPr>
            <a:t>else the payment process continues.</a:t>
          </a:r>
          <a:endParaRPr lang="en-US" sz="2000" dirty="0">
            <a:solidFill>
              <a:schemeClr val="tx1"/>
            </a:solidFill>
          </a:endParaRPr>
        </a:p>
      </dgm:t>
    </dgm:pt>
    <dgm:pt modelId="{20AFEA4B-BC35-41FA-99E4-8796ABE580E2}" type="parTrans" cxnId="{3B87CAAB-372B-4481-A59F-D7957AFFC141}">
      <dgm:prSet/>
      <dgm:spPr/>
      <dgm:t>
        <a:bodyPr/>
        <a:lstStyle/>
        <a:p>
          <a:endParaRPr lang="en-US"/>
        </a:p>
      </dgm:t>
    </dgm:pt>
    <dgm:pt modelId="{A4825003-526D-4866-B07F-EED813DA8E4E}" type="sibTrans" cxnId="{3B87CAAB-372B-4481-A59F-D7957AFFC141}">
      <dgm:prSet/>
      <dgm:spPr/>
      <dgm:t>
        <a:bodyPr/>
        <a:lstStyle/>
        <a:p>
          <a:endParaRPr lang="en-US"/>
        </a:p>
      </dgm:t>
    </dgm:pt>
    <dgm:pt modelId="{3AE78674-4AE8-449D-87BE-515FA34308FB}">
      <dgm:prSet phldrT="[Text]" custT="1"/>
      <dgm:spPr>
        <a:solidFill>
          <a:srgbClr val="92D050">
            <a:alpha val="90000"/>
          </a:srgbClr>
        </a:solidFill>
        <a:ln>
          <a:solidFill>
            <a:schemeClr val="tx1"/>
          </a:solidFill>
        </a:ln>
        <a:effectLst>
          <a:outerShdw blurRad="50800" dist="38100" dir="5400000" algn="t" rotWithShape="0">
            <a:prstClr val="black">
              <a:alpha val="40000"/>
            </a:prstClr>
          </a:outerShdw>
        </a:effectLst>
      </dgm:spPr>
      <dgm:t>
        <a:bodyPr/>
        <a:lstStyle/>
        <a:p>
          <a:pPr algn="l"/>
          <a:r>
            <a:rPr lang="en-US" sz="2000" dirty="0">
              <a:solidFill>
                <a:schemeClr val="tx1"/>
              </a:solidFill>
            </a:rPr>
            <a:t>else payment goes back to same state in the flow as it was </a:t>
          </a:r>
          <a:r>
            <a:rPr lang="en-US" sz="2000" b="0" dirty="0">
              <a:solidFill>
                <a:schemeClr val="tx1"/>
              </a:solidFill>
            </a:rPr>
            <a:t>pre-4EV</a:t>
          </a:r>
          <a:r>
            <a:rPr lang="en-US" sz="2000" b="1" dirty="0">
              <a:solidFill>
                <a:schemeClr val="tx1"/>
              </a:solidFill>
            </a:rPr>
            <a:t> </a:t>
          </a:r>
          <a:r>
            <a:rPr lang="en-US" sz="2000" dirty="0">
              <a:solidFill>
                <a:schemeClr val="tx1"/>
              </a:solidFill>
            </a:rPr>
            <a:t>and the status of the previous WLI is set to “Completed”.</a:t>
          </a:r>
        </a:p>
      </dgm:t>
    </dgm:pt>
    <dgm:pt modelId="{B451A820-CE7D-4233-9DE8-8402C1C10C47}" type="parTrans" cxnId="{172C9BCB-614A-479B-846D-9868B9B42FDE}">
      <dgm:prSet/>
      <dgm:spPr/>
      <dgm:t>
        <a:bodyPr/>
        <a:lstStyle/>
        <a:p>
          <a:endParaRPr lang="en-US"/>
        </a:p>
      </dgm:t>
    </dgm:pt>
    <dgm:pt modelId="{6A5B432A-A53D-4ED9-874B-226A069EFC7C}" type="sibTrans" cxnId="{172C9BCB-614A-479B-846D-9868B9B42FDE}">
      <dgm:prSet/>
      <dgm:spPr/>
      <dgm:t>
        <a:bodyPr/>
        <a:lstStyle/>
        <a:p>
          <a:endParaRPr lang="en-US"/>
        </a:p>
      </dgm:t>
    </dgm:pt>
    <dgm:pt modelId="{6F223C53-E3F2-4501-A870-CAA7F46B9F44}" type="pres">
      <dgm:prSet presAssocID="{4FD9DA94-6BE6-410F-88A7-38631C7B3656}" presName="linearFlow" presStyleCnt="0">
        <dgm:presLayoutVars>
          <dgm:dir/>
          <dgm:animLvl val="lvl"/>
          <dgm:resizeHandles val="exact"/>
        </dgm:presLayoutVars>
      </dgm:prSet>
      <dgm:spPr/>
    </dgm:pt>
    <dgm:pt modelId="{F84D37CC-204D-4A9D-B823-AE9BC4315CB7}" type="pres">
      <dgm:prSet presAssocID="{4317F818-2178-412A-BEE0-BFDF20859DF5}" presName="composite" presStyleCnt="0"/>
      <dgm:spPr/>
    </dgm:pt>
    <dgm:pt modelId="{65194088-D93C-48D2-B01F-3D67A0DDA0B9}" type="pres">
      <dgm:prSet presAssocID="{4317F818-2178-412A-BEE0-BFDF20859DF5}" presName="parentText" presStyleLbl="alignNode1" presStyleIdx="0" presStyleCnt="2">
        <dgm:presLayoutVars>
          <dgm:chMax val="1"/>
          <dgm:bulletEnabled val="1"/>
        </dgm:presLayoutVars>
      </dgm:prSet>
      <dgm:spPr/>
    </dgm:pt>
    <dgm:pt modelId="{AFBC4C9D-1166-4D20-B9A1-38E3914588EB}" type="pres">
      <dgm:prSet presAssocID="{4317F818-2178-412A-BEE0-BFDF20859DF5}" presName="descendantText" presStyleLbl="alignAcc1" presStyleIdx="0" presStyleCnt="2">
        <dgm:presLayoutVars>
          <dgm:bulletEnabled val="1"/>
        </dgm:presLayoutVars>
      </dgm:prSet>
      <dgm:spPr/>
    </dgm:pt>
    <dgm:pt modelId="{319B6893-ED78-4B6B-A5EF-2E49239CA6A7}" type="pres">
      <dgm:prSet presAssocID="{DCAC25A5-40E9-484E-90AC-CBB0F4E3F3E2}" presName="sp" presStyleCnt="0"/>
      <dgm:spPr/>
    </dgm:pt>
    <dgm:pt modelId="{7508AF42-C892-413B-AB94-865379CF73DC}" type="pres">
      <dgm:prSet presAssocID="{7CFABFB7-C798-4C7C-90AA-5F9728EC1E29}" presName="composite" presStyleCnt="0"/>
      <dgm:spPr/>
    </dgm:pt>
    <dgm:pt modelId="{C60400E6-B925-46C6-B1A6-9189DAAC1421}" type="pres">
      <dgm:prSet presAssocID="{7CFABFB7-C798-4C7C-90AA-5F9728EC1E29}" presName="parentText" presStyleLbl="alignNode1" presStyleIdx="1" presStyleCnt="2">
        <dgm:presLayoutVars>
          <dgm:chMax val="1"/>
          <dgm:bulletEnabled val="1"/>
        </dgm:presLayoutVars>
      </dgm:prSet>
      <dgm:spPr/>
    </dgm:pt>
    <dgm:pt modelId="{CED687B7-BA53-4A9B-A3A6-5F5A24FF4D87}" type="pres">
      <dgm:prSet presAssocID="{7CFABFB7-C798-4C7C-90AA-5F9728EC1E29}" presName="descendantText" presStyleLbl="alignAcc1" presStyleIdx="1" presStyleCnt="2" custScaleY="142497">
        <dgm:presLayoutVars>
          <dgm:bulletEnabled val="1"/>
        </dgm:presLayoutVars>
      </dgm:prSet>
      <dgm:spPr/>
    </dgm:pt>
  </dgm:ptLst>
  <dgm:cxnLst>
    <dgm:cxn modelId="{A893E111-65B1-49CD-8287-6A6C2193F85D}" type="presOf" srcId="{3AE78674-4AE8-449D-87BE-515FA34308FB}" destId="{CED687B7-BA53-4A9B-A3A6-5F5A24FF4D87}" srcOrd="0" destOrd="1" presId="urn:microsoft.com/office/officeart/2005/8/layout/chevron2"/>
    <dgm:cxn modelId="{C322D71B-08B6-4F74-BB93-D60AC806D506}" type="presOf" srcId="{4317F818-2178-412A-BEE0-BFDF20859DF5}" destId="{65194088-D93C-48D2-B01F-3D67A0DDA0B9}" srcOrd="0" destOrd="0" presId="urn:microsoft.com/office/officeart/2005/8/layout/chevron2"/>
    <dgm:cxn modelId="{41299533-B322-4E8C-883E-3885EB9AD3B5}" srcId="{7CFABFB7-C798-4C7C-90AA-5F9728EC1E29}" destId="{15370901-1920-4773-A32A-7CE88B04F62F}" srcOrd="0" destOrd="0" parTransId="{41BC3B7E-8D08-46A3-9FDA-3EE68FC22EC5}" sibTransId="{194A18C9-38FE-4CFE-8CEC-7BE2994C7273}"/>
    <dgm:cxn modelId="{52124F38-D7E1-4FD2-9FBC-080E1ED6B416}" srcId="{4317F818-2178-412A-BEE0-BFDF20859DF5}" destId="{A61EAA0B-912D-4930-A700-FFBD0A4B797C}" srcOrd="0" destOrd="0" parTransId="{929E34BA-A322-4E29-ADAB-D283A435332F}" sibTransId="{C20DBAEA-5134-43B6-97FD-ACD3D858D767}"/>
    <dgm:cxn modelId="{A6490B7D-137E-46C2-BF88-9F6895370682}" type="presOf" srcId="{D6087A39-C0D6-4D35-9636-65442426A162}" destId="{AFBC4C9D-1166-4D20-B9A1-38E3914588EB}" srcOrd="0" destOrd="1" presId="urn:microsoft.com/office/officeart/2005/8/layout/chevron2"/>
    <dgm:cxn modelId="{E5298192-BB19-4CA6-A6A5-0D8B7CF3F2D1}" type="presOf" srcId="{15370901-1920-4773-A32A-7CE88B04F62F}" destId="{CED687B7-BA53-4A9B-A3A6-5F5A24FF4D87}" srcOrd="0" destOrd="0" presId="urn:microsoft.com/office/officeart/2005/8/layout/chevron2"/>
    <dgm:cxn modelId="{155CEA98-2DEB-467A-B3D0-3A4B212DD1E9}" type="presOf" srcId="{7CFABFB7-C798-4C7C-90AA-5F9728EC1E29}" destId="{C60400E6-B925-46C6-B1A6-9189DAAC1421}" srcOrd="0" destOrd="0" presId="urn:microsoft.com/office/officeart/2005/8/layout/chevron2"/>
    <dgm:cxn modelId="{DB838AA1-E4C9-4A79-96D5-D7852E8C454C}" type="presOf" srcId="{A61EAA0B-912D-4930-A700-FFBD0A4B797C}" destId="{AFBC4C9D-1166-4D20-B9A1-38E3914588EB}" srcOrd="0" destOrd="0" presId="urn:microsoft.com/office/officeart/2005/8/layout/chevron2"/>
    <dgm:cxn modelId="{3B87CAAB-372B-4481-A59F-D7957AFFC141}" srcId="{4317F818-2178-412A-BEE0-BFDF20859DF5}" destId="{D6087A39-C0D6-4D35-9636-65442426A162}" srcOrd="1" destOrd="0" parTransId="{20AFEA4B-BC35-41FA-99E4-8796ABE580E2}" sibTransId="{A4825003-526D-4866-B07F-EED813DA8E4E}"/>
    <dgm:cxn modelId="{7D4B8EBE-ED23-4724-92B6-ABDBD3974421}" type="presOf" srcId="{4FD9DA94-6BE6-410F-88A7-38631C7B3656}" destId="{6F223C53-E3F2-4501-A870-CAA7F46B9F44}" srcOrd="0" destOrd="0" presId="urn:microsoft.com/office/officeart/2005/8/layout/chevron2"/>
    <dgm:cxn modelId="{197E1DC8-525C-497F-9082-BE83CE9C4D1F}" srcId="{4FD9DA94-6BE6-410F-88A7-38631C7B3656}" destId="{7CFABFB7-C798-4C7C-90AA-5F9728EC1E29}" srcOrd="1" destOrd="0" parTransId="{4663BD86-B1F3-42D3-BDB3-40DCF18912FE}" sibTransId="{6C569F21-1BFB-4D17-8CF4-30D8C988BF4C}"/>
    <dgm:cxn modelId="{172C9BCB-614A-479B-846D-9868B9B42FDE}" srcId="{7CFABFB7-C798-4C7C-90AA-5F9728EC1E29}" destId="{3AE78674-4AE8-449D-87BE-515FA34308FB}" srcOrd="1" destOrd="0" parTransId="{B451A820-CE7D-4233-9DE8-8402C1C10C47}" sibTransId="{6A5B432A-A53D-4ED9-874B-226A069EFC7C}"/>
    <dgm:cxn modelId="{0ED632D0-0C08-4DDC-A540-57F3BD7ED78B}" srcId="{4FD9DA94-6BE6-410F-88A7-38631C7B3656}" destId="{4317F818-2178-412A-BEE0-BFDF20859DF5}" srcOrd="0" destOrd="0" parTransId="{3D34B141-F07C-4019-8F15-6CF1E7E54646}" sibTransId="{DCAC25A5-40E9-484E-90AC-CBB0F4E3F3E2}"/>
    <dgm:cxn modelId="{91C53E7A-B4A9-4265-836D-5EE786C30BAD}" type="presParOf" srcId="{6F223C53-E3F2-4501-A870-CAA7F46B9F44}" destId="{F84D37CC-204D-4A9D-B823-AE9BC4315CB7}" srcOrd="0" destOrd="0" presId="urn:microsoft.com/office/officeart/2005/8/layout/chevron2"/>
    <dgm:cxn modelId="{5E9FF904-A6B6-4B7B-84B5-DC47FF825C27}" type="presParOf" srcId="{F84D37CC-204D-4A9D-B823-AE9BC4315CB7}" destId="{65194088-D93C-48D2-B01F-3D67A0DDA0B9}" srcOrd="0" destOrd="0" presId="urn:microsoft.com/office/officeart/2005/8/layout/chevron2"/>
    <dgm:cxn modelId="{F766F035-0C07-469F-B796-245CD0725431}" type="presParOf" srcId="{F84D37CC-204D-4A9D-B823-AE9BC4315CB7}" destId="{AFBC4C9D-1166-4D20-B9A1-38E3914588EB}" srcOrd="1" destOrd="0" presId="urn:microsoft.com/office/officeart/2005/8/layout/chevron2"/>
    <dgm:cxn modelId="{72887975-BA8F-4245-B01A-BB12C4FE34F0}" type="presParOf" srcId="{6F223C53-E3F2-4501-A870-CAA7F46B9F44}" destId="{319B6893-ED78-4B6B-A5EF-2E49239CA6A7}" srcOrd="1" destOrd="0" presId="urn:microsoft.com/office/officeart/2005/8/layout/chevron2"/>
    <dgm:cxn modelId="{BDA2A819-F06F-4802-A45F-8424227BD4BA}" type="presParOf" srcId="{6F223C53-E3F2-4501-A870-CAA7F46B9F44}" destId="{7508AF42-C892-413B-AB94-865379CF73DC}" srcOrd="2" destOrd="0" presId="urn:microsoft.com/office/officeart/2005/8/layout/chevron2"/>
    <dgm:cxn modelId="{94970D1C-765E-4ED8-B6F7-04BA417BD577}" type="presParOf" srcId="{7508AF42-C892-413B-AB94-865379CF73DC}" destId="{C60400E6-B925-46C6-B1A6-9189DAAC1421}" srcOrd="0" destOrd="0" presId="urn:microsoft.com/office/officeart/2005/8/layout/chevron2"/>
    <dgm:cxn modelId="{6D9F16DB-9083-4D53-93C9-A81B94941DB1}" type="presParOf" srcId="{7508AF42-C892-413B-AB94-865379CF73DC}" destId="{CED687B7-BA53-4A9B-A3A6-5F5A24FF4D87}" srcOrd="1" destOrd="0" presId="urn:microsoft.com/office/officeart/2005/8/layout/chevron2"/>
  </dgm:cxnLst>
  <dgm:bg>
    <a:effect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DA5FBE10-01B3-47A7-9E50-DEBACEBB5B93}">
      <dgm:prSet custT="1"/>
      <dgm:spPr>
        <a:ln>
          <a:solidFill>
            <a:schemeClr val="tx1"/>
          </a:solidFill>
        </a:ln>
        <a:effectLst>
          <a:outerShdw blurRad="50800" dist="38100" dir="5400000" algn="t" rotWithShape="0">
            <a:prstClr val="black">
              <a:alpha val="40000"/>
            </a:prstClr>
          </a:outerShdw>
        </a:effectLst>
      </dgm:spPr>
      <dgm:t>
        <a:bodyPr/>
        <a:lstStyle/>
        <a:p>
          <a:pPr rtl="0"/>
          <a:r>
            <a:rPr lang="en-US" sz="3300" dirty="0">
              <a:latin typeface="+mn-lt"/>
            </a:rPr>
            <a:t>Question and Answers</a:t>
          </a:r>
        </a:p>
      </dgm:t>
    </dgm:pt>
    <dgm:pt modelId="{259618EC-44FF-405B-BBDB-E9612416B348}" type="parTrans" cxnId="{9BB59148-9604-4971-AF71-B947FB122B04}">
      <dgm:prSet/>
      <dgm:spPr/>
      <dgm:t>
        <a:bodyPr/>
        <a:lstStyle/>
        <a:p>
          <a:endParaRPr lang="en-US"/>
        </a:p>
      </dgm:t>
    </dgm:pt>
    <dgm:pt modelId="{46DC5308-9F0B-4D46-BF29-3C0A592ECFB4}" type="sibTrans" cxnId="{9BB59148-9604-4971-AF71-B947FB122B04}">
      <dgm:prSet/>
      <dgm:spPr/>
      <dgm:t>
        <a:bodyPr/>
        <a:lstStyle/>
        <a:p>
          <a:endParaRPr lang="en-US"/>
        </a:p>
      </dgm:t>
    </dgm:pt>
    <dgm:pt modelId="{CD97704E-4CA1-437C-BA43-B8B6F60F75F4}">
      <dgm:prSet custT="1"/>
      <dgm:spPr>
        <a:ln>
          <a:solidFill>
            <a:schemeClr val="tx1"/>
          </a:solidFill>
        </a:ln>
        <a:effectLst>
          <a:outerShdw blurRad="50800" dist="38100" dir="5400000" algn="t" rotWithShape="0">
            <a:prstClr val="black">
              <a:alpha val="40000"/>
            </a:prstClr>
          </a:outerShdw>
        </a:effectLst>
      </dgm:spPr>
      <dgm:t>
        <a:bodyPr/>
        <a:lstStyle/>
        <a:p>
          <a:pPr rtl="0"/>
          <a:r>
            <a:rPr lang="en-US" sz="3300" dirty="0">
              <a:latin typeface="+mn-lt"/>
            </a:rPr>
            <a:t>Manual Entry of Payment</a:t>
          </a:r>
        </a:p>
      </dgm:t>
    </dgm:pt>
    <dgm:pt modelId="{0279D9D9-6194-4870-83FF-BC98184BE147}" type="sibTrans" cxnId="{F7EE3495-5E66-4525-B1CD-4123D37993C4}">
      <dgm:prSet/>
      <dgm:spPr/>
      <dgm:t>
        <a:bodyPr/>
        <a:lstStyle/>
        <a:p>
          <a:endParaRPr lang="en-US"/>
        </a:p>
      </dgm:t>
    </dgm:pt>
    <dgm:pt modelId="{A2E97291-D453-480D-886E-B27E31D8931D}" type="parTrans" cxnId="{F7EE3495-5E66-4525-B1CD-4123D37993C4}">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0" presStyleCnt="2" custScaleX="365062" custLinFactNeighborX="-4933" custLinFactNeighborY="-445"/>
      <dgm:spPr/>
    </dgm:pt>
    <dgm:pt modelId="{AEC25E28-3382-433F-866E-FCC7B20D17AF}" type="pres">
      <dgm:prSet presAssocID="{CD97704E-4CA1-437C-BA43-B8B6F60F75F4}"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1" presStyleCnt="2" custScaleX="365062"/>
      <dgm:spPr/>
    </dgm:pt>
  </dgm:ptLst>
  <dgm:cxnLst>
    <dgm:cxn modelId="{35501E16-EAEB-46C5-B4F8-A54B79341F84}" type="presOf" srcId="{CD97704E-4CA1-437C-BA43-B8B6F60F75F4}" destId="{4305DEDA-6092-4FA4-A1EC-B32EC40096C2}" srcOrd="0" destOrd="0" presId="urn:microsoft.com/office/officeart/2005/8/layout/lProcess3"/>
    <dgm:cxn modelId="{CDE3F541-9D8F-4E7C-A716-EEE32FAD5531}" type="presOf" srcId="{7046C474-6EB7-4BC3-BB68-28317A9ED478}" destId="{E72269EE-FA45-4711-ACD9-28D4BC31F822}" srcOrd="0" destOrd="0" presId="urn:microsoft.com/office/officeart/2005/8/layout/lProcess3"/>
    <dgm:cxn modelId="{9BB59148-9604-4971-AF71-B947FB122B04}" srcId="{7046C474-6EB7-4BC3-BB68-28317A9ED478}" destId="{DA5FBE10-01B3-47A7-9E50-DEBACEBB5B93}" srcOrd="1" destOrd="0" parTransId="{259618EC-44FF-405B-BBDB-E9612416B348}" sibTransId="{46DC5308-9F0B-4D46-BF29-3C0A592ECFB4}"/>
    <dgm:cxn modelId="{73553F94-B06B-47F4-B59F-2DAFA3ABF85A}" type="presOf" srcId="{DA5FBE10-01B3-47A7-9E50-DEBACEBB5B93}" destId="{D6B75102-1FCF-4B34-9FCA-9CB2E914323F}" srcOrd="0" destOrd="0" presId="urn:microsoft.com/office/officeart/2005/8/layout/lProcess3"/>
    <dgm:cxn modelId="{F7EE3495-5E66-4525-B1CD-4123D37993C4}" srcId="{7046C474-6EB7-4BC3-BB68-28317A9ED478}" destId="{CD97704E-4CA1-437C-BA43-B8B6F60F75F4}" srcOrd="0" destOrd="0" parTransId="{A2E97291-D453-480D-886E-B27E31D8931D}" sibTransId="{0279D9D9-6194-4870-83FF-BC98184BE147}"/>
    <dgm:cxn modelId="{39F29EC7-2DEC-4711-93CB-80D95290FD7B}" type="presParOf" srcId="{E72269EE-FA45-4711-ACD9-28D4BC31F822}" destId="{F6C2C576-8DD2-4F93-9D2B-A181F3A9C82E}" srcOrd="0" destOrd="0" presId="urn:microsoft.com/office/officeart/2005/8/layout/lProcess3"/>
    <dgm:cxn modelId="{4EAEEFE5-4BD1-4219-86AD-1D38CE8A2898}" type="presParOf" srcId="{F6C2C576-8DD2-4F93-9D2B-A181F3A9C82E}" destId="{4305DEDA-6092-4FA4-A1EC-B32EC40096C2}" srcOrd="0" destOrd="0" presId="urn:microsoft.com/office/officeart/2005/8/layout/lProcess3"/>
    <dgm:cxn modelId="{50FE815A-C4DE-48A2-A238-93230E984EC6}" type="presParOf" srcId="{E72269EE-FA45-4711-ACD9-28D4BC31F822}" destId="{AEC25E28-3382-433F-866E-FCC7B20D17AF}" srcOrd="1" destOrd="0" presId="urn:microsoft.com/office/officeart/2005/8/layout/lProcess3"/>
    <dgm:cxn modelId="{A62A9926-8EBE-4BAE-BD87-7C9708CC2F0B}" type="presParOf" srcId="{E72269EE-FA45-4711-ACD9-28D4BC31F822}" destId="{98A6E1A9-DA1B-4541-905F-E8B55CF32707}" srcOrd="2" destOrd="0" presId="urn:microsoft.com/office/officeart/2005/8/layout/lProcess3"/>
    <dgm:cxn modelId="{66C6BD7C-706D-4D15-B93D-C7C71C208BB4}"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4FD9DA94-6BE6-410F-88A7-38631C7B3656}"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317F818-2178-412A-BEE0-BFDF20859DF5}">
      <dgm:prSet phldrT="[Text]" custT="1"/>
      <dgm:spPr>
        <a:solidFill>
          <a:schemeClr val="tx2">
            <a:lumMod val="60000"/>
            <a:lumOff val="40000"/>
          </a:schemeClr>
        </a:solidFill>
        <a:ln>
          <a:solidFill>
            <a:schemeClr val="tx1"/>
          </a:solidFill>
        </a:ln>
        <a:effectLst>
          <a:glow rad="101600">
            <a:schemeClr val="bg1">
              <a:alpha val="40000"/>
            </a:schemeClr>
          </a:glow>
          <a:outerShdw blurRad="50800" dist="38100" dir="5400000" algn="t" rotWithShape="0">
            <a:prstClr val="black">
              <a:alpha val="40000"/>
            </a:prstClr>
          </a:outerShdw>
        </a:effectLst>
      </dgm:spPr>
      <dgm:t>
        <a:bodyPr/>
        <a:lstStyle/>
        <a:p>
          <a:pPr algn="ctr"/>
          <a:r>
            <a:rPr lang="en-US" sz="1800" b="1" dirty="0">
              <a:solidFill>
                <a:schemeClr val="tx1"/>
              </a:solidFill>
            </a:rPr>
            <a:t>1</a:t>
          </a:r>
        </a:p>
      </dgm:t>
    </dgm:pt>
    <dgm:pt modelId="{3D34B141-F07C-4019-8F15-6CF1E7E54646}" type="parTrans" cxnId="{0ED632D0-0C08-4DDC-A540-57F3BD7ED78B}">
      <dgm:prSet/>
      <dgm:spPr/>
      <dgm:t>
        <a:bodyPr/>
        <a:lstStyle/>
        <a:p>
          <a:endParaRPr lang="en-US">
            <a:solidFill>
              <a:schemeClr val="tx1"/>
            </a:solidFill>
          </a:endParaRPr>
        </a:p>
      </dgm:t>
    </dgm:pt>
    <dgm:pt modelId="{DCAC25A5-40E9-484E-90AC-CBB0F4E3F3E2}" type="sibTrans" cxnId="{0ED632D0-0C08-4DDC-A540-57F3BD7ED78B}">
      <dgm:prSet/>
      <dgm:spPr/>
      <dgm:t>
        <a:bodyPr/>
        <a:lstStyle/>
        <a:p>
          <a:endParaRPr lang="en-US">
            <a:solidFill>
              <a:schemeClr val="tx1"/>
            </a:solidFill>
          </a:endParaRPr>
        </a:p>
      </dgm:t>
    </dgm:pt>
    <dgm:pt modelId="{A61EAA0B-912D-4930-A700-FFBD0A4B797C}">
      <dgm:prSet phldrT="[Text]" custT="1"/>
      <dgm:spPr>
        <a:solidFill>
          <a:srgbClr val="92D050">
            <a:alpha val="90000"/>
          </a:srgbClr>
        </a:solidFill>
        <a:ln>
          <a:solidFill>
            <a:schemeClr val="tx1"/>
          </a:solidFill>
        </a:ln>
        <a:effectLst>
          <a:outerShdw blurRad="50800" dist="38100" dir="5400000" algn="t" rotWithShape="0">
            <a:prstClr val="black">
              <a:alpha val="40000"/>
            </a:prstClr>
          </a:outerShdw>
        </a:effectLst>
      </dgm:spPr>
      <dgm:t>
        <a:bodyPr anchor="ctr"/>
        <a:lstStyle/>
        <a:p>
          <a:pPr algn="l"/>
          <a:r>
            <a:rPr lang="en-US" sz="2000" dirty="0">
              <a:solidFill>
                <a:schemeClr val="tx1"/>
              </a:solidFill>
            </a:rPr>
            <a:t>User Navigates to Manual Entry screen and selects required message type.</a:t>
          </a:r>
        </a:p>
      </dgm:t>
    </dgm:pt>
    <dgm:pt modelId="{929E34BA-A322-4E29-ADAB-D283A435332F}" type="parTrans" cxnId="{52124F38-D7E1-4FD2-9FBC-080E1ED6B416}">
      <dgm:prSet/>
      <dgm:spPr/>
      <dgm:t>
        <a:bodyPr/>
        <a:lstStyle/>
        <a:p>
          <a:endParaRPr lang="en-US">
            <a:solidFill>
              <a:schemeClr val="tx1"/>
            </a:solidFill>
          </a:endParaRPr>
        </a:p>
      </dgm:t>
    </dgm:pt>
    <dgm:pt modelId="{C20DBAEA-5134-43B6-97FD-ACD3D858D767}" type="sibTrans" cxnId="{52124F38-D7E1-4FD2-9FBC-080E1ED6B416}">
      <dgm:prSet/>
      <dgm:spPr/>
      <dgm:t>
        <a:bodyPr/>
        <a:lstStyle/>
        <a:p>
          <a:endParaRPr lang="en-US">
            <a:solidFill>
              <a:schemeClr val="tx1"/>
            </a:solidFill>
          </a:endParaRPr>
        </a:p>
      </dgm:t>
    </dgm:pt>
    <dgm:pt modelId="{D6087A39-C0D6-4D35-9636-65442426A162}">
      <dgm:prSet phldrT="[Text]" custT="1"/>
      <dgm:spPr>
        <a:solidFill>
          <a:srgbClr val="92D050">
            <a:alpha val="90000"/>
          </a:srgbClr>
        </a:solidFill>
        <a:ln>
          <a:solidFill>
            <a:schemeClr val="tx1"/>
          </a:solidFill>
        </a:ln>
        <a:effectLst>
          <a:outerShdw blurRad="50800" dist="38100" dir="5400000" algn="t" rotWithShape="0">
            <a:prstClr val="black">
              <a:alpha val="40000"/>
            </a:prstClr>
          </a:outerShdw>
        </a:effectLst>
      </dgm:spPr>
      <dgm:t>
        <a:bodyPr anchor="ctr"/>
        <a:lstStyle/>
        <a:p>
          <a:pPr algn="l"/>
          <a:r>
            <a:rPr lang="en-US" sz="2000" dirty="0">
              <a:solidFill>
                <a:schemeClr val="tx1"/>
              </a:solidFill>
            </a:rPr>
            <a:t>Manual entry of payment is done by user on BVA screen.</a:t>
          </a:r>
        </a:p>
      </dgm:t>
    </dgm:pt>
    <dgm:pt modelId="{20AFEA4B-BC35-41FA-99E4-8796ABE580E2}" type="parTrans" cxnId="{3B87CAAB-372B-4481-A59F-D7957AFFC141}">
      <dgm:prSet/>
      <dgm:spPr/>
      <dgm:t>
        <a:bodyPr/>
        <a:lstStyle/>
        <a:p>
          <a:endParaRPr lang="en-US"/>
        </a:p>
      </dgm:t>
    </dgm:pt>
    <dgm:pt modelId="{A4825003-526D-4866-B07F-EED813DA8E4E}" type="sibTrans" cxnId="{3B87CAAB-372B-4481-A59F-D7957AFFC141}">
      <dgm:prSet/>
      <dgm:spPr/>
      <dgm:t>
        <a:bodyPr/>
        <a:lstStyle/>
        <a:p>
          <a:endParaRPr lang="en-US"/>
        </a:p>
      </dgm:t>
    </dgm:pt>
    <dgm:pt modelId="{4AC74A7F-7577-4CCD-9C23-CB9DA27C86CC}">
      <dgm:prSet phldrT="[Text]" custT="1"/>
      <dgm:spPr>
        <a:solidFill>
          <a:schemeClr val="tx2">
            <a:lumMod val="60000"/>
            <a:lumOff val="40000"/>
          </a:schemeClr>
        </a:solidFill>
        <a:ln>
          <a:solidFill>
            <a:schemeClr val="tx1"/>
          </a:solidFill>
        </a:ln>
        <a:effectLst>
          <a:outerShdw blurRad="50800" dist="38100" dir="5400000" algn="t" rotWithShape="0">
            <a:prstClr val="black">
              <a:alpha val="40000"/>
            </a:prstClr>
          </a:outerShdw>
        </a:effectLst>
      </dgm:spPr>
      <dgm:t>
        <a:bodyPr anchor="ctr"/>
        <a:lstStyle/>
        <a:p>
          <a:pPr algn="ctr"/>
          <a:r>
            <a:rPr lang="en-US" sz="2000" dirty="0">
              <a:solidFill>
                <a:schemeClr val="tx1"/>
              </a:solidFill>
            </a:rPr>
            <a:t>2</a:t>
          </a:r>
        </a:p>
      </dgm:t>
    </dgm:pt>
    <dgm:pt modelId="{6A14239C-2C3F-4D38-A29C-79CA9CC92295}" type="parTrans" cxnId="{8F05122E-FD5F-4893-867B-EF0746FBC4B5}">
      <dgm:prSet/>
      <dgm:spPr/>
      <dgm:t>
        <a:bodyPr/>
        <a:lstStyle/>
        <a:p>
          <a:endParaRPr lang="en-US"/>
        </a:p>
      </dgm:t>
    </dgm:pt>
    <dgm:pt modelId="{BAED3048-6DE9-4CA1-A0D1-9365C87B46F8}" type="sibTrans" cxnId="{8F05122E-FD5F-4893-867B-EF0746FBC4B5}">
      <dgm:prSet/>
      <dgm:spPr/>
      <dgm:t>
        <a:bodyPr/>
        <a:lstStyle/>
        <a:p>
          <a:endParaRPr lang="en-US"/>
        </a:p>
      </dgm:t>
    </dgm:pt>
    <dgm:pt modelId="{29AA9C4B-62EF-4120-9ED3-EC76C0D6F16C}">
      <dgm:prSet phldrT="[Text]" custT="1"/>
      <dgm:spPr>
        <a:solidFill>
          <a:srgbClr val="92D050">
            <a:alpha val="90000"/>
          </a:srgbClr>
        </a:solidFill>
        <a:ln>
          <a:solidFill>
            <a:schemeClr val="tx1"/>
          </a:solidFill>
        </a:ln>
        <a:effectLst>
          <a:outerShdw blurRad="50800" dist="38100" dir="5400000" algn="t" rotWithShape="0">
            <a:prstClr val="black">
              <a:alpha val="40000"/>
            </a:prstClr>
          </a:outerShdw>
        </a:effectLst>
      </dgm:spPr>
      <dgm:t>
        <a:bodyPr anchor="ctr"/>
        <a:lstStyle/>
        <a:p>
          <a:pPr algn="l"/>
          <a:r>
            <a:rPr lang="en-US" sz="2000" dirty="0">
              <a:solidFill>
                <a:schemeClr val="tx1"/>
              </a:solidFill>
            </a:rPr>
            <a:t>On successful creation of payment, a</a:t>
          </a:r>
          <a:r>
            <a:rPr lang="en-GB" sz="2000" dirty="0"/>
            <a:t> </a:t>
          </a:r>
          <a:r>
            <a:rPr lang="en-GB" sz="2000" b="1" dirty="0"/>
            <a:t>message</a:t>
          </a:r>
          <a:r>
            <a:rPr lang="en-GB" sz="2000" dirty="0"/>
            <a:t> is displayed on screen to indicate that payment has been successfully created and is pending 4-eye verification. </a:t>
          </a:r>
          <a:endParaRPr lang="en-US" sz="2000" b="1" dirty="0">
            <a:solidFill>
              <a:schemeClr val="tx1"/>
            </a:solidFill>
          </a:endParaRPr>
        </a:p>
      </dgm:t>
    </dgm:pt>
    <dgm:pt modelId="{DBF454D1-151A-44D6-9334-847B5388BEA1}" type="parTrans" cxnId="{21C73B63-4446-4CF8-A64F-6BE3790ACBAC}">
      <dgm:prSet/>
      <dgm:spPr/>
      <dgm:t>
        <a:bodyPr/>
        <a:lstStyle/>
        <a:p>
          <a:endParaRPr lang="en-US"/>
        </a:p>
      </dgm:t>
    </dgm:pt>
    <dgm:pt modelId="{2D278B09-6F39-4E1A-BA19-47C66FB8602B}" type="sibTrans" cxnId="{21C73B63-4446-4CF8-A64F-6BE3790ACBAC}">
      <dgm:prSet/>
      <dgm:spPr/>
      <dgm:t>
        <a:bodyPr/>
        <a:lstStyle/>
        <a:p>
          <a:endParaRPr lang="en-US"/>
        </a:p>
      </dgm:t>
    </dgm:pt>
    <dgm:pt modelId="{C31EC0F3-AC0A-4129-BD0B-8BDEBE1DBE30}">
      <dgm:prSet phldrT="[Text]" custT="1"/>
      <dgm:spPr>
        <a:solidFill>
          <a:srgbClr val="92D050">
            <a:alpha val="90000"/>
          </a:srgbClr>
        </a:solidFill>
        <a:ln>
          <a:solidFill>
            <a:schemeClr val="tx1"/>
          </a:solidFill>
        </a:ln>
        <a:effectLst>
          <a:outerShdw blurRad="50800" dist="38100" dir="5400000" algn="t" rotWithShape="0">
            <a:prstClr val="black">
              <a:alpha val="40000"/>
            </a:prstClr>
          </a:outerShdw>
        </a:effectLst>
      </dgm:spPr>
      <dgm:t>
        <a:bodyPr anchor="ctr"/>
        <a:lstStyle/>
        <a:p>
          <a:pPr algn="l"/>
          <a:r>
            <a:rPr lang="en-GB" sz="2000" dirty="0"/>
            <a:t>Instruction status is </a:t>
          </a:r>
          <a:r>
            <a:rPr lang="en-GB" sz="2000" b="1" dirty="0"/>
            <a:t>“Awaiting 4EV”.</a:t>
          </a:r>
          <a:endParaRPr lang="en-US" sz="2000" b="1" dirty="0">
            <a:solidFill>
              <a:schemeClr val="tx1"/>
            </a:solidFill>
          </a:endParaRPr>
        </a:p>
      </dgm:t>
    </dgm:pt>
    <dgm:pt modelId="{B2CBDFFD-7832-4BDE-A1CB-318D4C22A5E7}" type="parTrans" cxnId="{84E8407B-80F4-4E13-AE71-8908E6925351}">
      <dgm:prSet/>
      <dgm:spPr/>
      <dgm:t>
        <a:bodyPr/>
        <a:lstStyle/>
        <a:p>
          <a:endParaRPr lang="en-US"/>
        </a:p>
      </dgm:t>
    </dgm:pt>
    <dgm:pt modelId="{C6C34FD5-D86F-413B-86AF-589B3B2E7CBE}" type="sibTrans" cxnId="{84E8407B-80F4-4E13-AE71-8908E6925351}">
      <dgm:prSet/>
      <dgm:spPr/>
      <dgm:t>
        <a:bodyPr/>
        <a:lstStyle/>
        <a:p>
          <a:endParaRPr lang="en-US"/>
        </a:p>
      </dgm:t>
    </dgm:pt>
    <dgm:pt modelId="{2C764196-1172-45D8-BDEA-D48CB90A5E92}">
      <dgm:prSet phldrT="[Text]" custT="1"/>
      <dgm:spPr>
        <a:solidFill>
          <a:schemeClr val="tx2">
            <a:lumMod val="60000"/>
            <a:lumOff val="40000"/>
          </a:schemeClr>
        </a:solidFill>
        <a:ln>
          <a:solidFill>
            <a:schemeClr val="tx1"/>
          </a:solidFill>
        </a:ln>
        <a:effectLst>
          <a:outerShdw blurRad="50800" dist="38100" dir="5400000" algn="t" rotWithShape="0">
            <a:prstClr val="black">
              <a:alpha val="40000"/>
            </a:prstClr>
          </a:outerShdw>
        </a:effectLst>
      </dgm:spPr>
      <dgm:t>
        <a:bodyPr anchor="ctr"/>
        <a:lstStyle/>
        <a:p>
          <a:pPr algn="ctr"/>
          <a:r>
            <a:rPr lang="en-US" sz="2000" b="1" dirty="0">
              <a:solidFill>
                <a:schemeClr val="tx1"/>
              </a:solidFill>
            </a:rPr>
            <a:t>3</a:t>
          </a:r>
        </a:p>
      </dgm:t>
    </dgm:pt>
    <dgm:pt modelId="{C32E598E-3E22-4B0B-B773-E8AEB5E9E92F}" type="parTrans" cxnId="{30B6339D-731E-40C6-98B3-61FAABCF816F}">
      <dgm:prSet/>
      <dgm:spPr/>
      <dgm:t>
        <a:bodyPr/>
        <a:lstStyle/>
        <a:p>
          <a:endParaRPr lang="en-US"/>
        </a:p>
      </dgm:t>
    </dgm:pt>
    <dgm:pt modelId="{182554D8-33E3-4A68-95D7-46CAD0424118}" type="sibTrans" cxnId="{30B6339D-731E-40C6-98B3-61FAABCF816F}">
      <dgm:prSet/>
      <dgm:spPr/>
      <dgm:t>
        <a:bodyPr/>
        <a:lstStyle/>
        <a:p>
          <a:endParaRPr lang="en-US"/>
        </a:p>
      </dgm:t>
    </dgm:pt>
    <dgm:pt modelId="{600BE3E7-4D27-414A-8C60-03EB97C0E66D}">
      <dgm:prSet phldrT="[Text]" custT="1"/>
      <dgm:spPr>
        <a:solidFill>
          <a:srgbClr val="92D050">
            <a:alpha val="90000"/>
          </a:srgbClr>
        </a:solidFill>
        <a:ln>
          <a:solidFill>
            <a:schemeClr val="tx1"/>
          </a:solidFill>
        </a:ln>
        <a:effectLst>
          <a:outerShdw blurRad="50800" dist="38100" dir="5400000" algn="t" rotWithShape="0">
            <a:prstClr val="black">
              <a:alpha val="40000"/>
            </a:prstClr>
          </a:outerShdw>
        </a:effectLst>
      </dgm:spPr>
      <dgm:t>
        <a:bodyPr/>
        <a:lstStyle/>
        <a:p>
          <a:pPr algn="l"/>
          <a:r>
            <a:rPr lang="en-GB" sz="2000" dirty="0"/>
            <a:t>In case user is not able to create the payment then invalid fields are highlighted and an </a:t>
          </a:r>
          <a:r>
            <a:rPr lang="en-GB" sz="2000" b="1" dirty="0"/>
            <a:t>error message </a:t>
          </a:r>
          <a:r>
            <a:rPr lang="en-GB" sz="2000" dirty="0"/>
            <a:t>is displayed for each invalid field.</a:t>
          </a:r>
          <a:endParaRPr lang="en-US" sz="2000" b="1" dirty="0">
            <a:solidFill>
              <a:schemeClr val="tx1"/>
            </a:solidFill>
          </a:endParaRPr>
        </a:p>
      </dgm:t>
    </dgm:pt>
    <dgm:pt modelId="{EB181BA9-1BAD-441E-9576-77747CD55212}" type="parTrans" cxnId="{54672BF9-AF2A-4B30-8610-3E14DFF9B8A7}">
      <dgm:prSet/>
      <dgm:spPr/>
      <dgm:t>
        <a:bodyPr/>
        <a:lstStyle/>
        <a:p>
          <a:endParaRPr lang="en-US"/>
        </a:p>
      </dgm:t>
    </dgm:pt>
    <dgm:pt modelId="{854EDFEC-61AE-4B48-AC6F-E02FCF16913D}" type="sibTrans" cxnId="{54672BF9-AF2A-4B30-8610-3E14DFF9B8A7}">
      <dgm:prSet/>
      <dgm:spPr/>
      <dgm:t>
        <a:bodyPr/>
        <a:lstStyle/>
        <a:p>
          <a:endParaRPr lang="en-US"/>
        </a:p>
      </dgm:t>
    </dgm:pt>
    <dgm:pt modelId="{E6E0B23D-F99C-4888-981F-4A999F909C11}">
      <dgm:prSet phldrT="[Text]" custT="1"/>
      <dgm:spPr>
        <a:solidFill>
          <a:srgbClr val="92D050">
            <a:alpha val="90000"/>
          </a:srgbClr>
        </a:solidFill>
        <a:ln>
          <a:solidFill>
            <a:schemeClr val="tx1"/>
          </a:solidFill>
        </a:ln>
        <a:effectLst>
          <a:outerShdw blurRad="50800" dist="38100" dir="5400000" algn="t" rotWithShape="0">
            <a:prstClr val="black">
              <a:alpha val="40000"/>
            </a:prstClr>
          </a:outerShdw>
        </a:effectLst>
      </dgm:spPr>
      <dgm:t>
        <a:bodyPr/>
        <a:lstStyle/>
        <a:p>
          <a:pPr algn="l"/>
          <a:r>
            <a:rPr lang="en-GB" sz="2000" dirty="0"/>
            <a:t>User is presented with the screen to correct the issues.</a:t>
          </a:r>
          <a:endParaRPr lang="en-US" sz="2000" b="1" dirty="0">
            <a:solidFill>
              <a:schemeClr val="tx1"/>
            </a:solidFill>
          </a:endParaRPr>
        </a:p>
      </dgm:t>
    </dgm:pt>
    <dgm:pt modelId="{9E393C47-FAA1-428B-968B-AD4C87BE9296}" type="parTrans" cxnId="{14736E37-4739-4D9C-B2F7-E75CE13B0F1D}">
      <dgm:prSet/>
      <dgm:spPr/>
      <dgm:t>
        <a:bodyPr/>
        <a:lstStyle/>
        <a:p>
          <a:endParaRPr lang="en-US"/>
        </a:p>
      </dgm:t>
    </dgm:pt>
    <dgm:pt modelId="{6DC27E1E-BD17-49A0-A995-9EC22CF1655C}" type="sibTrans" cxnId="{14736E37-4739-4D9C-B2F7-E75CE13B0F1D}">
      <dgm:prSet/>
      <dgm:spPr/>
      <dgm:t>
        <a:bodyPr/>
        <a:lstStyle/>
        <a:p>
          <a:endParaRPr lang="en-US"/>
        </a:p>
      </dgm:t>
    </dgm:pt>
    <dgm:pt modelId="{6F223C53-E3F2-4501-A870-CAA7F46B9F44}" type="pres">
      <dgm:prSet presAssocID="{4FD9DA94-6BE6-410F-88A7-38631C7B3656}" presName="linearFlow" presStyleCnt="0">
        <dgm:presLayoutVars>
          <dgm:dir/>
          <dgm:animLvl val="lvl"/>
          <dgm:resizeHandles val="exact"/>
        </dgm:presLayoutVars>
      </dgm:prSet>
      <dgm:spPr/>
    </dgm:pt>
    <dgm:pt modelId="{F84D37CC-204D-4A9D-B823-AE9BC4315CB7}" type="pres">
      <dgm:prSet presAssocID="{4317F818-2178-412A-BEE0-BFDF20859DF5}" presName="composite" presStyleCnt="0"/>
      <dgm:spPr/>
    </dgm:pt>
    <dgm:pt modelId="{65194088-D93C-48D2-B01F-3D67A0DDA0B9}" type="pres">
      <dgm:prSet presAssocID="{4317F818-2178-412A-BEE0-BFDF20859DF5}" presName="parentText" presStyleLbl="alignNode1" presStyleIdx="0" presStyleCnt="3">
        <dgm:presLayoutVars>
          <dgm:chMax val="1"/>
          <dgm:bulletEnabled val="1"/>
        </dgm:presLayoutVars>
      </dgm:prSet>
      <dgm:spPr/>
    </dgm:pt>
    <dgm:pt modelId="{AFBC4C9D-1166-4D20-B9A1-38E3914588EB}" type="pres">
      <dgm:prSet presAssocID="{4317F818-2178-412A-BEE0-BFDF20859DF5}" presName="descendantText" presStyleLbl="alignAcc1" presStyleIdx="0" presStyleCnt="3">
        <dgm:presLayoutVars>
          <dgm:bulletEnabled val="1"/>
        </dgm:presLayoutVars>
      </dgm:prSet>
      <dgm:spPr/>
    </dgm:pt>
    <dgm:pt modelId="{319B6893-ED78-4B6B-A5EF-2E49239CA6A7}" type="pres">
      <dgm:prSet presAssocID="{DCAC25A5-40E9-484E-90AC-CBB0F4E3F3E2}" presName="sp" presStyleCnt="0"/>
      <dgm:spPr/>
    </dgm:pt>
    <dgm:pt modelId="{6F281448-67E2-4EAE-8723-621F53684CF8}" type="pres">
      <dgm:prSet presAssocID="{4AC74A7F-7577-4CCD-9C23-CB9DA27C86CC}" presName="composite" presStyleCnt="0"/>
      <dgm:spPr/>
    </dgm:pt>
    <dgm:pt modelId="{876E779D-ADD6-4E33-BD26-323056F8A5CE}" type="pres">
      <dgm:prSet presAssocID="{4AC74A7F-7577-4CCD-9C23-CB9DA27C86CC}" presName="parentText" presStyleLbl="alignNode1" presStyleIdx="1" presStyleCnt="3">
        <dgm:presLayoutVars>
          <dgm:chMax val="1"/>
          <dgm:bulletEnabled val="1"/>
        </dgm:presLayoutVars>
      </dgm:prSet>
      <dgm:spPr/>
    </dgm:pt>
    <dgm:pt modelId="{0F3024DD-28AF-4B76-ACD6-5ADB7AEEE46E}" type="pres">
      <dgm:prSet presAssocID="{4AC74A7F-7577-4CCD-9C23-CB9DA27C86CC}" presName="descendantText" presStyleLbl="alignAcc1" presStyleIdx="1" presStyleCnt="3">
        <dgm:presLayoutVars>
          <dgm:bulletEnabled val="1"/>
        </dgm:presLayoutVars>
      </dgm:prSet>
      <dgm:spPr/>
    </dgm:pt>
    <dgm:pt modelId="{388515BE-8837-486E-A2FB-3DD7464EA7A1}" type="pres">
      <dgm:prSet presAssocID="{BAED3048-6DE9-4CA1-A0D1-9365C87B46F8}" presName="sp" presStyleCnt="0"/>
      <dgm:spPr/>
    </dgm:pt>
    <dgm:pt modelId="{5D6E9EA6-9F10-46B3-B92F-F96F41158777}" type="pres">
      <dgm:prSet presAssocID="{2C764196-1172-45D8-BDEA-D48CB90A5E92}" presName="composite" presStyleCnt="0"/>
      <dgm:spPr/>
    </dgm:pt>
    <dgm:pt modelId="{CE0CACA8-FBC3-4841-A225-E90563B3D12F}" type="pres">
      <dgm:prSet presAssocID="{2C764196-1172-45D8-BDEA-D48CB90A5E92}" presName="parentText" presStyleLbl="alignNode1" presStyleIdx="2" presStyleCnt="3">
        <dgm:presLayoutVars>
          <dgm:chMax val="1"/>
          <dgm:bulletEnabled val="1"/>
        </dgm:presLayoutVars>
      </dgm:prSet>
      <dgm:spPr/>
    </dgm:pt>
    <dgm:pt modelId="{87A072DC-F4F9-4F4E-A12B-CA4F4BDB26BC}" type="pres">
      <dgm:prSet presAssocID="{2C764196-1172-45D8-BDEA-D48CB90A5E92}" presName="descendantText" presStyleLbl="alignAcc1" presStyleIdx="2" presStyleCnt="3">
        <dgm:presLayoutVars>
          <dgm:bulletEnabled val="1"/>
        </dgm:presLayoutVars>
      </dgm:prSet>
      <dgm:spPr/>
    </dgm:pt>
  </dgm:ptLst>
  <dgm:cxnLst>
    <dgm:cxn modelId="{01AF6D06-E8E1-4E8D-8D8A-D5B8C9E84E84}" type="presOf" srcId="{2C764196-1172-45D8-BDEA-D48CB90A5E92}" destId="{CE0CACA8-FBC3-4841-A225-E90563B3D12F}" srcOrd="0" destOrd="0" presId="urn:microsoft.com/office/officeart/2005/8/layout/chevron2"/>
    <dgm:cxn modelId="{BD1F5C07-FE14-4D4B-AAC0-102A6167A9BC}" type="presOf" srcId="{4AC74A7F-7577-4CCD-9C23-CB9DA27C86CC}" destId="{876E779D-ADD6-4E33-BD26-323056F8A5CE}" srcOrd="0" destOrd="0" presId="urn:microsoft.com/office/officeart/2005/8/layout/chevron2"/>
    <dgm:cxn modelId="{E4D32C0D-7654-4BD3-B311-6D5458A89AE8}" type="presOf" srcId="{E6E0B23D-F99C-4888-981F-4A999F909C11}" destId="{87A072DC-F4F9-4F4E-A12B-CA4F4BDB26BC}" srcOrd="0" destOrd="1" presId="urn:microsoft.com/office/officeart/2005/8/layout/chevron2"/>
    <dgm:cxn modelId="{6290B917-CB14-4B2E-B477-4A74A0031B08}" type="presOf" srcId="{29AA9C4B-62EF-4120-9ED3-EC76C0D6F16C}" destId="{0F3024DD-28AF-4B76-ACD6-5ADB7AEEE46E}" srcOrd="0" destOrd="0" presId="urn:microsoft.com/office/officeart/2005/8/layout/chevron2"/>
    <dgm:cxn modelId="{8F05122E-FD5F-4893-867B-EF0746FBC4B5}" srcId="{4FD9DA94-6BE6-410F-88A7-38631C7B3656}" destId="{4AC74A7F-7577-4CCD-9C23-CB9DA27C86CC}" srcOrd="1" destOrd="0" parTransId="{6A14239C-2C3F-4D38-A29C-79CA9CC92295}" sibTransId="{BAED3048-6DE9-4CA1-A0D1-9365C87B46F8}"/>
    <dgm:cxn modelId="{14736E37-4739-4D9C-B2F7-E75CE13B0F1D}" srcId="{2C764196-1172-45D8-BDEA-D48CB90A5E92}" destId="{E6E0B23D-F99C-4888-981F-4A999F909C11}" srcOrd="1" destOrd="0" parTransId="{9E393C47-FAA1-428B-968B-AD4C87BE9296}" sibTransId="{6DC27E1E-BD17-49A0-A995-9EC22CF1655C}"/>
    <dgm:cxn modelId="{52124F38-D7E1-4FD2-9FBC-080E1ED6B416}" srcId="{4317F818-2178-412A-BEE0-BFDF20859DF5}" destId="{A61EAA0B-912D-4930-A700-FFBD0A4B797C}" srcOrd="0" destOrd="0" parTransId="{929E34BA-A322-4E29-ADAB-D283A435332F}" sibTransId="{C20DBAEA-5134-43B6-97FD-ACD3D858D767}"/>
    <dgm:cxn modelId="{6BDF7060-FA01-496E-BE5B-85215F8C79E1}" type="presOf" srcId="{600BE3E7-4D27-414A-8C60-03EB97C0E66D}" destId="{87A072DC-F4F9-4F4E-A12B-CA4F4BDB26BC}" srcOrd="0" destOrd="0" presId="urn:microsoft.com/office/officeart/2005/8/layout/chevron2"/>
    <dgm:cxn modelId="{01299242-9BD6-4DC3-9D73-DDBF3EB4DBBB}" type="presOf" srcId="{A61EAA0B-912D-4930-A700-FFBD0A4B797C}" destId="{AFBC4C9D-1166-4D20-B9A1-38E3914588EB}" srcOrd="0" destOrd="0" presId="urn:microsoft.com/office/officeart/2005/8/layout/chevron2"/>
    <dgm:cxn modelId="{21C73B63-4446-4CF8-A64F-6BE3790ACBAC}" srcId="{4AC74A7F-7577-4CCD-9C23-CB9DA27C86CC}" destId="{29AA9C4B-62EF-4120-9ED3-EC76C0D6F16C}" srcOrd="0" destOrd="0" parTransId="{DBF454D1-151A-44D6-9334-847B5388BEA1}" sibTransId="{2D278B09-6F39-4E1A-BA19-47C66FB8602B}"/>
    <dgm:cxn modelId="{9B6F8C63-51BC-4A4A-BF1D-850D0EEC4B6C}" type="presOf" srcId="{4FD9DA94-6BE6-410F-88A7-38631C7B3656}" destId="{6F223C53-E3F2-4501-A870-CAA7F46B9F44}" srcOrd="0" destOrd="0" presId="urn:microsoft.com/office/officeart/2005/8/layout/chevron2"/>
    <dgm:cxn modelId="{84E8407B-80F4-4E13-AE71-8908E6925351}" srcId="{4AC74A7F-7577-4CCD-9C23-CB9DA27C86CC}" destId="{C31EC0F3-AC0A-4129-BD0B-8BDEBE1DBE30}" srcOrd="1" destOrd="0" parTransId="{B2CBDFFD-7832-4BDE-A1CB-318D4C22A5E7}" sibTransId="{C6C34FD5-D86F-413B-86AF-589B3B2E7CBE}"/>
    <dgm:cxn modelId="{5D03AB80-566E-4627-8426-F11EE35CABE8}" type="presOf" srcId="{C31EC0F3-AC0A-4129-BD0B-8BDEBE1DBE30}" destId="{0F3024DD-28AF-4B76-ACD6-5ADB7AEEE46E}" srcOrd="0" destOrd="1" presId="urn:microsoft.com/office/officeart/2005/8/layout/chevron2"/>
    <dgm:cxn modelId="{4DE6AF8F-02D6-4B9F-8C6A-B28A034CDA8D}" type="presOf" srcId="{4317F818-2178-412A-BEE0-BFDF20859DF5}" destId="{65194088-D93C-48D2-B01F-3D67A0DDA0B9}" srcOrd="0" destOrd="0" presId="urn:microsoft.com/office/officeart/2005/8/layout/chevron2"/>
    <dgm:cxn modelId="{30B6339D-731E-40C6-98B3-61FAABCF816F}" srcId="{4FD9DA94-6BE6-410F-88A7-38631C7B3656}" destId="{2C764196-1172-45D8-BDEA-D48CB90A5E92}" srcOrd="2" destOrd="0" parTransId="{C32E598E-3E22-4B0B-B773-E8AEB5E9E92F}" sibTransId="{182554D8-33E3-4A68-95D7-46CAD0424118}"/>
    <dgm:cxn modelId="{3B87CAAB-372B-4481-A59F-D7957AFFC141}" srcId="{4317F818-2178-412A-BEE0-BFDF20859DF5}" destId="{D6087A39-C0D6-4D35-9636-65442426A162}" srcOrd="1" destOrd="0" parTransId="{20AFEA4B-BC35-41FA-99E4-8796ABE580E2}" sibTransId="{A4825003-526D-4866-B07F-EED813DA8E4E}"/>
    <dgm:cxn modelId="{0ED632D0-0C08-4DDC-A540-57F3BD7ED78B}" srcId="{4FD9DA94-6BE6-410F-88A7-38631C7B3656}" destId="{4317F818-2178-412A-BEE0-BFDF20859DF5}" srcOrd="0" destOrd="0" parTransId="{3D34B141-F07C-4019-8F15-6CF1E7E54646}" sibTransId="{DCAC25A5-40E9-484E-90AC-CBB0F4E3F3E2}"/>
    <dgm:cxn modelId="{FC1517DE-7D84-49A8-8242-3852BFEC88A5}" type="presOf" srcId="{D6087A39-C0D6-4D35-9636-65442426A162}" destId="{AFBC4C9D-1166-4D20-B9A1-38E3914588EB}" srcOrd="0" destOrd="1" presId="urn:microsoft.com/office/officeart/2005/8/layout/chevron2"/>
    <dgm:cxn modelId="{54672BF9-AF2A-4B30-8610-3E14DFF9B8A7}" srcId="{2C764196-1172-45D8-BDEA-D48CB90A5E92}" destId="{600BE3E7-4D27-414A-8C60-03EB97C0E66D}" srcOrd="0" destOrd="0" parTransId="{EB181BA9-1BAD-441E-9576-77747CD55212}" sibTransId="{854EDFEC-61AE-4B48-AC6F-E02FCF16913D}"/>
    <dgm:cxn modelId="{B7598112-C5CB-46BD-8C29-4CB3DE2A0A19}" type="presParOf" srcId="{6F223C53-E3F2-4501-A870-CAA7F46B9F44}" destId="{F84D37CC-204D-4A9D-B823-AE9BC4315CB7}" srcOrd="0" destOrd="0" presId="urn:microsoft.com/office/officeart/2005/8/layout/chevron2"/>
    <dgm:cxn modelId="{86F882ED-55A3-4BF4-9F03-3E969BE6B5E0}" type="presParOf" srcId="{F84D37CC-204D-4A9D-B823-AE9BC4315CB7}" destId="{65194088-D93C-48D2-B01F-3D67A0DDA0B9}" srcOrd="0" destOrd="0" presId="urn:microsoft.com/office/officeart/2005/8/layout/chevron2"/>
    <dgm:cxn modelId="{90FC1CFE-0E08-4388-BEE7-957D6B1C22A0}" type="presParOf" srcId="{F84D37CC-204D-4A9D-B823-AE9BC4315CB7}" destId="{AFBC4C9D-1166-4D20-B9A1-38E3914588EB}" srcOrd="1" destOrd="0" presId="urn:microsoft.com/office/officeart/2005/8/layout/chevron2"/>
    <dgm:cxn modelId="{0445226C-DAE4-46A6-88EF-3B7E519C9BC5}" type="presParOf" srcId="{6F223C53-E3F2-4501-A870-CAA7F46B9F44}" destId="{319B6893-ED78-4B6B-A5EF-2E49239CA6A7}" srcOrd="1" destOrd="0" presId="urn:microsoft.com/office/officeart/2005/8/layout/chevron2"/>
    <dgm:cxn modelId="{84C96B0E-FD40-4893-AAB3-173AFA916D07}" type="presParOf" srcId="{6F223C53-E3F2-4501-A870-CAA7F46B9F44}" destId="{6F281448-67E2-4EAE-8723-621F53684CF8}" srcOrd="2" destOrd="0" presId="urn:microsoft.com/office/officeart/2005/8/layout/chevron2"/>
    <dgm:cxn modelId="{78243BEB-D002-49C2-8DC5-928036DD84BC}" type="presParOf" srcId="{6F281448-67E2-4EAE-8723-621F53684CF8}" destId="{876E779D-ADD6-4E33-BD26-323056F8A5CE}" srcOrd="0" destOrd="0" presId="urn:microsoft.com/office/officeart/2005/8/layout/chevron2"/>
    <dgm:cxn modelId="{1D12CAF3-6074-4F85-A7BB-BBEF5D445463}" type="presParOf" srcId="{6F281448-67E2-4EAE-8723-621F53684CF8}" destId="{0F3024DD-28AF-4B76-ACD6-5ADB7AEEE46E}" srcOrd="1" destOrd="0" presId="urn:microsoft.com/office/officeart/2005/8/layout/chevron2"/>
    <dgm:cxn modelId="{814BD83F-93B1-4FAE-B0FA-74732D0F26A4}" type="presParOf" srcId="{6F223C53-E3F2-4501-A870-CAA7F46B9F44}" destId="{388515BE-8837-486E-A2FB-3DD7464EA7A1}" srcOrd="3" destOrd="0" presId="urn:microsoft.com/office/officeart/2005/8/layout/chevron2"/>
    <dgm:cxn modelId="{77137785-841E-47A8-90A4-4150C93A6192}" type="presParOf" srcId="{6F223C53-E3F2-4501-A870-CAA7F46B9F44}" destId="{5D6E9EA6-9F10-46B3-B92F-F96F41158777}" srcOrd="4" destOrd="0" presId="urn:microsoft.com/office/officeart/2005/8/layout/chevron2"/>
    <dgm:cxn modelId="{261B7760-3910-4E5F-A1C8-995251223842}" type="presParOf" srcId="{5D6E9EA6-9F10-46B3-B92F-F96F41158777}" destId="{CE0CACA8-FBC3-4841-A225-E90563B3D12F}" srcOrd="0" destOrd="0" presId="urn:microsoft.com/office/officeart/2005/8/layout/chevron2"/>
    <dgm:cxn modelId="{01B8A553-5470-4D7A-89E3-B337237CAF0C}" type="presParOf" srcId="{5D6E9EA6-9F10-46B3-B92F-F96F41158777}" destId="{87A072DC-F4F9-4F4E-A12B-CA4F4BDB26BC}" srcOrd="1" destOrd="0" presId="urn:microsoft.com/office/officeart/2005/8/layout/chevron2"/>
  </dgm:cxnLst>
  <dgm:bg>
    <a:effect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DA5FBE10-01B3-47A7-9E50-DEBACEBB5B93}">
      <dgm:prSet custT="1"/>
      <dgm:spPr/>
      <dgm:t>
        <a:bodyPr/>
        <a:lstStyle/>
        <a:p>
          <a:pPr rtl="0"/>
          <a:r>
            <a:rPr lang="en-US" sz="4000" dirty="0">
              <a:latin typeface="Helvetica" panose="020B0604020202020204" pitchFamily="34" charset="0"/>
              <a:cs typeface="Helvetica" panose="020B0604020202020204" pitchFamily="34" charset="0"/>
            </a:rPr>
            <a:t>Question and Answers</a:t>
          </a:r>
        </a:p>
      </dgm:t>
    </dgm:pt>
    <dgm:pt modelId="{259618EC-44FF-405B-BBDB-E9612416B348}" type="par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46DC5308-9F0B-4D46-BF29-3C0A592ECFB4}" type="sib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CD97704E-4CA1-437C-BA43-B8B6F60F75F4}">
      <dgm:prSet custT="1"/>
      <dgm:spPr/>
      <dgm:t>
        <a:bodyPr/>
        <a:lstStyle/>
        <a:p>
          <a:pPr rtl="0"/>
          <a:r>
            <a:rPr lang="en-US" sz="4000" dirty="0">
              <a:latin typeface="Helvetica" panose="020B0604020202020204" pitchFamily="34" charset="0"/>
              <a:cs typeface="Helvetica" panose="020B0604020202020204" pitchFamily="34" charset="0"/>
            </a:rPr>
            <a:t>Hands-On</a:t>
          </a:r>
        </a:p>
      </dgm:t>
    </dgm:pt>
    <dgm:pt modelId="{0279D9D9-6194-4870-83FF-BC98184BE147}" type="sibTrans" cxnId="{F7EE3495-5E66-4525-B1CD-4123D37993C4}">
      <dgm:prSet/>
      <dgm:spPr/>
      <dgm:t>
        <a:bodyPr/>
        <a:lstStyle/>
        <a:p>
          <a:endParaRPr lang="en-US" sz="1200">
            <a:latin typeface="Helvetica" panose="020B0604020202020204" pitchFamily="34" charset="0"/>
            <a:cs typeface="Helvetica" panose="020B0604020202020204" pitchFamily="34" charset="0"/>
          </a:endParaRPr>
        </a:p>
      </dgm:t>
    </dgm:pt>
    <dgm:pt modelId="{A2E97291-D453-480D-886E-B27E31D8931D}" type="parTrans" cxnId="{F7EE3495-5E66-4525-B1CD-4123D37993C4}">
      <dgm:prSet/>
      <dgm:spPr/>
      <dgm:t>
        <a:bodyPr/>
        <a:lstStyle/>
        <a:p>
          <a:endParaRPr lang="en-US" sz="1200">
            <a:latin typeface="Helvetica" panose="020B0604020202020204" pitchFamily="34" charset="0"/>
            <a:cs typeface="Helvetica" panose="020B0604020202020204" pitchFamily="34" charset="0"/>
          </a:endParaRPr>
        </a:p>
      </dgm:t>
    </dgm:pt>
    <dgm:pt modelId="{BDE945B2-5201-4361-B3C3-6A4D9A07DB78}">
      <dgm:prSet custT="1"/>
      <dgm:spPr/>
      <dgm:t>
        <a:bodyPr/>
        <a:lstStyle/>
        <a:p>
          <a:pPr rtl="0"/>
          <a:r>
            <a:rPr lang="en-US" sz="4000" dirty="0">
              <a:latin typeface="Helvetica" panose="020B0604020202020204" pitchFamily="34" charset="0"/>
              <a:cs typeface="Helvetica" panose="020B0604020202020204" pitchFamily="34" charset="0"/>
            </a:rPr>
            <a:t>Routing</a:t>
          </a:r>
        </a:p>
      </dgm:t>
    </dgm:pt>
    <dgm:pt modelId="{F42730CA-4150-4F18-ADFE-8AB8CAD8C670}" type="parTrans" cxnId="{C29D9E92-735B-4F35-91C6-39DCC7952046}">
      <dgm:prSet/>
      <dgm:spPr/>
      <dgm:t>
        <a:bodyPr/>
        <a:lstStyle/>
        <a:p>
          <a:endParaRPr lang="en-US"/>
        </a:p>
      </dgm:t>
    </dgm:pt>
    <dgm:pt modelId="{CE34E14E-37EC-4CB2-BF09-23DC6DCD5449}" type="sibTrans" cxnId="{C29D9E92-735B-4F35-91C6-39DCC7952046}">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24213067-FC22-4D08-B849-925329AFFB54}" type="pres">
      <dgm:prSet presAssocID="{BDE945B2-5201-4361-B3C3-6A4D9A07DB78}" presName="horFlow" presStyleCnt="0"/>
      <dgm:spPr/>
    </dgm:pt>
    <dgm:pt modelId="{356AC9A8-8F42-4474-8E98-158F47C4C574}" type="pres">
      <dgm:prSet presAssocID="{BDE945B2-5201-4361-B3C3-6A4D9A07DB78}" presName="bigChev" presStyleLbl="node1" presStyleIdx="0" presStyleCnt="3" custScaleX="365062" custScaleY="110464"/>
      <dgm:spPr/>
    </dgm:pt>
    <dgm:pt modelId="{79EB3328-2E15-4093-B8B5-BC7C85E01DEB}" type="pres">
      <dgm:prSet presAssocID="{BDE945B2-5201-4361-B3C3-6A4D9A07DB78}" presName="vSp" presStyleCnt="0"/>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1" presStyleCnt="3" custScaleX="365062"/>
      <dgm:spPr/>
    </dgm:pt>
    <dgm:pt modelId="{AEC25E28-3382-433F-866E-FCC7B20D17AF}" type="pres">
      <dgm:prSet presAssocID="{CD97704E-4CA1-437C-BA43-B8B6F60F75F4}"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2" presStyleCnt="3" custScaleX="365062"/>
      <dgm:spPr/>
    </dgm:pt>
  </dgm:ptLst>
  <dgm:cxnLst>
    <dgm:cxn modelId="{7035710B-91CD-4699-ADA0-84C26C611FEE}" type="presOf" srcId="{7046C474-6EB7-4BC3-BB68-28317A9ED478}" destId="{E72269EE-FA45-4711-ACD9-28D4BC31F822}" srcOrd="0" destOrd="0" presId="urn:microsoft.com/office/officeart/2005/8/layout/lProcess3"/>
    <dgm:cxn modelId="{3327AA63-8C3D-4BCC-A99C-636F494DCEEC}" type="presOf" srcId="{CD97704E-4CA1-437C-BA43-B8B6F60F75F4}" destId="{4305DEDA-6092-4FA4-A1EC-B32EC40096C2}" srcOrd="0" destOrd="0" presId="urn:microsoft.com/office/officeart/2005/8/layout/lProcess3"/>
    <dgm:cxn modelId="{9BB59148-9604-4971-AF71-B947FB122B04}" srcId="{7046C474-6EB7-4BC3-BB68-28317A9ED478}" destId="{DA5FBE10-01B3-47A7-9E50-DEBACEBB5B93}" srcOrd="2" destOrd="0" parTransId="{259618EC-44FF-405B-BBDB-E9612416B348}" sibTransId="{46DC5308-9F0B-4D46-BF29-3C0A592ECFB4}"/>
    <dgm:cxn modelId="{C29D9E92-735B-4F35-91C6-39DCC7952046}" srcId="{7046C474-6EB7-4BC3-BB68-28317A9ED478}" destId="{BDE945B2-5201-4361-B3C3-6A4D9A07DB78}" srcOrd="0" destOrd="0" parTransId="{F42730CA-4150-4F18-ADFE-8AB8CAD8C670}" sibTransId="{CE34E14E-37EC-4CB2-BF09-23DC6DCD5449}"/>
    <dgm:cxn modelId="{F7EE3495-5E66-4525-B1CD-4123D37993C4}" srcId="{7046C474-6EB7-4BC3-BB68-28317A9ED478}" destId="{CD97704E-4CA1-437C-BA43-B8B6F60F75F4}" srcOrd="1" destOrd="0" parTransId="{A2E97291-D453-480D-886E-B27E31D8931D}" sibTransId="{0279D9D9-6194-4870-83FF-BC98184BE147}"/>
    <dgm:cxn modelId="{85763D98-66A8-49A6-A7F1-79D95A425E88}" type="presOf" srcId="{BDE945B2-5201-4361-B3C3-6A4D9A07DB78}" destId="{356AC9A8-8F42-4474-8E98-158F47C4C574}" srcOrd="0" destOrd="0" presId="urn:microsoft.com/office/officeart/2005/8/layout/lProcess3"/>
    <dgm:cxn modelId="{4F11F2D9-0B49-49C8-8807-00AF994DC2F3}" type="presOf" srcId="{DA5FBE10-01B3-47A7-9E50-DEBACEBB5B93}" destId="{D6B75102-1FCF-4B34-9FCA-9CB2E914323F}" srcOrd="0" destOrd="0" presId="urn:microsoft.com/office/officeart/2005/8/layout/lProcess3"/>
    <dgm:cxn modelId="{5317AA58-3768-4271-A97F-DA45EB718DCE}" type="presParOf" srcId="{E72269EE-FA45-4711-ACD9-28D4BC31F822}" destId="{24213067-FC22-4D08-B849-925329AFFB54}" srcOrd="0" destOrd="0" presId="urn:microsoft.com/office/officeart/2005/8/layout/lProcess3"/>
    <dgm:cxn modelId="{74ABD3FE-01F3-451E-8F09-70C7F5865333}" type="presParOf" srcId="{24213067-FC22-4D08-B849-925329AFFB54}" destId="{356AC9A8-8F42-4474-8E98-158F47C4C574}" srcOrd="0" destOrd="0" presId="urn:microsoft.com/office/officeart/2005/8/layout/lProcess3"/>
    <dgm:cxn modelId="{50CF38FD-B09C-4B74-AA01-600C139302C4}" type="presParOf" srcId="{E72269EE-FA45-4711-ACD9-28D4BC31F822}" destId="{79EB3328-2E15-4093-B8B5-BC7C85E01DEB}" srcOrd="1" destOrd="0" presId="urn:microsoft.com/office/officeart/2005/8/layout/lProcess3"/>
    <dgm:cxn modelId="{909CEBFE-E31E-4044-B4F6-154CB926E05B}" type="presParOf" srcId="{E72269EE-FA45-4711-ACD9-28D4BC31F822}" destId="{F6C2C576-8DD2-4F93-9D2B-A181F3A9C82E}" srcOrd="2" destOrd="0" presId="urn:microsoft.com/office/officeart/2005/8/layout/lProcess3"/>
    <dgm:cxn modelId="{1E327435-48D6-4C70-8E5C-BC5CF3DB5D7B}" type="presParOf" srcId="{F6C2C576-8DD2-4F93-9D2B-A181F3A9C82E}" destId="{4305DEDA-6092-4FA4-A1EC-B32EC40096C2}" srcOrd="0" destOrd="0" presId="urn:microsoft.com/office/officeart/2005/8/layout/lProcess3"/>
    <dgm:cxn modelId="{A7ED04B7-30DF-41F2-B806-1FB017DEF74C}" type="presParOf" srcId="{E72269EE-FA45-4711-ACD9-28D4BC31F822}" destId="{AEC25E28-3382-433F-866E-FCC7B20D17AF}" srcOrd="3" destOrd="0" presId="urn:microsoft.com/office/officeart/2005/8/layout/lProcess3"/>
    <dgm:cxn modelId="{499B0E78-B817-4EDC-99D2-A02C5898CFED}" type="presParOf" srcId="{E72269EE-FA45-4711-ACD9-28D4BC31F822}" destId="{98A6E1A9-DA1B-4541-905F-E8B55CF32707}" srcOrd="4" destOrd="0" presId="urn:microsoft.com/office/officeart/2005/8/layout/lProcess3"/>
    <dgm:cxn modelId="{BACDB23A-AD22-42AD-8091-954976002630}"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pPr/>
      <dgm:t>
        <a:bodyPr/>
        <a:lstStyle/>
        <a:p>
          <a:pPr rtl="0"/>
          <a:r>
            <a:rPr lang="en-US" sz="4000" dirty="0">
              <a:latin typeface="Helvetica" panose="020B0604020202020204" pitchFamily="34" charset="0"/>
              <a:cs typeface="Helvetica" panose="020B0604020202020204" pitchFamily="34" charset="0"/>
            </a:rPr>
            <a:t>Routing</a:t>
          </a:r>
        </a:p>
      </dgm:t>
    </dgm:pt>
    <dgm:pt modelId="{D2D2BD1C-50DE-4EF9-8BC7-2156075829A7}" type="parTrans" cxnId="{BD6BF403-BD54-4A7F-B643-D45944AA6252}">
      <dgm:prSet/>
      <dgm:spPr/>
      <dgm:t>
        <a:bodyPr/>
        <a:lstStyle/>
        <a:p>
          <a:endParaRPr lang="en-US" sz="1200">
            <a:latin typeface="Helvetica" panose="020B0604020202020204" pitchFamily="34" charset="0"/>
            <a:cs typeface="Helvetica" panose="020B0604020202020204" pitchFamily="34" charset="0"/>
          </a:endParaRPr>
        </a:p>
      </dgm:t>
    </dgm:pt>
    <dgm:pt modelId="{20E10B42-2F47-40FC-AD63-78F5950BF17E}" type="sibTrans" cxnId="{BD6BF403-BD54-4A7F-B643-D45944AA6252}">
      <dgm:prSet/>
      <dgm:spPr/>
      <dgm:t>
        <a:bodyPr/>
        <a:lstStyle/>
        <a:p>
          <a:endParaRPr lang="en-US" sz="1200">
            <a:latin typeface="Helvetica" panose="020B0604020202020204" pitchFamily="34" charset="0"/>
            <a:cs typeface="Helvetica" panose="020B0604020202020204" pitchFamily="34" charset="0"/>
          </a:endParaRPr>
        </a:p>
      </dgm:t>
    </dgm:pt>
    <dgm:pt modelId="{DA5FBE10-01B3-47A7-9E50-DEBACEBB5B93}">
      <dgm:prSet custT="1"/>
      <dgm:spPr/>
      <dgm:t>
        <a:bodyPr/>
        <a:lstStyle/>
        <a:p>
          <a:pPr rtl="0"/>
          <a:r>
            <a:rPr lang="en-US" sz="4000" u="none" dirty="0">
              <a:solidFill>
                <a:schemeClr val="bg1">
                  <a:lumMod val="75000"/>
                </a:schemeClr>
              </a:solidFill>
              <a:latin typeface="Helvetica" panose="020B0604020202020204" pitchFamily="34" charset="0"/>
              <a:cs typeface="Helvetica" panose="020B0604020202020204" pitchFamily="34" charset="0"/>
            </a:rPr>
            <a:t>Question and Answers</a:t>
          </a:r>
        </a:p>
      </dgm:t>
    </dgm:pt>
    <dgm:pt modelId="{259618EC-44FF-405B-BBDB-E9612416B348}" type="par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46DC5308-9F0B-4D46-BF29-3C0A592ECFB4}" type="sib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CD97704E-4CA1-437C-BA43-B8B6F60F75F4}">
      <dgm:prSet custT="1"/>
      <dgm:spPr/>
      <dgm:t>
        <a:bodyPr/>
        <a:lstStyle/>
        <a:p>
          <a:pPr rtl="0"/>
          <a:r>
            <a:rPr lang="en-US" sz="4000" u="none" dirty="0">
              <a:solidFill>
                <a:schemeClr val="bg1">
                  <a:lumMod val="75000"/>
                </a:schemeClr>
              </a:solidFill>
              <a:latin typeface="Helvetica" panose="020B0604020202020204" pitchFamily="34" charset="0"/>
              <a:cs typeface="Helvetica" panose="020B0604020202020204" pitchFamily="34" charset="0"/>
            </a:rPr>
            <a:t>Hands-On</a:t>
          </a:r>
        </a:p>
      </dgm:t>
    </dgm:pt>
    <dgm:pt modelId="{0279D9D9-6194-4870-83FF-BC98184BE147}" type="sibTrans" cxnId="{F7EE3495-5E66-4525-B1CD-4123D37993C4}">
      <dgm:prSet/>
      <dgm:spPr/>
      <dgm:t>
        <a:bodyPr/>
        <a:lstStyle/>
        <a:p>
          <a:endParaRPr lang="en-US" sz="1200">
            <a:latin typeface="Helvetica" panose="020B0604020202020204" pitchFamily="34" charset="0"/>
            <a:cs typeface="Helvetica" panose="020B0604020202020204" pitchFamily="34" charset="0"/>
          </a:endParaRPr>
        </a:p>
      </dgm:t>
    </dgm:pt>
    <dgm:pt modelId="{A2E97291-D453-480D-886E-B27E31D8931D}" type="parTrans" cxnId="{F7EE3495-5E66-4525-B1CD-4123D37993C4}">
      <dgm:prSet/>
      <dgm:spPr/>
      <dgm:t>
        <a:bodyPr/>
        <a:lstStyle/>
        <a:p>
          <a:endParaRPr lang="en-US" sz="1200">
            <a:latin typeface="Helvetica" panose="020B0604020202020204" pitchFamily="34" charset="0"/>
            <a:cs typeface="Helvetica" panose="020B0604020202020204" pitchFamily="34" charset="0"/>
          </a:endParaRPr>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3" custScaleX="365062" custScaleY="110464"/>
      <dgm:spPr/>
    </dgm:pt>
    <dgm:pt modelId="{FC78AE5F-CDD9-4FAC-A83E-A041C1B6FCA3}" type="pres">
      <dgm:prSet presAssocID="{3DC045C7-A385-4C1F-8142-DE8CD2863134}" presName="vSp" presStyleCnt="0"/>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1" presStyleCnt="3" custScaleX="365062"/>
      <dgm:spPr/>
    </dgm:pt>
    <dgm:pt modelId="{AEC25E28-3382-433F-866E-FCC7B20D17AF}" type="pres">
      <dgm:prSet presAssocID="{CD97704E-4CA1-437C-BA43-B8B6F60F75F4}"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2" presStyleCnt="3" custScaleX="365062"/>
      <dgm:spPr/>
    </dgm:pt>
  </dgm:ptLst>
  <dgm:cxnLst>
    <dgm:cxn modelId="{10FC4F01-692C-4D74-A196-7200ED9DDE9F}" type="presOf" srcId="{7046C474-6EB7-4BC3-BB68-28317A9ED478}" destId="{E72269EE-FA45-4711-ACD9-28D4BC31F822}" srcOrd="0" destOrd="0" presId="urn:microsoft.com/office/officeart/2005/8/layout/lProcess3"/>
    <dgm:cxn modelId="{BD6BF403-BD54-4A7F-B643-D45944AA6252}" srcId="{7046C474-6EB7-4BC3-BB68-28317A9ED478}" destId="{3DC045C7-A385-4C1F-8142-DE8CD2863134}" srcOrd="0" destOrd="0" parTransId="{D2D2BD1C-50DE-4EF9-8BC7-2156075829A7}" sibTransId="{20E10B42-2F47-40FC-AD63-78F5950BF17E}"/>
    <dgm:cxn modelId="{6C9A7F23-2D41-4E36-A181-18A8AE6BAEED}" type="presOf" srcId="{CD97704E-4CA1-437C-BA43-B8B6F60F75F4}" destId="{4305DEDA-6092-4FA4-A1EC-B32EC40096C2}" srcOrd="0" destOrd="0" presId="urn:microsoft.com/office/officeart/2005/8/layout/lProcess3"/>
    <dgm:cxn modelId="{9BB59148-9604-4971-AF71-B947FB122B04}" srcId="{7046C474-6EB7-4BC3-BB68-28317A9ED478}" destId="{DA5FBE10-01B3-47A7-9E50-DEBACEBB5B93}" srcOrd="2" destOrd="0" parTransId="{259618EC-44FF-405B-BBDB-E9612416B348}" sibTransId="{46DC5308-9F0B-4D46-BF29-3C0A592ECFB4}"/>
    <dgm:cxn modelId="{F7EE3495-5E66-4525-B1CD-4123D37993C4}" srcId="{7046C474-6EB7-4BC3-BB68-28317A9ED478}" destId="{CD97704E-4CA1-437C-BA43-B8B6F60F75F4}" srcOrd="1" destOrd="0" parTransId="{A2E97291-D453-480D-886E-B27E31D8931D}" sibTransId="{0279D9D9-6194-4870-83FF-BC98184BE147}"/>
    <dgm:cxn modelId="{D83D71C9-6E31-4259-AA60-72D13C04EDEC}" type="presOf" srcId="{DA5FBE10-01B3-47A7-9E50-DEBACEBB5B93}" destId="{D6B75102-1FCF-4B34-9FCA-9CB2E914323F}" srcOrd="0" destOrd="0" presId="urn:microsoft.com/office/officeart/2005/8/layout/lProcess3"/>
    <dgm:cxn modelId="{55F884CC-7511-4C5C-97FA-F1D17A4AF74D}" type="presOf" srcId="{3DC045C7-A385-4C1F-8142-DE8CD2863134}" destId="{4D88E739-6785-4453-B185-160558BA1F49}" srcOrd="0" destOrd="0" presId="urn:microsoft.com/office/officeart/2005/8/layout/lProcess3"/>
    <dgm:cxn modelId="{C2364EAD-086B-4BFD-A2C1-0738157D8790}" type="presParOf" srcId="{E72269EE-FA45-4711-ACD9-28D4BC31F822}" destId="{321C174F-E5F9-49CB-BBDF-00D5573F1E9C}" srcOrd="0" destOrd="0" presId="urn:microsoft.com/office/officeart/2005/8/layout/lProcess3"/>
    <dgm:cxn modelId="{13E9BA56-3D09-4139-8A18-A54AC3C6F704}" type="presParOf" srcId="{321C174F-E5F9-49CB-BBDF-00D5573F1E9C}" destId="{4D88E739-6785-4453-B185-160558BA1F49}" srcOrd="0" destOrd="0" presId="urn:microsoft.com/office/officeart/2005/8/layout/lProcess3"/>
    <dgm:cxn modelId="{4F13F66B-9D55-4319-93FD-EBD224C6B193}" type="presParOf" srcId="{E72269EE-FA45-4711-ACD9-28D4BC31F822}" destId="{FC78AE5F-CDD9-4FAC-A83E-A041C1B6FCA3}" srcOrd="1" destOrd="0" presId="urn:microsoft.com/office/officeart/2005/8/layout/lProcess3"/>
    <dgm:cxn modelId="{8E0493F5-B592-4844-9A00-0B6A91117F6F}" type="presParOf" srcId="{E72269EE-FA45-4711-ACD9-28D4BC31F822}" destId="{F6C2C576-8DD2-4F93-9D2B-A181F3A9C82E}" srcOrd="2" destOrd="0" presId="urn:microsoft.com/office/officeart/2005/8/layout/lProcess3"/>
    <dgm:cxn modelId="{3D8481AC-3BF3-472C-B151-452033ED871A}" type="presParOf" srcId="{F6C2C576-8DD2-4F93-9D2B-A181F3A9C82E}" destId="{4305DEDA-6092-4FA4-A1EC-B32EC40096C2}" srcOrd="0" destOrd="0" presId="urn:microsoft.com/office/officeart/2005/8/layout/lProcess3"/>
    <dgm:cxn modelId="{078ADCE5-F9F2-4D8C-87A9-57B989B92DF5}" type="presParOf" srcId="{E72269EE-FA45-4711-ACD9-28D4BC31F822}" destId="{AEC25E28-3382-433F-866E-FCC7B20D17AF}" srcOrd="3" destOrd="0" presId="urn:microsoft.com/office/officeart/2005/8/layout/lProcess3"/>
    <dgm:cxn modelId="{495A25B3-F741-495D-9298-13CA80D38CB2}" type="presParOf" srcId="{E72269EE-FA45-4711-ACD9-28D4BC31F822}" destId="{98A6E1A9-DA1B-4541-905F-E8B55CF32707}" srcOrd="4" destOrd="0" presId="urn:microsoft.com/office/officeart/2005/8/layout/lProcess3"/>
    <dgm:cxn modelId="{4451AB97-2297-4468-A1F5-FC1CCC5F47C6}"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C865B0FD-3C78-4C91-B075-544B4A23D0D5}" type="doc">
      <dgm:prSet loTypeId="urn:microsoft.com/office/officeart/2005/8/layout/hProcess9" loCatId="process" qsTypeId="urn:microsoft.com/office/officeart/2005/8/quickstyle/simple1" qsCatId="simple" csTypeId="urn:microsoft.com/office/officeart/2005/8/colors/accent1_2" csCatId="accent1" phldr="1"/>
      <dgm:spPr/>
    </dgm:pt>
    <dgm:pt modelId="{1F1FFDF4-94E4-4A60-B142-2B8258C1961A}">
      <dgm:prSet phldrT="[Text]"/>
      <dgm:spPr/>
      <dgm:t>
        <a:bodyPr/>
        <a:lstStyle/>
        <a:p>
          <a:r>
            <a:rPr lang="en-US" dirty="0"/>
            <a:t>IP/Validation</a:t>
          </a:r>
        </a:p>
      </dgm:t>
    </dgm:pt>
    <dgm:pt modelId="{A35459E0-6A02-435C-B764-18C43ED15916}" type="parTrans" cxnId="{8BE63640-C316-4729-A12F-E69F400040DF}">
      <dgm:prSet/>
      <dgm:spPr/>
      <dgm:t>
        <a:bodyPr/>
        <a:lstStyle/>
        <a:p>
          <a:endParaRPr lang="en-US"/>
        </a:p>
      </dgm:t>
    </dgm:pt>
    <dgm:pt modelId="{362AF2F9-5E43-40DD-A62A-9AC0964B61B7}" type="sibTrans" cxnId="{8BE63640-C316-4729-A12F-E69F400040DF}">
      <dgm:prSet/>
      <dgm:spPr/>
      <dgm:t>
        <a:bodyPr/>
        <a:lstStyle/>
        <a:p>
          <a:endParaRPr lang="en-US"/>
        </a:p>
      </dgm:t>
    </dgm:pt>
    <dgm:pt modelId="{4DDD2E31-1C35-4D17-9D22-66E7B1B5295D}">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a:solidFill>
                <a:srgbClr val="FF0000"/>
              </a:solidFill>
            </a:rPr>
            <a:t>Routing</a:t>
          </a:r>
        </a:p>
      </dgm:t>
    </dgm:pt>
    <dgm:pt modelId="{889F0F64-876C-493D-931B-3DBD4F6BE431}" type="parTrans" cxnId="{F8FE9AE2-63EC-4627-99C0-F2585B6EE6BF}">
      <dgm:prSet/>
      <dgm:spPr/>
      <dgm:t>
        <a:bodyPr/>
        <a:lstStyle/>
        <a:p>
          <a:endParaRPr lang="en-US"/>
        </a:p>
      </dgm:t>
    </dgm:pt>
    <dgm:pt modelId="{EA662CE7-57C8-4BF2-BE03-3CEB19181561}" type="sibTrans" cxnId="{F8FE9AE2-63EC-4627-99C0-F2585B6EE6BF}">
      <dgm:prSet/>
      <dgm:spPr/>
      <dgm:t>
        <a:bodyPr/>
        <a:lstStyle/>
        <a:p>
          <a:endParaRPr lang="en-US"/>
        </a:p>
      </dgm:t>
    </dgm:pt>
    <dgm:pt modelId="{1B60CE87-0E8C-4A2A-B88D-BDFD9B8DE9F2}">
      <dgm:prSet phldrT="[Text]"/>
      <dgm:spPr/>
      <dgm:t>
        <a:bodyPr/>
        <a:lstStyle/>
        <a:p>
          <a:r>
            <a:rPr lang="en-US" dirty="0"/>
            <a:t>Parsing</a:t>
          </a:r>
        </a:p>
      </dgm:t>
    </dgm:pt>
    <dgm:pt modelId="{D4772FBC-F9E0-40AC-B69E-1E3697DBD780}" type="parTrans" cxnId="{D9E96CCF-C020-46AC-A219-3E534770ACBF}">
      <dgm:prSet/>
      <dgm:spPr/>
      <dgm:t>
        <a:bodyPr/>
        <a:lstStyle/>
        <a:p>
          <a:endParaRPr lang="en-US"/>
        </a:p>
      </dgm:t>
    </dgm:pt>
    <dgm:pt modelId="{1F066D8F-35A0-4348-AD02-12F530903441}" type="sibTrans" cxnId="{D9E96CCF-C020-46AC-A219-3E534770ACBF}">
      <dgm:prSet/>
      <dgm:spPr/>
      <dgm:t>
        <a:bodyPr/>
        <a:lstStyle/>
        <a:p>
          <a:endParaRPr lang="en-US"/>
        </a:p>
      </dgm:t>
    </dgm:pt>
    <dgm:pt modelId="{ABFF99EA-0607-4772-BF89-0E85E2A04063}">
      <dgm:prSet phldrT="[Text]"/>
      <dgm:spPr/>
      <dgm:t>
        <a:bodyPr/>
        <a:lstStyle/>
        <a:p>
          <a:r>
            <a:rPr lang="en-US" dirty="0"/>
            <a:t>……….</a:t>
          </a:r>
        </a:p>
      </dgm:t>
    </dgm:pt>
    <dgm:pt modelId="{83FE93AE-3CEF-4026-9C08-DE10F876F637}" type="parTrans" cxnId="{7E5D5B7D-A98E-4A98-99C3-AB35DA3869E0}">
      <dgm:prSet/>
      <dgm:spPr/>
      <dgm:t>
        <a:bodyPr/>
        <a:lstStyle/>
        <a:p>
          <a:endParaRPr lang="en-US"/>
        </a:p>
      </dgm:t>
    </dgm:pt>
    <dgm:pt modelId="{DAC76BBA-7F26-4AF3-AB2F-98BC002E5220}" type="sibTrans" cxnId="{7E5D5B7D-A98E-4A98-99C3-AB35DA3869E0}">
      <dgm:prSet/>
      <dgm:spPr/>
      <dgm:t>
        <a:bodyPr/>
        <a:lstStyle/>
        <a:p>
          <a:endParaRPr lang="en-US"/>
        </a:p>
      </dgm:t>
    </dgm:pt>
    <dgm:pt modelId="{FFAAB770-9864-4D7B-8EE7-2636813E578C}">
      <dgm:prSet phldrT="[Text]"/>
      <dgm:spPr/>
      <dgm:t>
        <a:bodyPr/>
        <a:lstStyle/>
        <a:p>
          <a:r>
            <a:rPr lang="en-US" dirty="0"/>
            <a:t>Transaction Flow</a:t>
          </a:r>
        </a:p>
      </dgm:t>
    </dgm:pt>
    <dgm:pt modelId="{C1B8F0A4-EC15-4ECE-B61E-CD007D33125E}" type="parTrans" cxnId="{C2EFE348-25B5-4366-B4D9-EFC0E8356473}">
      <dgm:prSet/>
      <dgm:spPr/>
      <dgm:t>
        <a:bodyPr/>
        <a:lstStyle/>
        <a:p>
          <a:endParaRPr lang="en-US"/>
        </a:p>
      </dgm:t>
    </dgm:pt>
    <dgm:pt modelId="{297A5127-F4A2-4028-AE98-388D3B0D8789}" type="sibTrans" cxnId="{C2EFE348-25B5-4366-B4D9-EFC0E8356473}">
      <dgm:prSet/>
      <dgm:spPr/>
      <dgm:t>
        <a:bodyPr/>
        <a:lstStyle/>
        <a:p>
          <a:endParaRPr lang="en-US"/>
        </a:p>
      </dgm:t>
    </dgm:pt>
    <dgm:pt modelId="{D95EDD4E-467C-4907-96AE-AC3F92F9F657}" type="pres">
      <dgm:prSet presAssocID="{C865B0FD-3C78-4C91-B075-544B4A23D0D5}" presName="CompostProcess" presStyleCnt="0">
        <dgm:presLayoutVars>
          <dgm:dir/>
          <dgm:resizeHandles val="exact"/>
        </dgm:presLayoutVars>
      </dgm:prSet>
      <dgm:spPr/>
    </dgm:pt>
    <dgm:pt modelId="{36FD0F92-EC0E-47DD-8C57-4BBD91E7DD55}" type="pres">
      <dgm:prSet presAssocID="{C865B0FD-3C78-4C91-B075-544B4A23D0D5}" presName="arrow" presStyleLbl="bgShp" presStyleIdx="0" presStyleCnt="1" custLinFactNeighborX="-5" custLinFactNeighborY="1786"/>
      <dgm:spPr/>
    </dgm:pt>
    <dgm:pt modelId="{F3A02483-69A6-4B56-BDAB-F7605FBC5DFE}" type="pres">
      <dgm:prSet presAssocID="{C865B0FD-3C78-4C91-B075-544B4A23D0D5}" presName="linearProcess" presStyleCnt="0"/>
      <dgm:spPr/>
    </dgm:pt>
    <dgm:pt modelId="{875D70E4-F2BF-4DAF-AEFE-ACDAA4562F73}" type="pres">
      <dgm:prSet presAssocID="{1B60CE87-0E8C-4A2A-B88D-BDFD9B8DE9F2}" presName="textNode" presStyleLbl="node1" presStyleIdx="0" presStyleCnt="5">
        <dgm:presLayoutVars>
          <dgm:bulletEnabled val="1"/>
        </dgm:presLayoutVars>
      </dgm:prSet>
      <dgm:spPr/>
    </dgm:pt>
    <dgm:pt modelId="{09684367-777F-4C97-B048-3D1356B21696}" type="pres">
      <dgm:prSet presAssocID="{1F066D8F-35A0-4348-AD02-12F530903441}" presName="sibTrans" presStyleCnt="0"/>
      <dgm:spPr/>
    </dgm:pt>
    <dgm:pt modelId="{8ECB8EB2-0673-4997-9DA8-E665D14FE33F}" type="pres">
      <dgm:prSet presAssocID="{1F1FFDF4-94E4-4A60-B142-2B8258C1961A}" presName="textNode" presStyleLbl="node1" presStyleIdx="1" presStyleCnt="5">
        <dgm:presLayoutVars>
          <dgm:bulletEnabled val="1"/>
        </dgm:presLayoutVars>
      </dgm:prSet>
      <dgm:spPr/>
    </dgm:pt>
    <dgm:pt modelId="{1B961F7B-20C3-439F-A68D-4A128D518801}" type="pres">
      <dgm:prSet presAssocID="{362AF2F9-5E43-40DD-A62A-9AC0964B61B7}" presName="sibTrans" presStyleCnt="0"/>
      <dgm:spPr/>
    </dgm:pt>
    <dgm:pt modelId="{E5982F7C-51AC-499B-885C-7E6B36594008}" type="pres">
      <dgm:prSet presAssocID="{ABFF99EA-0607-4772-BF89-0E85E2A04063}" presName="textNode" presStyleLbl="node1" presStyleIdx="2" presStyleCnt="5">
        <dgm:presLayoutVars>
          <dgm:bulletEnabled val="1"/>
        </dgm:presLayoutVars>
      </dgm:prSet>
      <dgm:spPr/>
    </dgm:pt>
    <dgm:pt modelId="{39C66ABA-48A3-49A3-A597-ECA14EE1BBC1}" type="pres">
      <dgm:prSet presAssocID="{DAC76BBA-7F26-4AF3-AB2F-98BC002E5220}" presName="sibTrans" presStyleCnt="0"/>
      <dgm:spPr/>
    </dgm:pt>
    <dgm:pt modelId="{4B7C930D-09A3-4E9F-B163-8FA3EF055785}" type="pres">
      <dgm:prSet presAssocID="{4DDD2E31-1C35-4D17-9D22-66E7B1B5295D}" presName="textNode" presStyleLbl="node1" presStyleIdx="3" presStyleCnt="5" custLinFactNeighborY="986">
        <dgm:presLayoutVars>
          <dgm:bulletEnabled val="1"/>
        </dgm:presLayoutVars>
      </dgm:prSet>
      <dgm:spPr/>
    </dgm:pt>
    <dgm:pt modelId="{5D0CACED-1FE3-4D2E-8CC6-6B99CE60AD06}" type="pres">
      <dgm:prSet presAssocID="{EA662CE7-57C8-4BF2-BE03-3CEB19181561}" presName="sibTrans" presStyleCnt="0"/>
      <dgm:spPr/>
    </dgm:pt>
    <dgm:pt modelId="{1978CF06-800C-4860-8B88-B4AF475B050C}" type="pres">
      <dgm:prSet presAssocID="{FFAAB770-9864-4D7B-8EE7-2636813E578C}" presName="textNode" presStyleLbl="node1" presStyleIdx="4" presStyleCnt="5">
        <dgm:presLayoutVars>
          <dgm:bulletEnabled val="1"/>
        </dgm:presLayoutVars>
      </dgm:prSet>
      <dgm:spPr/>
    </dgm:pt>
  </dgm:ptLst>
  <dgm:cxnLst>
    <dgm:cxn modelId="{95A21200-BBE4-47B4-9553-D4160F99BC86}" type="presOf" srcId="{C865B0FD-3C78-4C91-B075-544B4A23D0D5}" destId="{D95EDD4E-467C-4907-96AE-AC3F92F9F657}" srcOrd="0" destOrd="0" presId="urn:microsoft.com/office/officeart/2005/8/layout/hProcess9"/>
    <dgm:cxn modelId="{79CF2001-6777-4F06-82C4-5B6620FE857E}" type="presOf" srcId="{1B60CE87-0E8C-4A2A-B88D-BDFD9B8DE9F2}" destId="{875D70E4-F2BF-4DAF-AEFE-ACDAA4562F73}" srcOrd="0" destOrd="0" presId="urn:microsoft.com/office/officeart/2005/8/layout/hProcess9"/>
    <dgm:cxn modelId="{D2428E0D-7C8B-4675-9F11-BDA451E34E87}" type="presOf" srcId="{1F1FFDF4-94E4-4A60-B142-2B8258C1961A}" destId="{8ECB8EB2-0673-4997-9DA8-E665D14FE33F}" srcOrd="0" destOrd="0" presId="urn:microsoft.com/office/officeart/2005/8/layout/hProcess9"/>
    <dgm:cxn modelId="{8BE63640-C316-4729-A12F-E69F400040DF}" srcId="{C865B0FD-3C78-4C91-B075-544B4A23D0D5}" destId="{1F1FFDF4-94E4-4A60-B142-2B8258C1961A}" srcOrd="1" destOrd="0" parTransId="{A35459E0-6A02-435C-B764-18C43ED15916}" sibTransId="{362AF2F9-5E43-40DD-A62A-9AC0964B61B7}"/>
    <dgm:cxn modelId="{C2EFE348-25B5-4366-B4D9-EFC0E8356473}" srcId="{C865B0FD-3C78-4C91-B075-544B4A23D0D5}" destId="{FFAAB770-9864-4D7B-8EE7-2636813E578C}" srcOrd="4" destOrd="0" parTransId="{C1B8F0A4-EC15-4ECE-B61E-CD007D33125E}" sibTransId="{297A5127-F4A2-4028-AE98-388D3B0D8789}"/>
    <dgm:cxn modelId="{91382E69-1A34-4510-A1B6-9BE062F4906C}" type="presOf" srcId="{4DDD2E31-1C35-4D17-9D22-66E7B1B5295D}" destId="{4B7C930D-09A3-4E9F-B163-8FA3EF055785}" srcOrd="0" destOrd="0" presId="urn:microsoft.com/office/officeart/2005/8/layout/hProcess9"/>
    <dgm:cxn modelId="{E277727A-33D7-485B-8560-356347B218B7}" type="presOf" srcId="{ABFF99EA-0607-4772-BF89-0E85E2A04063}" destId="{E5982F7C-51AC-499B-885C-7E6B36594008}" srcOrd="0" destOrd="0" presId="urn:microsoft.com/office/officeart/2005/8/layout/hProcess9"/>
    <dgm:cxn modelId="{7E5D5B7D-A98E-4A98-99C3-AB35DA3869E0}" srcId="{C865B0FD-3C78-4C91-B075-544B4A23D0D5}" destId="{ABFF99EA-0607-4772-BF89-0E85E2A04063}" srcOrd="2" destOrd="0" parTransId="{83FE93AE-3CEF-4026-9C08-DE10F876F637}" sibTransId="{DAC76BBA-7F26-4AF3-AB2F-98BC002E5220}"/>
    <dgm:cxn modelId="{484EC8AE-D888-4F43-A53B-FA24CF342480}" type="presOf" srcId="{FFAAB770-9864-4D7B-8EE7-2636813E578C}" destId="{1978CF06-800C-4860-8B88-B4AF475B050C}" srcOrd="0" destOrd="0" presId="urn:microsoft.com/office/officeart/2005/8/layout/hProcess9"/>
    <dgm:cxn modelId="{D9E96CCF-C020-46AC-A219-3E534770ACBF}" srcId="{C865B0FD-3C78-4C91-B075-544B4A23D0D5}" destId="{1B60CE87-0E8C-4A2A-B88D-BDFD9B8DE9F2}" srcOrd="0" destOrd="0" parTransId="{D4772FBC-F9E0-40AC-B69E-1E3697DBD780}" sibTransId="{1F066D8F-35A0-4348-AD02-12F530903441}"/>
    <dgm:cxn modelId="{F8FE9AE2-63EC-4627-99C0-F2585B6EE6BF}" srcId="{C865B0FD-3C78-4C91-B075-544B4A23D0D5}" destId="{4DDD2E31-1C35-4D17-9D22-66E7B1B5295D}" srcOrd="3" destOrd="0" parTransId="{889F0F64-876C-493D-931B-3DBD4F6BE431}" sibTransId="{EA662CE7-57C8-4BF2-BE03-3CEB19181561}"/>
    <dgm:cxn modelId="{3C83D185-0E2A-4074-B72B-D69A12C7FDA4}" type="presParOf" srcId="{D95EDD4E-467C-4907-96AE-AC3F92F9F657}" destId="{36FD0F92-EC0E-47DD-8C57-4BBD91E7DD55}" srcOrd="0" destOrd="0" presId="urn:microsoft.com/office/officeart/2005/8/layout/hProcess9"/>
    <dgm:cxn modelId="{2AA33FD1-4CFB-431B-938D-DADCDEB22CEC}" type="presParOf" srcId="{D95EDD4E-467C-4907-96AE-AC3F92F9F657}" destId="{F3A02483-69A6-4B56-BDAB-F7605FBC5DFE}" srcOrd="1" destOrd="0" presId="urn:microsoft.com/office/officeart/2005/8/layout/hProcess9"/>
    <dgm:cxn modelId="{FD7666E1-1B67-439F-A204-D73DD702B761}" type="presParOf" srcId="{F3A02483-69A6-4B56-BDAB-F7605FBC5DFE}" destId="{875D70E4-F2BF-4DAF-AEFE-ACDAA4562F73}" srcOrd="0" destOrd="0" presId="urn:microsoft.com/office/officeart/2005/8/layout/hProcess9"/>
    <dgm:cxn modelId="{EEF1AB0D-C975-4152-913B-0245D1E304CA}" type="presParOf" srcId="{F3A02483-69A6-4B56-BDAB-F7605FBC5DFE}" destId="{09684367-777F-4C97-B048-3D1356B21696}" srcOrd="1" destOrd="0" presId="urn:microsoft.com/office/officeart/2005/8/layout/hProcess9"/>
    <dgm:cxn modelId="{2B2745DF-6D71-40FA-898F-6CCB124978EF}" type="presParOf" srcId="{F3A02483-69A6-4B56-BDAB-F7605FBC5DFE}" destId="{8ECB8EB2-0673-4997-9DA8-E665D14FE33F}" srcOrd="2" destOrd="0" presId="urn:microsoft.com/office/officeart/2005/8/layout/hProcess9"/>
    <dgm:cxn modelId="{21345682-F82E-47B4-919E-6225C7C63C59}" type="presParOf" srcId="{F3A02483-69A6-4B56-BDAB-F7605FBC5DFE}" destId="{1B961F7B-20C3-439F-A68D-4A128D518801}" srcOrd="3" destOrd="0" presId="urn:microsoft.com/office/officeart/2005/8/layout/hProcess9"/>
    <dgm:cxn modelId="{36C54244-C92B-412C-BA26-A93F79CC8662}" type="presParOf" srcId="{F3A02483-69A6-4B56-BDAB-F7605FBC5DFE}" destId="{E5982F7C-51AC-499B-885C-7E6B36594008}" srcOrd="4" destOrd="0" presId="urn:microsoft.com/office/officeart/2005/8/layout/hProcess9"/>
    <dgm:cxn modelId="{CF2C304D-C54D-43CA-8696-E8120B661F34}" type="presParOf" srcId="{F3A02483-69A6-4B56-BDAB-F7605FBC5DFE}" destId="{39C66ABA-48A3-49A3-A597-ECA14EE1BBC1}" srcOrd="5" destOrd="0" presId="urn:microsoft.com/office/officeart/2005/8/layout/hProcess9"/>
    <dgm:cxn modelId="{3783B438-14FF-4DF9-9099-96863CC1BE41}" type="presParOf" srcId="{F3A02483-69A6-4B56-BDAB-F7605FBC5DFE}" destId="{4B7C930D-09A3-4E9F-B163-8FA3EF055785}" srcOrd="6" destOrd="0" presId="urn:microsoft.com/office/officeart/2005/8/layout/hProcess9"/>
    <dgm:cxn modelId="{2E590678-E1E1-4E4B-AD20-D41615523848}" type="presParOf" srcId="{F3A02483-69A6-4B56-BDAB-F7605FBC5DFE}" destId="{5D0CACED-1FE3-4D2E-8CC6-6B99CE60AD06}" srcOrd="7" destOrd="0" presId="urn:microsoft.com/office/officeart/2005/8/layout/hProcess9"/>
    <dgm:cxn modelId="{757FD1D8-FA60-4346-8D12-F8FB3F513B5B}" type="presParOf" srcId="{F3A02483-69A6-4B56-BDAB-F7605FBC5DFE}" destId="{1978CF06-800C-4860-8B88-B4AF475B050C}"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pPr/>
      <dgm:t>
        <a:bodyPr/>
        <a:lstStyle/>
        <a:p>
          <a:pPr rtl="0"/>
          <a:r>
            <a:rPr lang="en-US" sz="4000" u="none" dirty="0">
              <a:solidFill>
                <a:schemeClr val="bg1">
                  <a:lumMod val="75000"/>
                </a:schemeClr>
              </a:solidFill>
              <a:latin typeface="Helvetica" panose="020B0604020202020204" pitchFamily="34" charset="0"/>
              <a:cs typeface="Helvetica" panose="020B0604020202020204" pitchFamily="34" charset="0"/>
            </a:rPr>
            <a:t>Parsers</a:t>
          </a:r>
        </a:p>
      </dgm:t>
    </dgm:pt>
    <dgm:pt modelId="{D2D2BD1C-50DE-4EF9-8BC7-2156075829A7}" type="parTrans" cxnId="{BD6BF403-BD54-4A7F-B643-D45944AA6252}">
      <dgm:prSet/>
      <dgm:spPr/>
      <dgm:t>
        <a:bodyPr/>
        <a:lstStyle/>
        <a:p>
          <a:endParaRPr lang="en-US" sz="1200">
            <a:latin typeface="Helvetica" panose="020B0604020202020204" pitchFamily="34" charset="0"/>
            <a:cs typeface="Helvetica" panose="020B0604020202020204" pitchFamily="34" charset="0"/>
          </a:endParaRPr>
        </a:p>
      </dgm:t>
    </dgm:pt>
    <dgm:pt modelId="{20E10B42-2F47-40FC-AD63-78F5950BF17E}" type="sibTrans" cxnId="{BD6BF403-BD54-4A7F-B643-D45944AA6252}">
      <dgm:prSet/>
      <dgm:spPr/>
      <dgm:t>
        <a:bodyPr/>
        <a:lstStyle/>
        <a:p>
          <a:endParaRPr lang="en-US" sz="1200">
            <a:latin typeface="Helvetica" panose="020B0604020202020204" pitchFamily="34" charset="0"/>
            <a:cs typeface="Helvetica" panose="020B0604020202020204" pitchFamily="34" charset="0"/>
          </a:endParaRPr>
        </a:p>
      </dgm:t>
    </dgm:pt>
    <dgm:pt modelId="{DA5FBE10-01B3-47A7-9E50-DEBACEBB5B93}">
      <dgm:prSet custT="1"/>
      <dgm:spPr/>
      <dgm:t>
        <a:bodyPr/>
        <a:lstStyle/>
        <a:p>
          <a:pPr rtl="0"/>
          <a:r>
            <a:rPr lang="en-US" sz="4000" u="none" dirty="0">
              <a:solidFill>
                <a:schemeClr val="bg1">
                  <a:lumMod val="75000"/>
                </a:schemeClr>
              </a:solidFill>
              <a:latin typeface="Helvetica" panose="020B0604020202020204" pitchFamily="34" charset="0"/>
              <a:cs typeface="Helvetica" panose="020B0604020202020204" pitchFamily="34" charset="0"/>
            </a:rPr>
            <a:t>Question and Answers</a:t>
          </a:r>
        </a:p>
      </dgm:t>
    </dgm:pt>
    <dgm:pt modelId="{259618EC-44FF-405B-BBDB-E9612416B348}" type="par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46DC5308-9F0B-4D46-BF29-3C0A592ECFB4}" type="sibTrans" cxnId="{9BB59148-9604-4971-AF71-B947FB122B04}">
      <dgm:prSet/>
      <dgm:spPr/>
      <dgm:t>
        <a:bodyPr/>
        <a:lstStyle/>
        <a:p>
          <a:endParaRPr lang="en-US" sz="1200">
            <a:latin typeface="Helvetica" panose="020B0604020202020204" pitchFamily="34" charset="0"/>
            <a:cs typeface="Helvetica" panose="020B0604020202020204" pitchFamily="34" charset="0"/>
          </a:endParaRPr>
        </a:p>
      </dgm:t>
    </dgm:pt>
    <dgm:pt modelId="{CD97704E-4CA1-437C-BA43-B8B6F60F75F4}">
      <dgm:prSet custT="1"/>
      <dgm:spPr/>
      <dgm:t>
        <a:bodyPr/>
        <a:lstStyle/>
        <a:p>
          <a:pPr rtl="0"/>
          <a:r>
            <a:rPr lang="en-US" sz="4000" u="none" dirty="0">
              <a:solidFill>
                <a:schemeClr val="bg1"/>
              </a:solidFill>
              <a:latin typeface="Helvetica" panose="020B0604020202020204" pitchFamily="34" charset="0"/>
              <a:cs typeface="Helvetica" panose="020B0604020202020204" pitchFamily="34" charset="0"/>
            </a:rPr>
            <a:t>Hands-On</a:t>
          </a:r>
        </a:p>
      </dgm:t>
    </dgm:pt>
    <dgm:pt modelId="{0279D9D9-6194-4870-83FF-BC98184BE147}" type="sibTrans" cxnId="{F7EE3495-5E66-4525-B1CD-4123D37993C4}">
      <dgm:prSet/>
      <dgm:spPr/>
      <dgm:t>
        <a:bodyPr/>
        <a:lstStyle/>
        <a:p>
          <a:endParaRPr lang="en-US" sz="1200">
            <a:latin typeface="Helvetica" panose="020B0604020202020204" pitchFamily="34" charset="0"/>
            <a:cs typeface="Helvetica" panose="020B0604020202020204" pitchFamily="34" charset="0"/>
          </a:endParaRPr>
        </a:p>
      </dgm:t>
    </dgm:pt>
    <dgm:pt modelId="{A2E97291-D453-480D-886E-B27E31D8931D}" type="parTrans" cxnId="{F7EE3495-5E66-4525-B1CD-4123D37993C4}">
      <dgm:prSet/>
      <dgm:spPr/>
      <dgm:t>
        <a:bodyPr/>
        <a:lstStyle/>
        <a:p>
          <a:endParaRPr lang="en-US" sz="1200">
            <a:latin typeface="Helvetica" panose="020B0604020202020204" pitchFamily="34" charset="0"/>
            <a:cs typeface="Helvetica" panose="020B0604020202020204" pitchFamily="34" charset="0"/>
          </a:endParaRPr>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3" custScaleX="365062" custScaleY="110464"/>
      <dgm:spPr/>
    </dgm:pt>
    <dgm:pt modelId="{FC78AE5F-CDD9-4FAC-A83E-A041C1B6FCA3}" type="pres">
      <dgm:prSet presAssocID="{3DC045C7-A385-4C1F-8142-DE8CD2863134}" presName="vSp" presStyleCnt="0"/>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1" presStyleCnt="3" custScaleX="365062"/>
      <dgm:spPr/>
    </dgm:pt>
    <dgm:pt modelId="{AEC25E28-3382-433F-866E-FCC7B20D17AF}" type="pres">
      <dgm:prSet presAssocID="{CD97704E-4CA1-437C-BA43-B8B6F60F75F4}" presName="vSp" presStyleCnt="0"/>
      <dgm:spPr/>
    </dgm:pt>
    <dgm:pt modelId="{98A6E1A9-DA1B-4541-905F-E8B55CF32707}" type="pres">
      <dgm:prSet presAssocID="{DA5FBE10-01B3-47A7-9E50-DEBACEBB5B93}" presName="horFlow" presStyleCnt="0"/>
      <dgm:spPr/>
    </dgm:pt>
    <dgm:pt modelId="{D6B75102-1FCF-4B34-9FCA-9CB2E914323F}" type="pres">
      <dgm:prSet presAssocID="{DA5FBE10-01B3-47A7-9E50-DEBACEBB5B93}" presName="bigChev" presStyleLbl="node1" presStyleIdx="2" presStyleCnt="3" custScaleX="365062"/>
      <dgm:spPr/>
    </dgm:pt>
  </dgm:ptLst>
  <dgm:cxnLst>
    <dgm:cxn modelId="{BD6BF403-BD54-4A7F-B643-D45944AA6252}" srcId="{7046C474-6EB7-4BC3-BB68-28317A9ED478}" destId="{3DC045C7-A385-4C1F-8142-DE8CD2863134}" srcOrd="0" destOrd="0" parTransId="{D2D2BD1C-50DE-4EF9-8BC7-2156075829A7}" sibTransId="{20E10B42-2F47-40FC-AD63-78F5950BF17E}"/>
    <dgm:cxn modelId="{4908911E-8D34-403F-937F-9E37AC3693CA}" type="presOf" srcId="{CD97704E-4CA1-437C-BA43-B8B6F60F75F4}" destId="{4305DEDA-6092-4FA4-A1EC-B32EC40096C2}" srcOrd="0" destOrd="0" presId="urn:microsoft.com/office/officeart/2005/8/layout/lProcess3"/>
    <dgm:cxn modelId="{FCCE5633-6416-4C3B-A286-08AD2D2FBF7C}" type="presOf" srcId="{3DC045C7-A385-4C1F-8142-DE8CD2863134}" destId="{4D88E739-6785-4453-B185-160558BA1F49}" srcOrd="0" destOrd="0" presId="urn:microsoft.com/office/officeart/2005/8/layout/lProcess3"/>
    <dgm:cxn modelId="{9BB59148-9604-4971-AF71-B947FB122B04}" srcId="{7046C474-6EB7-4BC3-BB68-28317A9ED478}" destId="{DA5FBE10-01B3-47A7-9E50-DEBACEBB5B93}" srcOrd="2" destOrd="0" parTransId="{259618EC-44FF-405B-BBDB-E9612416B348}" sibTransId="{46DC5308-9F0B-4D46-BF29-3C0A592ECFB4}"/>
    <dgm:cxn modelId="{A2FA7A79-8B24-4B88-AB89-B673F5E3102E}" type="presOf" srcId="{DA5FBE10-01B3-47A7-9E50-DEBACEBB5B93}" destId="{D6B75102-1FCF-4B34-9FCA-9CB2E914323F}" srcOrd="0" destOrd="0" presId="urn:microsoft.com/office/officeart/2005/8/layout/lProcess3"/>
    <dgm:cxn modelId="{F7EE3495-5E66-4525-B1CD-4123D37993C4}" srcId="{7046C474-6EB7-4BC3-BB68-28317A9ED478}" destId="{CD97704E-4CA1-437C-BA43-B8B6F60F75F4}" srcOrd="1" destOrd="0" parTransId="{A2E97291-D453-480D-886E-B27E31D8931D}" sibTransId="{0279D9D9-6194-4870-83FF-BC98184BE147}"/>
    <dgm:cxn modelId="{0337F3B6-BF48-44A6-AE44-1D0FBCC839D3}" type="presOf" srcId="{7046C474-6EB7-4BC3-BB68-28317A9ED478}" destId="{E72269EE-FA45-4711-ACD9-28D4BC31F822}" srcOrd="0" destOrd="0" presId="urn:microsoft.com/office/officeart/2005/8/layout/lProcess3"/>
    <dgm:cxn modelId="{DF32F42E-18F6-4FC5-A2F0-C129F2AA68FB}" type="presParOf" srcId="{E72269EE-FA45-4711-ACD9-28D4BC31F822}" destId="{321C174F-E5F9-49CB-BBDF-00D5573F1E9C}" srcOrd="0" destOrd="0" presId="urn:microsoft.com/office/officeart/2005/8/layout/lProcess3"/>
    <dgm:cxn modelId="{A103F44F-5F71-4320-B7CE-5272B1936AC6}" type="presParOf" srcId="{321C174F-E5F9-49CB-BBDF-00D5573F1E9C}" destId="{4D88E739-6785-4453-B185-160558BA1F49}" srcOrd="0" destOrd="0" presId="urn:microsoft.com/office/officeart/2005/8/layout/lProcess3"/>
    <dgm:cxn modelId="{98797F61-962B-4ECB-A9B1-E67F11B7445F}" type="presParOf" srcId="{E72269EE-FA45-4711-ACD9-28D4BC31F822}" destId="{FC78AE5F-CDD9-4FAC-A83E-A041C1B6FCA3}" srcOrd="1" destOrd="0" presId="urn:microsoft.com/office/officeart/2005/8/layout/lProcess3"/>
    <dgm:cxn modelId="{548204E1-84BA-4658-9E36-BF5934BD7B78}" type="presParOf" srcId="{E72269EE-FA45-4711-ACD9-28D4BC31F822}" destId="{F6C2C576-8DD2-4F93-9D2B-A181F3A9C82E}" srcOrd="2" destOrd="0" presId="urn:microsoft.com/office/officeart/2005/8/layout/lProcess3"/>
    <dgm:cxn modelId="{5995013B-F193-4950-8091-4447691F7F2C}" type="presParOf" srcId="{F6C2C576-8DD2-4F93-9D2B-A181F3A9C82E}" destId="{4305DEDA-6092-4FA4-A1EC-B32EC40096C2}" srcOrd="0" destOrd="0" presId="urn:microsoft.com/office/officeart/2005/8/layout/lProcess3"/>
    <dgm:cxn modelId="{290CDDE9-DBBD-4242-A467-4315266A7204}" type="presParOf" srcId="{E72269EE-FA45-4711-ACD9-28D4BC31F822}" destId="{AEC25E28-3382-433F-866E-FCC7B20D17AF}" srcOrd="3" destOrd="0" presId="urn:microsoft.com/office/officeart/2005/8/layout/lProcess3"/>
    <dgm:cxn modelId="{0409B729-4F17-4934-960F-333671A956A0}" type="presParOf" srcId="{E72269EE-FA45-4711-ACD9-28D4BC31F822}" destId="{98A6E1A9-DA1B-4541-905F-E8B55CF32707}" srcOrd="4" destOrd="0" presId="urn:microsoft.com/office/officeart/2005/8/layout/lProcess3"/>
    <dgm:cxn modelId="{AADE2D22-9F34-43E2-9AD2-7BCE35268BDC}" type="presParOf" srcId="{98A6E1A9-DA1B-4541-905F-E8B55CF32707}" destId="{D6B75102-1FCF-4B34-9FCA-9CB2E914323F}"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tyle>
          <a:lnRef idx="1">
            <a:schemeClr val="accent1"/>
          </a:lnRef>
          <a:fillRef idx="3">
            <a:schemeClr val="accent1"/>
          </a:fillRef>
          <a:effectRef idx="2">
            <a:schemeClr val="accent1"/>
          </a:effectRef>
          <a:fontRef idx="minor">
            <a:schemeClr val="lt1"/>
          </a:fontRef>
        </dgm:style>
      </dgm:prSet>
      <dgm:spPr>
        <a:ln/>
      </dgm:spPr>
      <dgm:t>
        <a:bodyPr/>
        <a:lstStyle/>
        <a:p>
          <a:pPr algn="just" rtl="0"/>
          <a:r>
            <a:rPr lang="en-US" sz="3300" dirty="0">
              <a:solidFill>
                <a:schemeClr val="bg1">
                  <a:lumMod val="65000"/>
                </a:schemeClr>
              </a:solidFill>
            </a:rPr>
            <a:t>Introduction To Wiki/Confluence</a:t>
          </a:r>
          <a:endParaRPr lang="en-US" sz="3300" dirty="0">
            <a:solidFill>
              <a:schemeClr val="bg1">
                <a:lumMod val="65000"/>
              </a:schemeClr>
            </a:solidFill>
            <a:latin typeface="+mn-lt"/>
          </a:endParaRPr>
        </a:p>
      </dgm:t>
    </dgm:pt>
    <dgm:pt modelId="{D2D2BD1C-50DE-4EF9-8BC7-2156075829A7}" type="parTrans" cxnId="{BD6BF403-BD54-4A7F-B643-D45944AA6252}">
      <dgm:prSet/>
      <dgm:spPr/>
      <dgm:t>
        <a:bodyPr/>
        <a:lstStyle/>
        <a:p>
          <a:endParaRPr lang="en-US"/>
        </a:p>
      </dgm:t>
    </dgm:pt>
    <dgm:pt modelId="{20E10B42-2F47-40FC-AD63-78F5950BF17E}" type="sibTrans" cxnId="{BD6BF403-BD54-4A7F-B643-D45944AA6252}">
      <dgm:prSet/>
      <dgm:spPr/>
      <dgm:t>
        <a:bodyPr/>
        <a:lstStyle/>
        <a:p>
          <a:endParaRPr lang="en-US"/>
        </a:p>
      </dgm:t>
    </dgm:pt>
    <dgm:pt modelId="{CD97704E-4CA1-437C-BA43-B8B6F60F75F4}">
      <dgm:prSet custT="1">
        <dgm:style>
          <a:lnRef idx="1">
            <a:schemeClr val="accent1"/>
          </a:lnRef>
          <a:fillRef idx="3">
            <a:schemeClr val="accent1"/>
          </a:fillRef>
          <a:effectRef idx="2">
            <a:schemeClr val="accent1"/>
          </a:effectRef>
          <a:fontRef idx="minor">
            <a:schemeClr val="lt1"/>
          </a:fontRef>
        </dgm:style>
      </dgm:prSet>
      <dgm:spPr>
        <a:ln/>
      </dgm:spPr>
      <dgm:t>
        <a:bodyPr/>
        <a:lstStyle/>
        <a:p>
          <a:pPr algn="just" rtl="0"/>
          <a:r>
            <a:rPr lang="en-US" sz="3300" dirty="0">
              <a:solidFill>
                <a:schemeClr val="bg1"/>
              </a:solidFill>
            </a:rPr>
            <a:t>OPF Payment Testing Solution</a:t>
          </a:r>
          <a:endParaRPr lang="en-US" sz="3300" dirty="0">
            <a:solidFill>
              <a:schemeClr val="bg1"/>
            </a:solidFill>
            <a:latin typeface="+mn-lt"/>
          </a:endParaRPr>
        </a:p>
      </dgm:t>
    </dgm:pt>
    <dgm:pt modelId="{0279D9D9-6194-4870-83FF-BC98184BE147}" type="sibTrans" cxnId="{F7EE3495-5E66-4525-B1CD-4123D37993C4}">
      <dgm:prSet/>
      <dgm:spPr/>
      <dgm:t>
        <a:bodyPr/>
        <a:lstStyle/>
        <a:p>
          <a:endParaRPr lang="en-US"/>
        </a:p>
      </dgm:t>
    </dgm:pt>
    <dgm:pt modelId="{A2E97291-D453-480D-886E-B27E31D8931D}" type="parTrans" cxnId="{F7EE3495-5E66-4525-B1CD-4123D37993C4}">
      <dgm:prSet/>
      <dgm:spPr/>
      <dgm:t>
        <a:bodyPr/>
        <a:lstStyle/>
        <a:p>
          <a:endParaRPr lang="en-US"/>
        </a:p>
      </dgm:t>
    </dgm:pt>
    <dgm:pt modelId="{7B65A5DC-62FE-4A17-9BA8-14B0A31868E3}">
      <dgm:prSet>
        <dgm:style>
          <a:lnRef idx="1">
            <a:schemeClr val="accent1"/>
          </a:lnRef>
          <a:fillRef idx="3">
            <a:schemeClr val="accent1"/>
          </a:fillRef>
          <a:effectRef idx="2">
            <a:schemeClr val="accent1"/>
          </a:effectRef>
          <a:fontRef idx="minor">
            <a:schemeClr val="lt1"/>
          </a:fontRef>
        </dgm:style>
      </dgm:prSet>
      <dgm:spPr>
        <a:ln/>
      </dgm:spPr>
      <dgm:t>
        <a:bodyPr/>
        <a:lstStyle/>
        <a:p>
          <a:pPr algn="just"/>
          <a:r>
            <a:rPr lang="en-US" dirty="0">
              <a:solidFill>
                <a:schemeClr val="bg1">
                  <a:lumMod val="65000"/>
                </a:schemeClr>
              </a:solidFill>
            </a:rPr>
            <a:t>SVN structure walkthrough</a:t>
          </a:r>
        </a:p>
      </dgm:t>
    </dgm:pt>
    <dgm:pt modelId="{66123621-304D-480D-9A13-271BEFB6D041}" type="parTrans" cxnId="{8A28A124-3C03-47C4-92E4-450602EAD67B}">
      <dgm:prSet/>
      <dgm:spPr/>
      <dgm:t>
        <a:bodyPr/>
        <a:lstStyle/>
        <a:p>
          <a:endParaRPr lang="en-US"/>
        </a:p>
      </dgm:t>
    </dgm:pt>
    <dgm:pt modelId="{22DF61C6-D3A3-4B68-91A0-143804719818}" type="sibTrans" cxnId="{8A28A124-3C03-47C4-92E4-450602EAD67B}">
      <dgm:prSet/>
      <dgm:spPr/>
      <dgm:t>
        <a:bodyPr/>
        <a:lstStyle/>
        <a:p>
          <a:endParaRPr lang="en-US"/>
        </a:p>
      </dgm:t>
    </dgm:pt>
    <dgm:pt modelId="{C6FACA23-C1DA-4C75-A106-2ABBBC61789C}">
      <dgm:prSet custT="1">
        <dgm:style>
          <a:lnRef idx="1">
            <a:schemeClr val="accent1"/>
          </a:lnRef>
          <a:fillRef idx="3">
            <a:schemeClr val="accent1"/>
          </a:fillRef>
          <a:effectRef idx="2">
            <a:schemeClr val="accent1"/>
          </a:effectRef>
          <a:fontRef idx="minor">
            <a:schemeClr val="lt1"/>
          </a:fontRef>
        </dgm:style>
      </dgm:prSet>
      <dgm:spPr>
        <a:ln/>
      </dgm:spPr>
      <dgm:t>
        <a:bodyPr/>
        <a:lstStyle/>
        <a:p>
          <a:pPr algn="just" rtl="0"/>
          <a:r>
            <a:rPr lang="en-US" sz="3300" dirty="0">
              <a:solidFill>
                <a:schemeClr val="bg1">
                  <a:lumMod val="65000"/>
                </a:schemeClr>
              </a:solidFill>
            </a:rPr>
            <a:t>QA Involvement in SDLC</a:t>
          </a:r>
          <a:endParaRPr lang="en-US" sz="3300" dirty="0">
            <a:solidFill>
              <a:schemeClr val="bg1">
                <a:lumMod val="65000"/>
              </a:schemeClr>
            </a:solidFill>
            <a:latin typeface="+mn-lt"/>
          </a:endParaRPr>
        </a:p>
      </dgm:t>
    </dgm:pt>
    <dgm:pt modelId="{C8795897-44EE-481C-89A2-180A9D10E03E}" type="parTrans" cxnId="{BB8295FA-3417-47D8-8A24-49417DBF9AAF}">
      <dgm:prSet/>
      <dgm:spPr/>
      <dgm:t>
        <a:bodyPr/>
        <a:lstStyle/>
        <a:p>
          <a:endParaRPr lang="en-US"/>
        </a:p>
      </dgm:t>
    </dgm:pt>
    <dgm:pt modelId="{40F12D05-B422-41A1-8D97-885AB2E566D6}" type="sibTrans" cxnId="{BB8295FA-3417-47D8-8A24-49417DBF9AAF}">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4" custScaleX="492682" custScaleY="87424" custLinFactNeighborX="0" custLinFactNeighborY="9634"/>
      <dgm:spPr/>
    </dgm:pt>
    <dgm:pt modelId="{FC78AE5F-CDD9-4FAC-A83E-A041C1B6FCA3}" type="pres">
      <dgm:prSet presAssocID="{3DC045C7-A385-4C1F-8142-DE8CD2863134}" presName="vSp" presStyleCnt="0"/>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1" presStyleCnt="4" custScaleX="492682" custScaleY="87424" custLinFactNeighborX="0" custLinFactNeighborY="9189"/>
      <dgm:spPr/>
    </dgm:pt>
    <dgm:pt modelId="{AEC25E28-3382-433F-866E-FCC7B20D17AF}" type="pres">
      <dgm:prSet presAssocID="{CD97704E-4CA1-437C-BA43-B8B6F60F75F4}" presName="vSp" presStyleCnt="0"/>
      <dgm:spPr/>
    </dgm:pt>
    <dgm:pt modelId="{C019894F-F5C9-4540-A424-5CDBD0DCA679}" type="pres">
      <dgm:prSet presAssocID="{C6FACA23-C1DA-4C75-A106-2ABBBC61789C}" presName="horFlow" presStyleCnt="0"/>
      <dgm:spPr/>
    </dgm:pt>
    <dgm:pt modelId="{FCA95D02-D9D5-40DA-8AAC-1CA1900434DD}" type="pres">
      <dgm:prSet presAssocID="{C6FACA23-C1DA-4C75-A106-2ABBBC61789C}" presName="bigChev" presStyleLbl="node1" presStyleIdx="2" presStyleCnt="4" custScaleX="492900" custLinFactNeighborX="0" custLinFactNeighborY="9634"/>
      <dgm:spPr/>
    </dgm:pt>
    <dgm:pt modelId="{86F7A28F-E9AB-4A77-9177-EB40236F0D36}" type="pres">
      <dgm:prSet presAssocID="{C6FACA23-C1DA-4C75-A106-2ABBBC61789C}" presName="vSp" presStyleCnt="0"/>
      <dgm:spPr/>
    </dgm:pt>
    <dgm:pt modelId="{83161B4C-C79D-464F-9689-E55E316F66C1}" type="pres">
      <dgm:prSet presAssocID="{7B65A5DC-62FE-4A17-9BA8-14B0A31868E3}" presName="horFlow" presStyleCnt="0"/>
      <dgm:spPr/>
    </dgm:pt>
    <dgm:pt modelId="{B847A77F-3097-4427-BC60-74EAC381DE7A}" type="pres">
      <dgm:prSet presAssocID="{7B65A5DC-62FE-4A17-9BA8-14B0A31868E3}" presName="bigChev" presStyleLbl="node1" presStyleIdx="3" presStyleCnt="4" custScaleX="492682" custScaleY="87424" custLinFactNeighborX="-335" custLinFactNeighborY="4926"/>
      <dgm:spPr/>
    </dgm:pt>
  </dgm:ptLst>
  <dgm:cxnLst>
    <dgm:cxn modelId="{BD6BF403-BD54-4A7F-B643-D45944AA6252}" srcId="{7046C474-6EB7-4BC3-BB68-28317A9ED478}" destId="{3DC045C7-A385-4C1F-8142-DE8CD2863134}" srcOrd="0" destOrd="0" parTransId="{D2D2BD1C-50DE-4EF9-8BC7-2156075829A7}" sibTransId="{20E10B42-2F47-40FC-AD63-78F5950BF17E}"/>
    <dgm:cxn modelId="{8A28A124-3C03-47C4-92E4-450602EAD67B}" srcId="{7046C474-6EB7-4BC3-BB68-28317A9ED478}" destId="{7B65A5DC-62FE-4A17-9BA8-14B0A31868E3}" srcOrd="3" destOrd="0" parTransId="{66123621-304D-480D-9A13-271BEFB6D041}" sibTransId="{22DF61C6-D3A3-4B68-91A0-143804719818}"/>
    <dgm:cxn modelId="{9D24418D-7C7F-4A8D-AEB7-73F1DCF818C9}" type="presOf" srcId="{3DC045C7-A385-4C1F-8142-DE8CD2863134}" destId="{4D88E739-6785-4453-B185-160558BA1F49}" srcOrd="0" destOrd="0" presId="urn:microsoft.com/office/officeart/2005/8/layout/lProcess3"/>
    <dgm:cxn modelId="{2FED658F-DE99-4315-9153-E7BC2ACFC8CC}" type="presOf" srcId="{7046C474-6EB7-4BC3-BB68-28317A9ED478}" destId="{E72269EE-FA45-4711-ACD9-28D4BC31F822}" srcOrd="0" destOrd="0" presId="urn:microsoft.com/office/officeart/2005/8/layout/lProcess3"/>
    <dgm:cxn modelId="{F7EE3495-5E66-4525-B1CD-4123D37993C4}" srcId="{7046C474-6EB7-4BC3-BB68-28317A9ED478}" destId="{CD97704E-4CA1-437C-BA43-B8B6F60F75F4}" srcOrd="1" destOrd="0" parTransId="{A2E97291-D453-480D-886E-B27E31D8931D}" sibTransId="{0279D9D9-6194-4870-83FF-BC98184BE147}"/>
    <dgm:cxn modelId="{E3B8C5A4-A480-4FE0-AFD4-2D6BA00E88E4}" type="presOf" srcId="{7B65A5DC-62FE-4A17-9BA8-14B0A31868E3}" destId="{B847A77F-3097-4427-BC60-74EAC381DE7A}" srcOrd="0" destOrd="0" presId="urn:microsoft.com/office/officeart/2005/8/layout/lProcess3"/>
    <dgm:cxn modelId="{0006B7B1-F3E3-4E7E-A824-0FFBDC1C76ED}" type="presOf" srcId="{C6FACA23-C1DA-4C75-A106-2ABBBC61789C}" destId="{FCA95D02-D9D5-40DA-8AAC-1CA1900434DD}" srcOrd="0" destOrd="0" presId="urn:microsoft.com/office/officeart/2005/8/layout/lProcess3"/>
    <dgm:cxn modelId="{15A876B5-23F7-42B4-B652-9BEDBEE080D6}" type="presOf" srcId="{CD97704E-4CA1-437C-BA43-B8B6F60F75F4}" destId="{4305DEDA-6092-4FA4-A1EC-B32EC40096C2}" srcOrd="0" destOrd="0" presId="urn:microsoft.com/office/officeart/2005/8/layout/lProcess3"/>
    <dgm:cxn modelId="{BB8295FA-3417-47D8-8A24-49417DBF9AAF}" srcId="{7046C474-6EB7-4BC3-BB68-28317A9ED478}" destId="{C6FACA23-C1DA-4C75-A106-2ABBBC61789C}" srcOrd="2" destOrd="0" parTransId="{C8795897-44EE-481C-89A2-180A9D10E03E}" sibTransId="{40F12D05-B422-41A1-8D97-885AB2E566D6}"/>
    <dgm:cxn modelId="{7CF21956-6136-4ADD-AEE7-A70DD788DE41}" type="presParOf" srcId="{E72269EE-FA45-4711-ACD9-28D4BC31F822}" destId="{321C174F-E5F9-49CB-BBDF-00D5573F1E9C}" srcOrd="0" destOrd="0" presId="urn:microsoft.com/office/officeart/2005/8/layout/lProcess3"/>
    <dgm:cxn modelId="{57A8BB1C-E2BE-4D7D-A06C-2CD478D9271A}" type="presParOf" srcId="{321C174F-E5F9-49CB-BBDF-00D5573F1E9C}" destId="{4D88E739-6785-4453-B185-160558BA1F49}" srcOrd="0" destOrd="0" presId="urn:microsoft.com/office/officeart/2005/8/layout/lProcess3"/>
    <dgm:cxn modelId="{6C4E95F1-2482-4879-B4C3-D992EE40F14A}" type="presParOf" srcId="{E72269EE-FA45-4711-ACD9-28D4BC31F822}" destId="{FC78AE5F-CDD9-4FAC-A83E-A041C1B6FCA3}" srcOrd="1" destOrd="0" presId="urn:microsoft.com/office/officeart/2005/8/layout/lProcess3"/>
    <dgm:cxn modelId="{0C32613E-0F76-4CC4-8DFB-E6C40B495BF6}" type="presParOf" srcId="{E72269EE-FA45-4711-ACD9-28D4BC31F822}" destId="{F6C2C576-8DD2-4F93-9D2B-A181F3A9C82E}" srcOrd="2" destOrd="0" presId="urn:microsoft.com/office/officeart/2005/8/layout/lProcess3"/>
    <dgm:cxn modelId="{EA70BD4F-9CC0-4ED9-9F39-E092CD5832D3}" type="presParOf" srcId="{F6C2C576-8DD2-4F93-9D2B-A181F3A9C82E}" destId="{4305DEDA-6092-4FA4-A1EC-B32EC40096C2}" srcOrd="0" destOrd="0" presId="urn:microsoft.com/office/officeart/2005/8/layout/lProcess3"/>
    <dgm:cxn modelId="{324B5453-C5FC-4AC9-9512-EDB124F63AC0}" type="presParOf" srcId="{E72269EE-FA45-4711-ACD9-28D4BC31F822}" destId="{AEC25E28-3382-433F-866E-FCC7B20D17AF}" srcOrd="3" destOrd="0" presId="urn:microsoft.com/office/officeart/2005/8/layout/lProcess3"/>
    <dgm:cxn modelId="{22198F02-6FEC-4122-A045-68ACF5D89913}" type="presParOf" srcId="{E72269EE-FA45-4711-ACD9-28D4BC31F822}" destId="{C019894F-F5C9-4540-A424-5CDBD0DCA679}" srcOrd="4" destOrd="0" presId="urn:microsoft.com/office/officeart/2005/8/layout/lProcess3"/>
    <dgm:cxn modelId="{C4B00B34-C5E5-4784-B4AC-6327E0CA052B}" type="presParOf" srcId="{C019894F-F5C9-4540-A424-5CDBD0DCA679}" destId="{FCA95D02-D9D5-40DA-8AAC-1CA1900434DD}" srcOrd="0" destOrd="0" presId="urn:microsoft.com/office/officeart/2005/8/layout/lProcess3"/>
    <dgm:cxn modelId="{624CCE2A-6034-4B38-99D3-41C09E197EFE}" type="presParOf" srcId="{E72269EE-FA45-4711-ACD9-28D4BC31F822}" destId="{86F7A28F-E9AB-4A77-9177-EB40236F0D36}" srcOrd="5" destOrd="0" presId="urn:microsoft.com/office/officeart/2005/8/layout/lProcess3"/>
    <dgm:cxn modelId="{B15A2006-240B-4F6F-814E-B8956CBA3F6B}" type="presParOf" srcId="{E72269EE-FA45-4711-ACD9-28D4BC31F822}" destId="{83161B4C-C79D-464F-9689-E55E316F66C1}" srcOrd="6" destOrd="0" presId="urn:microsoft.com/office/officeart/2005/8/layout/lProcess3"/>
    <dgm:cxn modelId="{A24F5902-B532-4E4B-9A16-F5B8E3A177F7}" type="presParOf" srcId="{83161B4C-C79D-464F-9689-E55E316F66C1}" destId="{B847A77F-3097-4427-BC60-74EAC381DE7A}"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6F7C4C-C14D-496C-8DC6-F7B5D327A4CD}"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00ABB8E5-CBA2-4DD3-9339-B30C12930C1B}">
      <dgm:prSet phldrT="[Text]" custT="1"/>
      <dgm:spPr/>
      <dgm:t>
        <a:bodyPr/>
        <a:lstStyle/>
        <a:p>
          <a:r>
            <a:rPr lang="en-IN" sz="1400" dirty="0"/>
            <a:t>Initiation</a:t>
          </a:r>
        </a:p>
      </dgm:t>
    </dgm:pt>
    <dgm:pt modelId="{51A1289D-43FA-4D99-83E1-B4B97E56D3D7}" type="parTrans" cxnId="{24CF543C-9E93-4536-B148-26E84AC17F93}">
      <dgm:prSet/>
      <dgm:spPr/>
      <dgm:t>
        <a:bodyPr/>
        <a:lstStyle/>
        <a:p>
          <a:endParaRPr lang="en-IN" sz="1600"/>
        </a:p>
      </dgm:t>
    </dgm:pt>
    <dgm:pt modelId="{FA01FA9D-C0F6-4E94-AAEF-3387773C5E82}" type="sibTrans" cxnId="{24CF543C-9E93-4536-B148-26E84AC17F93}">
      <dgm:prSet/>
      <dgm:spPr/>
      <dgm:t>
        <a:bodyPr/>
        <a:lstStyle/>
        <a:p>
          <a:endParaRPr lang="en-IN" sz="1600"/>
        </a:p>
      </dgm:t>
    </dgm:pt>
    <dgm:pt modelId="{5A8C97AA-A6AA-4DD8-A116-CB13FA9ABABE}">
      <dgm:prSet phldrT="[Text]" custT="1"/>
      <dgm:spPr/>
      <dgm:t>
        <a:bodyPr/>
        <a:lstStyle/>
        <a:p>
          <a:pPr algn="l"/>
          <a:r>
            <a:rPr lang="en-IN" sz="1600" dirty="0"/>
            <a:t>Team Identification</a:t>
          </a:r>
        </a:p>
      </dgm:t>
    </dgm:pt>
    <dgm:pt modelId="{F6E046BC-80A8-4DFD-9DAC-D3DFBFB4A4B2}" type="parTrans" cxnId="{E23D0E13-29E7-4AC8-8ECD-0E7BC1332EBF}">
      <dgm:prSet/>
      <dgm:spPr/>
      <dgm:t>
        <a:bodyPr/>
        <a:lstStyle/>
        <a:p>
          <a:endParaRPr lang="en-IN" sz="1600"/>
        </a:p>
      </dgm:t>
    </dgm:pt>
    <dgm:pt modelId="{50E57BE0-C6DA-4ABA-A875-0241B4990661}" type="sibTrans" cxnId="{E23D0E13-29E7-4AC8-8ECD-0E7BC1332EBF}">
      <dgm:prSet/>
      <dgm:spPr/>
      <dgm:t>
        <a:bodyPr/>
        <a:lstStyle/>
        <a:p>
          <a:endParaRPr lang="en-IN" sz="1600"/>
        </a:p>
      </dgm:t>
    </dgm:pt>
    <dgm:pt modelId="{306F87DD-FFC8-4123-97AC-FA8130B3743D}">
      <dgm:prSet phldrT="[Text]" custT="1"/>
      <dgm:spPr/>
      <dgm:t>
        <a:bodyPr/>
        <a:lstStyle/>
        <a:p>
          <a:pPr algn="l"/>
          <a:r>
            <a:rPr lang="en-IN" sz="1600" dirty="0"/>
            <a:t>Kick Off Meeting</a:t>
          </a:r>
        </a:p>
      </dgm:t>
    </dgm:pt>
    <dgm:pt modelId="{D6DE7514-2D34-4213-8E75-5878C6BD5C13}" type="parTrans" cxnId="{1DDD4624-5C9D-43C2-B8B3-3296E5902129}">
      <dgm:prSet/>
      <dgm:spPr/>
      <dgm:t>
        <a:bodyPr/>
        <a:lstStyle/>
        <a:p>
          <a:endParaRPr lang="en-IN" sz="1600"/>
        </a:p>
      </dgm:t>
    </dgm:pt>
    <dgm:pt modelId="{CFA40837-2FF1-42E7-A1A2-559EF4DC35B3}" type="sibTrans" cxnId="{1DDD4624-5C9D-43C2-B8B3-3296E5902129}">
      <dgm:prSet/>
      <dgm:spPr/>
      <dgm:t>
        <a:bodyPr/>
        <a:lstStyle/>
        <a:p>
          <a:endParaRPr lang="en-IN" sz="1600"/>
        </a:p>
      </dgm:t>
    </dgm:pt>
    <dgm:pt modelId="{92187567-D8D8-4537-A088-F8298BD9776A}">
      <dgm:prSet phldrT="[Text]" custT="1"/>
      <dgm:spPr/>
      <dgm:t>
        <a:bodyPr/>
        <a:lstStyle/>
        <a:p>
          <a:r>
            <a:rPr lang="en-IN" sz="1400" dirty="0"/>
            <a:t>Planning</a:t>
          </a:r>
        </a:p>
      </dgm:t>
    </dgm:pt>
    <dgm:pt modelId="{349A896E-5725-48E2-98B4-AECE8DE2BA91}" type="parTrans" cxnId="{2DBBCC27-08E3-4FF7-9AEA-B7EBC5759540}">
      <dgm:prSet/>
      <dgm:spPr/>
      <dgm:t>
        <a:bodyPr/>
        <a:lstStyle/>
        <a:p>
          <a:endParaRPr lang="en-IN" sz="1600"/>
        </a:p>
      </dgm:t>
    </dgm:pt>
    <dgm:pt modelId="{D40ABCB1-E75F-4344-AB9B-5855E290F2D3}" type="sibTrans" cxnId="{2DBBCC27-08E3-4FF7-9AEA-B7EBC5759540}">
      <dgm:prSet/>
      <dgm:spPr/>
      <dgm:t>
        <a:bodyPr/>
        <a:lstStyle/>
        <a:p>
          <a:endParaRPr lang="en-IN" sz="1600"/>
        </a:p>
      </dgm:t>
    </dgm:pt>
    <dgm:pt modelId="{B1E99545-4589-4EBF-9EE7-81BA9CF7E5DC}">
      <dgm:prSet phldrT="[Text]" custT="1"/>
      <dgm:spPr/>
      <dgm:t>
        <a:bodyPr/>
        <a:lstStyle/>
        <a:p>
          <a:r>
            <a:rPr lang="en-IN" sz="1600" dirty="0"/>
            <a:t>Scheduling</a:t>
          </a:r>
        </a:p>
      </dgm:t>
    </dgm:pt>
    <dgm:pt modelId="{3AF8C1B6-0ED5-407D-9C97-B24EDDE06E54}" type="parTrans" cxnId="{90264345-9804-48C8-9AF4-DA7EABC06F08}">
      <dgm:prSet/>
      <dgm:spPr/>
      <dgm:t>
        <a:bodyPr/>
        <a:lstStyle/>
        <a:p>
          <a:endParaRPr lang="en-IN" sz="1600"/>
        </a:p>
      </dgm:t>
    </dgm:pt>
    <dgm:pt modelId="{4B9B8741-C2AD-47CD-9113-4551AE9D808E}" type="sibTrans" cxnId="{90264345-9804-48C8-9AF4-DA7EABC06F08}">
      <dgm:prSet/>
      <dgm:spPr/>
      <dgm:t>
        <a:bodyPr/>
        <a:lstStyle/>
        <a:p>
          <a:endParaRPr lang="en-IN" sz="1600"/>
        </a:p>
      </dgm:t>
    </dgm:pt>
    <dgm:pt modelId="{58AF7930-EDE0-4E79-AAAF-2AF109636337}">
      <dgm:prSet phldrT="[Text]" custT="1"/>
      <dgm:spPr/>
      <dgm:t>
        <a:bodyPr/>
        <a:lstStyle/>
        <a:p>
          <a:r>
            <a:rPr lang="en-IN" sz="1600" dirty="0"/>
            <a:t>Test Strategy / Test Planning</a:t>
          </a:r>
        </a:p>
      </dgm:t>
    </dgm:pt>
    <dgm:pt modelId="{A47FC53D-3205-427D-B836-8C9910C0FFCE}" type="parTrans" cxnId="{D6C03EDD-DC95-4105-A7E7-4D483364CA33}">
      <dgm:prSet/>
      <dgm:spPr/>
      <dgm:t>
        <a:bodyPr/>
        <a:lstStyle/>
        <a:p>
          <a:endParaRPr lang="en-IN" sz="1600"/>
        </a:p>
      </dgm:t>
    </dgm:pt>
    <dgm:pt modelId="{39A6BA10-D7FE-43E1-9DF5-6250CFD9D6F5}" type="sibTrans" cxnId="{D6C03EDD-DC95-4105-A7E7-4D483364CA33}">
      <dgm:prSet/>
      <dgm:spPr/>
      <dgm:t>
        <a:bodyPr/>
        <a:lstStyle/>
        <a:p>
          <a:endParaRPr lang="en-IN" sz="1600"/>
        </a:p>
      </dgm:t>
    </dgm:pt>
    <dgm:pt modelId="{762DFFB1-1ABE-489E-A866-954CF83CB16D}">
      <dgm:prSet phldrT="[Text]" custT="1"/>
      <dgm:spPr/>
      <dgm:t>
        <a:bodyPr/>
        <a:lstStyle/>
        <a:p>
          <a:r>
            <a:rPr lang="en-IN" sz="1400" dirty="0"/>
            <a:t>Test Design</a:t>
          </a:r>
        </a:p>
      </dgm:t>
    </dgm:pt>
    <dgm:pt modelId="{183B4CF4-E35B-4602-BC29-6066A4B5F946}" type="parTrans" cxnId="{2E97A6CB-499E-4B69-8111-25370D4D1370}">
      <dgm:prSet/>
      <dgm:spPr/>
      <dgm:t>
        <a:bodyPr/>
        <a:lstStyle/>
        <a:p>
          <a:endParaRPr lang="en-IN" sz="1600"/>
        </a:p>
      </dgm:t>
    </dgm:pt>
    <dgm:pt modelId="{9514FC0F-11E5-4456-A82A-3C5C7CED9662}" type="sibTrans" cxnId="{2E97A6CB-499E-4B69-8111-25370D4D1370}">
      <dgm:prSet/>
      <dgm:spPr/>
      <dgm:t>
        <a:bodyPr/>
        <a:lstStyle/>
        <a:p>
          <a:endParaRPr lang="en-IN" sz="1600"/>
        </a:p>
      </dgm:t>
    </dgm:pt>
    <dgm:pt modelId="{3BB80258-B069-40CC-AE5D-B3A608724FB0}">
      <dgm:prSet phldrT="[Text]" custT="1"/>
      <dgm:spPr/>
      <dgm:t>
        <a:bodyPr/>
        <a:lstStyle/>
        <a:p>
          <a:r>
            <a:rPr lang="en-IN" sz="1600" dirty="0"/>
            <a:t>Test Scenario / Cases / Data</a:t>
          </a:r>
        </a:p>
      </dgm:t>
    </dgm:pt>
    <dgm:pt modelId="{61510A2A-78E1-4997-AAA8-269D1BF9D53B}" type="parTrans" cxnId="{65C6DD07-29C3-4A54-ACC2-50D85C32F553}">
      <dgm:prSet/>
      <dgm:spPr/>
      <dgm:t>
        <a:bodyPr/>
        <a:lstStyle/>
        <a:p>
          <a:endParaRPr lang="en-IN" sz="1600"/>
        </a:p>
      </dgm:t>
    </dgm:pt>
    <dgm:pt modelId="{FD1CF1F0-DEC5-4792-9FAD-8FAF1F07E184}" type="sibTrans" cxnId="{65C6DD07-29C3-4A54-ACC2-50D85C32F553}">
      <dgm:prSet/>
      <dgm:spPr/>
      <dgm:t>
        <a:bodyPr/>
        <a:lstStyle/>
        <a:p>
          <a:endParaRPr lang="en-IN" sz="1600"/>
        </a:p>
      </dgm:t>
    </dgm:pt>
    <dgm:pt modelId="{8A227C1C-4FB1-46F0-9A1E-E9F9030B1ABA}">
      <dgm:prSet phldrT="[Text]" custT="1"/>
      <dgm:spPr/>
      <dgm:t>
        <a:bodyPr/>
        <a:lstStyle/>
        <a:p>
          <a:r>
            <a:rPr lang="en-IN" sz="1400" dirty="0"/>
            <a:t>Execution &amp; Reporting</a:t>
          </a:r>
        </a:p>
      </dgm:t>
    </dgm:pt>
    <dgm:pt modelId="{FDE8F266-C950-4224-926E-F400D7CE451D}" type="parTrans" cxnId="{585339B7-DDA4-432B-A765-98AAC49FCB80}">
      <dgm:prSet/>
      <dgm:spPr/>
      <dgm:t>
        <a:bodyPr/>
        <a:lstStyle/>
        <a:p>
          <a:endParaRPr lang="en-IN" sz="1600"/>
        </a:p>
      </dgm:t>
    </dgm:pt>
    <dgm:pt modelId="{17F0DE44-FB1E-4AAA-8C87-1DB7E6387E1D}" type="sibTrans" cxnId="{585339B7-DDA4-432B-A765-98AAC49FCB80}">
      <dgm:prSet/>
      <dgm:spPr/>
      <dgm:t>
        <a:bodyPr/>
        <a:lstStyle/>
        <a:p>
          <a:endParaRPr lang="en-IN" sz="1600"/>
        </a:p>
      </dgm:t>
    </dgm:pt>
    <dgm:pt modelId="{0B30CA81-57DE-473F-A24B-8727058C3620}">
      <dgm:prSet phldrT="[Text]" custT="1"/>
      <dgm:spPr/>
      <dgm:t>
        <a:bodyPr/>
        <a:lstStyle/>
        <a:p>
          <a:pPr algn="l"/>
          <a:r>
            <a:rPr lang="en-IN" sz="1600" dirty="0"/>
            <a:t>Project On-boarding</a:t>
          </a:r>
        </a:p>
      </dgm:t>
    </dgm:pt>
    <dgm:pt modelId="{D755B0AA-5E2B-4818-8118-5738FE8C0705}" type="parTrans" cxnId="{48CD8473-C232-43B4-B414-CA344ED3E4CE}">
      <dgm:prSet/>
      <dgm:spPr/>
      <dgm:t>
        <a:bodyPr/>
        <a:lstStyle/>
        <a:p>
          <a:endParaRPr lang="en-IN" sz="1600"/>
        </a:p>
      </dgm:t>
    </dgm:pt>
    <dgm:pt modelId="{80390E82-1FFA-48E1-9252-877C99794AB8}" type="sibTrans" cxnId="{48CD8473-C232-43B4-B414-CA344ED3E4CE}">
      <dgm:prSet/>
      <dgm:spPr/>
      <dgm:t>
        <a:bodyPr/>
        <a:lstStyle/>
        <a:p>
          <a:endParaRPr lang="en-IN" sz="1600"/>
        </a:p>
      </dgm:t>
    </dgm:pt>
    <dgm:pt modelId="{D5560BCE-31ED-452D-BB70-456B0B95C0FD}">
      <dgm:prSet phldrT="[Text]" custT="1"/>
      <dgm:spPr/>
      <dgm:t>
        <a:bodyPr/>
        <a:lstStyle/>
        <a:p>
          <a:r>
            <a:rPr lang="en-IN" sz="1600" dirty="0"/>
            <a:t>Tool Set-up</a:t>
          </a:r>
        </a:p>
      </dgm:t>
    </dgm:pt>
    <dgm:pt modelId="{D85DAC4C-E87A-439A-8C91-B0E61CBE0EC7}" type="parTrans" cxnId="{09EF766B-B69F-4A8A-A741-88E263E2B5FC}">
      <dgm:prSet/>
      <dgm:spPr/>
      <dgm:t>
        <a:bodyPr/>
        <a:lstStyle/>
        <a:p>
          <a:endParaRPr lang="en-IN" sz="1600"/>
        </a:p>
      </dgm:t>
    </dgm:pt>
    <dgm:pt modelId="{3EF24A0F-6F9F-4A8D-B741-18D291D8F42C}" type="sibTrans" cxnId="{09EF766B-B69F-4A8A-A741-88E263E2B5FC}">
      <dgm:prSet/>
      <dgm:spPr/>
      <dgm:t>
        <a:bodyPr/>
        <a:lstStyle/>
        <a:p>
          <a:endParaRPr lang="en-IN" sz="1600"/>
        </a:p>
      </dgm:t>
    </dgm:pt>
    <dgm:pt modelId="{2EFED105-C400-4007-A96C-5AF675C578CF}">
      <dgm:prSet phldrT="[Text]" custT="1"/>
      <dgm:spPr/>
      <dgm:t>
        <a:bodyPr/>
        <a:lstStyle/>
        <a:p>
          <a:r>
            <a:rPr lang="en-IN" sz="1600" dirty="0"/>
            <a:t>Traceability Matrix</a:t>
          </a:r>
        </a:p>
      </dgm:t>
    </dgm:pt>
    <dgm:pt modelId="{BBFCA6B0-50E7-474F-9CC9-F7DAE9F7CB38}" type="parTrans" cxnId="{AA89F5B9-A642-4292-B3A7-E6BE7938A2D6}">
      <dgm:prSet/>
      <dgm:spPr/>
      <dgm:t>
        <a:bodyPr/>
        <a:lstStyle/>
        <a:p>
          <a:endParaRPr lang="en-IN" sz="1600"/>
        </a:p>
      </dgm:t>
    </dgm:pt>
    <dgm:pt modelId="{9E5E3F6C-358D-4607-A2DE-EF4EF7B1DE2B}" type="sibTrans" cxnId="{AA89F5B9-A642-4292-B3A7-E6BE7938A2D6}">
      <dgm:prSet/>
      <dgm:spPr/>
      <dgm:t>
        <a:bodyPr/>
        <a:lstStyle/>
        <a:p>
          <a:endParaRPr lang="en-IN" sz="1600"/>
        </a:p>
      </dgm:t>
    </dgm:pt>
    <dgm:pt modelId="{45450B8F-94F6-4C1E-8405-3A5A52562B55}">
      <dgm:prSet phldrT="[Text]" custT="1"/>
      <dgm:spPr/>
      <dgm:t>
        <a:bodyPr/>
        <a:lstStyle/>
        <a:p>
          <a:r>
            <a:rPr lang="en-IN" sz="1600" dirty="0"/>
            <a:t>Test Case Review and Sign-Off</a:t>
          </a:r>
        </a:p>
      </dgm:t>
    </dgm:pt>
    <dgm:pt modelId="{E9C5A474-7B54-45B6-8FAE-29B33A64C566}" type="parTrans" cxnId="{530E4CFA-8B98-4327-9F03-D0E283A4B3B6}">
      <dgm:prSet/>
      <dgm:spPr/>
      <dgm:t>
        <a:bodyPr/>
        <a:lstStyle/>
        <a:p>
          <a:endParaRPr lang="en-IN" sz="1600"/>
        </a:p>
      </dgm:t>
    </dgm:pt>
    <dgm:pt modelId="{3713A958-ECD9-4244-83D1-09701384D2D7}" type="sibTrans" cxnId="{530E4CFA-8B98-4327-9F03-D0E283A4B3B6}">
      <dgm:prSet/>
      <dgm:spPr/>
      <dgm:t>
        <a:bodyPr/>
        <a:lstStyle/>
        <a:p>
          <a:endParaRPr lang="en-IN" sz="1600"/>
        </a:p>
      </dgm:t>
    </dgm:pt>
    <dgm:pt modelId="{14ED6549-C114-461F-A4F4-0E61B769738F}">
      <dgm:prSet custT="1"/>
      <dgm:spPr/>
      <dgm:t>
        <a:bodyPr/>
        <a:lstStyle/>
        <a:p>
          <a:r>
            <a:rPr lang="en-IN" sz="1600" dirty="0"/>
            <a:t>Manual and Automation</a:t>
          </a:r>
        </a:p>
      </dgm:t>
    </dgm:pt>
    <dgm:pt modelId="{54E4918A-DFED-4370-89CA-443A9E4A656D}" type="parTrans" cxnId="{65CCA1A1-D64D-47FF-9D30-4E677B3E3B45}">
      <dgm:prSet/>
      <dgm:spPr/>
      <dgm:t>
        <a:bodyPr/>
        <a:lstStyle/>
        <a:p>
          <a:endParaRPr lang="en-IN" sz="1600"/>
        </a:p>
      </dgm:t>
    </dgm:pt>
    <dgm:pt modelId="{14AD35F2-43C0-474C-AF9F-37AD5BB2D63C}" type="sibTrans" cxnId="{65CCA1A1-D64D-47FF-9D30-4E677B3E3B45}">
      <dgm:prSet/>
      <dgm:spPr/>
      <dgm:t>
        <a:bodyPr/>
        <a:lstStyle/>
        <a:p>
          <a:endParaRPr lang="en-IN" sz="1600"/>
        </a:p>
      </dgm:t>
    </dgm:pt>
    <dgm:pt modelId="{418ABFE7-B657-4920-8697-17BFE0A00BB3}">
      <dgm:prSet custT="1"/>
      <dgm:spPr/>
      <dgm:t>
        <a:bodyPr/>
        <a:lstStyle/>
        <a:p>
          <a:r>
            <a:rPr lang="en-IN" sz="1600" dirty="0"/>
            <a:t>Defect Management</a:t>
          </a:r>
        </a:p>
      </dgm:t>
    </dgm:pt>
    <dgm:pt modelId="{CE9B3A3F-59F0-4B51-9165-5F33A2050C59}" type="parTrans" cxnId="{2A7786C0-416F-4257-9C30-670721D508EE}">
      <dgm:prSet/>
      <dgm:spPr/>
      <dgm:t>
        <a:bodyPr/>
        <a:lstStyle/>
        <a:p>
          <a:endParaRPr lang="en-IN" sz="1600"/>
        </a:p>
      </dgm:t>
    </dgm:pt>
    <dgm:pt modelId="{552E1729-B969-4D0D-93DD-D76A1AD732EF}" type="sibTrans" cxnId="{2A7786C0-416F-4257-9C30-670721D508EE}">
      <dgm:prSet/>
      <dgm:spPr/>
      <dgm:t>
        <a:bodyPr/>
        <a:lstStyle/>
        <a:p>
          <a:endParaRPr lang="en-IN" sz="1600"/>
        </a:p>
      </dgm:t>
    </dgm:pt>
    <dgm:pt modelId="{05C651AA-4691-4D5B-9F32-446A34844434}">
      <dgm:prSet custT="1"/>
      <dgm:spPr/>
      <dgm:t>
        <a:bodyPr/>
        <a:lstStyle/>
        <a:p>
          <a:r>
            <a:rPr lang="en-IN" sz="1600" dirty="0"/>
            <a:t>Status Reporting / Sign-Off</a:t>
          </a:r>
        </a:p>
      </dgm:t>
    </dgm:pt>
    <dgm:pt modelId="{39CA26F7-025D-4C7B-9797-3D0AD4AE46F0}" type="parTrans" cxnId="{1F1BA6DC-09A3-47DC-9FED-C89EC86ACD49}">
      <dgm:prSet/>
      <dgm:spPr/>
      <dgm:t>
        <a:bodyPr/>
        <a:lstStyle/>
        <a:p>
          <a:endParaRPr lang="en-IN" sz="1600"/>
        </a:p>
      </dgm:t>
    </dgm:pt>
    <dgm:pt modelId="{2FD43F47-581D-434A-935B-9FA364770FE3}" type="sibTrans" cxnId="{1F1BA6DC-09A3-47DC-9FED-C89EC86ACD49}">
      <dgm:prSet/>
      <dgm:spPr/>
      <dgm:t>
        <a:bodyPr/>
        <a:lstStyle/>
        <a:p>
          <a:endParaRPr lang="en-IN" sz="1600"/>
        </a:p>
      </dgm:t>
    </dgm:pt>
    <dgm:pt modelId="{3762382F-FE30-4662-AAB4-A96E9855EB95}" type="pres">
      <dgm:prSet presAssocID="{536F7C4C-C14D-496C-8DC6-F7B5D327A4CD}" presName="linearFlow" presStyleCnt="0">
        <dgm:presLayoutVars>
          <dgm:dir/>
          <dgm:animLvl val="lvl"/>
          <dgm:resizeHandles val="exact"/>
        </dgm:presLayoutVars>
      </dgm:prSet>
      <dgm:spPr/>
    </dgm:pt>
    <dgm:pt modelId="{462C44EF-100A-423C-9333-F519214C01E5}" type="pres">
      <dgm:prSet presAssocID="{00ABB8E5-CBA2-4DD3-9339-B30C12930C1B}" presName="composite" presStyleCnt="0"/>
      <dgm:spPr/>
    </dgm:pt>
    <dgm:pt modelId="{5527B817-385B-4236-96B5-A2C9A74CE238}" type="pres">
      <dgm:prSet presAssocID="{00ABB8E5-CBA2-4DD3-9339-B30C12930C1B}" presName="parentText" presStyleLbl="alignNode1" presStyleIdx="0" presStyleCnt="4">
        <dgm:presLayoutVars>
          <dgm:chMax val="1"/>
          <dgm:bulletEnabled val="1"/>
        </dgm:presLayoutVars>
      </dgm:prSet>
      <dgm:spPr/>
    </dgm:pt>
    <dgm:pt modelId="{4BDD4B49-CF21-4B87-A9C8-4E242F38C62D}" type="pres">
      <dgm:prSet presAssocID="{00ABB8E5-CBA2-4DD3-9339-B30C12930C1B}" presName="descendantText" presStyleLbl="alignAcc1" presStyleIdx="0" presStyleCnt="4">
        <dgm:presLayoutVars>
          <dgm:bulletEnabled val="1"/>
        </dgm:presLayoutVars>
      </dgm:prSet>
      <dgm:spPr/>
    </dgm:pt>
    <dgm:pt modelId="{235747DE-0DDF-4515-9D44-54DB0F567546}" type="pres">
      <dgm:prSet presAssocID="{FA01FA9D-C0F6-4E94-AAEF-3387773C5E82}" presName="sp" presStyleCnt="0"/>
      <dgm:spPr/>
    </dgm:pt>
    <dgm:pt modelId="{5A3D15A6-0FC8-4E45-9261-DF04171E8960}" type="pres">
      <dgm:prSet presAssocID="{92187567-D8D8-4537-A088-F8298BD9776A}" presName="composite" presStyleCnt="0"/>
      <dgm:spPr/>
    </dgm:pt>
    <dgm:pt modelId="{B21CE402-DA4F-4867-870E-EB7235F88B4D}" type="pres">
      <dgm:prSet presAssocID="{92187567-D8D8-4537-A088-F8298BD9776A}" presName="parentText" presStyleLbl="alignNode1" presStyleIdx="1" presStyleCnt="4">
        <dgm:presLayoutVars>
          <dgm:chMax val="1"/>
          <dgm:bulletEnabled val="1"/>
        </dgm:presLayoutVars>
      </dgm:prSet>
      <dgm:spPr/>
    </dgm:pt>
    <dgm:pt modelId="{F5E0E630-7393-47B7-B012-68F33A38CE8C}" type="pres">
      <dgm:prSet presAssocID="{92187567-D8D8-4537-A088-F8298BD9776A}" presName="descendantText" presStyleLbl="alignAcc1" presStyleIdx="1" presStyleCnt="4">
        <dgm:presLayoutVars>
          <dgm:bulletEnabled val="1"/>
        </dgm:presLayoutVars>
      </dgm:prSet>
      <dgm:spPr/>
    </dgm:pt>
    <dgm:pt modelId="{03BE1FE2-3B1D-4644-BECF-0ED92995F6D5}" type="pres">
      <dgm:prSet presAssocID="{D40ABCB1-E75F-4344-AB9B-5855E290F2D3}" presName="sp" presStyleCnt="0"/>
      <dgm:spPr/>
    </dgm:pt>
    <dgm:pt modelId="{B74A77DE-250A-4D01-8071-08071E2485DB}" type="pres">
      <dgm:prSet presAssocID="{762DFFB1-1ABE-489E-A866-954CF83CB16D}" presName="composite" presStyleCnt="0"/>
      <dgm:spPr/>
    </dgm:pt>
    <dgm:pt modelId="{017A74A0-D30B-460F-A10C-B855CBA03E9F}" type="pres">
      <dgm:prSet presAssocID="{762DFFB1-1ABE-489E-A866-954CF83CB16D}" presName="parentText" presStyleLbl="alignNode1" presStyleIdx="2" presStyleCnt="4">
        <dgm:presLayoutVars>
          <dgm:chMax val="1"/>
          <dgm:bulletEnabled val="1"/>
        </dgm:presLayoutVars>
      </dgm:prSet>
      <dgm:spPr/>
    </dgm:pt>
    <dgm:pt modelId="{FAFFB212-C927-4B6F-A690-96157F9137DC}" type="pres">
      <dgm:prSet presAssocID="{762DFFB1-1ABE-489E-A866-954CF83CB16D}" presName="descendantText" presStyleLbl="alignAcc1" presStyleIdx="2" presStyleCnt="4">
        <dgm:presLayoutVars>
          <dgm:bulletEnabled val="1"/>
        </dgm:presLayoutVars>
      </dgm:prSet>
      <dgm:spPr/>
    </dgm:pt>
    <dgm:pt modelId="{50026F9C-61B9-4A13-8388-61709A584C09}" type="pres">
      <dgm:prSet presAssocID="{9514FC0F-11E5-4456-A82A-3C5C7CED9662}" presName="sp" presStyleCnt="0"/>
      <dgm:spPr/>
    </dgm:pt>
    <dgm:pt modelId="{3A26DBC9-12E5-4B66-9B02-95FC3F67F40D}" type="pres">
      <dgm:prSet presAssocID="{8A227C1C-4FB1-46F0-9A1E-E9F9030B1ABA}" presName="composite" presStyleCnt="0"/>
      <dgm:spPr/>
    </dgm:pt>
    <dgm:pt modelId="{357C7465-F725-40C0-A94D-0C359EBA5760}" type="pres">
      <dgm:prSet presAssocID="{8A227C1C-4FB1-46F0-9A1E-E9F9030B1ABA}" presName="parentText" presStyleLbl="alignNode1" presStyleIdx="3" presStyleCnt="4">
        <dgm:presLayoutVars>
          <dgm:chMax val="1"/>
          <dgm:bulletEnabled val="1"/>
        </dgm:presLayoutVars>
      </dgm:prSet>
      <dgm:spPr/>
    </dgm:pt>
    <dgm:pt modelId="{80B4FA8D-D762-428C-BD8B-629F853A405C}" type="pres">
      <dgm:prSet presAssocID="{8A227C1C-4FB1-46F0-9A1E-E9F9030B1ABA}" presName="descendantText" presStyleLbl="alignAcc1" presStyleIdx="3" presStyleCnt="4">
        <dgm:presLayoutVars>
          <dgm:bulletEnabled val="1"/>
        </dgm:presLayoutVars>
      </dgm:prSet>
      <dgm:spPr/>
    </dgm:pt>
  </dgm:ptLst>
  <dgm:cxnLst>
    <dgm:cxn modelId="{5CE72901-A2C4-460C-BB64-EE6E72857FE2}" type="presOf" srcId="{536F7C4C-C14D-496C-8DC6-F7B5D327A4CD}" destId="{3762382F-FE30-4662-AAB4-A96E9855EB95}" srcOrd="0" destOrd="0" presId="urn:microsoft.com/office/officeart/2005/8/layout/chevron2"/>
    <dgm:cxn modelId="{65C6DD07-29C3-4A54-ACC2-50D85C32F553}" srcId="{762DFFB1-1ABE-489E-A866-954CF83CB16D}" destId="{3BB80258-B069-40CC-AE5D-B3A608724FB0}" srcOrd="0" destOrd="0" parTransId="{61510A2A-78E1-4997-AAA8-269D1BF9D53B}" sibTransId="{FD1CF1F0-DEC5-4792-9FAD-8FAF1F07E184}"/>
    <dgm:cxn modelId="{C1F7F90F-1040-401E-AB63-76305BF8F6B1}" type="presOf" srcId="{0B30CA81-57DE-473F-A24B-8727058C3620}" destId="{4BDD4B49-CF21-4B87-A9C8-4E242F38C62D}" srcOrd="0" destOrd="2" presId="urn:microsoft.com/office/officeart/2005/8/layout/chevron2"/>
    <dgm:cxn modelId="{E23D0E13-29E7-4AC8-8ECD-0E7BC1332EBF}" srcId="{00ABB8E5-CBA2-4DD3-9339-B30C12930C1B}" destId="{5A8C97AA-A6AA-4DD8-A116-CB13FA9ABABE}" srcOrd="0" destOrd="0" parTransId="{F6E046BC-80A8-4DFD-9DAC-D3DFBFB4A4B2}" sibTransId="{50E57BE0-C6DA-4ABA-A875-0241B4990661}"/>
    <dgm:cxn modelId="{F99A0721-AA17-445A-AD0C-450502C14670}" type="presOf" srcId="{8A227C1C-4FB1-46F0-9A1E-E9F9030B1ABA}" destId="{357C7465-F725-40C0-A94D-0C359EBA5760}" srcOrd="0" destOrd="0" presId="urn:microsoft.com/office/officeart/2005/8/layout/chevron2"/>
    <dgm:cxn modelId="{1DDD4624-5C9D-43C2-B8B3-3296E5902129}" srcId="{00ABB8E5-CBA2-4DD3-9339-B30C12930C1B}" destId="{306F87DD-FFC8-4123-97AC-FA8130B3743D}" srcOrd="1" destOrd="0" parTransId="{D6DE7514-2D34-4213-8E75-5878C6BD5C13}" sibTransId="{CFA40837-2FF1-42E7-A1A2-559EF4DC35B3}"/>
    <dgm:cxn modelId="{8C689D27-B4FC-4F72-A6DF-8193218E0854}" type="presOf" srcId="{B1E99545-4589-4EBF-9EE7-81BA9CF7E5DC}" destId="{F5E0E630-7393-47B7-B012-68F33A38CE8C}" srcOrd="0" destOrd="0" presId="urn:microsoft.com/office/officeart/2005/8/layout/chevron2"/>
    <dgm:cxn modelId="{2DBBCC27-08E3-4FF7-9AEA-B7EBC5759540}" srcId="{536F7C4C-C14D-496C-8DC6-F7B5D327A4CD}" destId="{92187567-D8D8-4537-A088-F8298BD9776A}" srcOrd="1" destOrd="0" parTransId="{349A896E-5725-48E2-98B4-AECE8DE2BA91}" sibTransId="{D40ABCB1-E75F-4344-AB9B-5855E290F2D3}"/>
    <dgm:cxn modelId="{34D4832D-A193-4942-90F7-43AC8695C0DB}" type="presOf" srcId="{D5560BCE-31ED-452D-BB70-456B0B95C0FD}" destId="{F5E0E630-7393-47B7-B012-68F33A38CE8C}" srcOrd="0" destOrd="2" presId="urn:microsoft.com/office/officeart/2005/8/layout/chevron2"/>
    <dgm:cxn modelId="{3E683936-D3FB-4D62-A3D2-C323C304FFFE}" type="presOf" srcId="{2EFED105-C400-4007-A96C-5AF675C578CF}" destId="{FAFFB212-C927-4B6F-A690-96157F9137DC}" srcOrd="0" destOrd="1" presId="urn:microsoft.com/office/officeart/2005/8/layout/chevron2"/>
    <dgm:cxn modelId="{BD5A3638-4ECC-4721-8F12-E4B14CB8FBEF}" type="presOf" srcId="{58AF7930-EDE0-4E79-AAAF-2AF109636337}" destId="{F5E0E630-7393-47B7-B012-68F33A38CE8C}" srcOrd="0" destOrd="1" presId="urn:microsoft.com/office/officeart/2005/8/layout/chevron2"/>
    <dgm:cxn modelId="{24CF543C-9E93-4536-B148-26E84AC17F93}" srcId="{536F7C4C-C14D-496C-8DC6-F7B5D327A4CD}" destId="{00ABB8E5-CBA2-4DD3-9339-B30C12930C1B}" srcOrd="0" destOrd="0" parTransId="{51A1289D-43FA-4D99-83E1-B4B97E56D3D7}" sibTransId="{FA01FA9D-C0F6-4E94-AAEF-3387773C5E82}"/>
    <dgm:cxn modelId="{C25FFA62-A08E-445D-AF03-C444E973B846}" type="presOf" srcId="{05C651AA-4691-4D5B-9F32-446A34844434}" destId="{80B4FA8D-D762-428C-BD8B-629F853A405C}" srcOrd="0" destOrd="2" presId="urn:microsoft.com/office/officeart/2005/8/layout/chevron2"/>
    <dgm:cxn modelId="{90264345-9804-48C8-9AF4-DA7EABC06F08}" srcId="{92187567-D8D8-4537-A088-F8298BD9776A}" destId="{B1E99545-4589-4EBF-9EE7-81BA9CF7E5DC}" srcOrd="0" destOrd="0" parTransId="{3AF8C1B6-0ED5-407D-9C97-B24EDDE06E54}" sibTransId="{4B9B8741-C2AD-47CD-9113-4551AE9D808E}"/>
    <dgm:cxn modelId="{09EF766B-B69F-4A8A-A741-88E263E2B5FC}" srcId="{92187567-D8D8-4537-A088-F8298BD9776A}" destId="{D5560BCE-31ED-452D-BB70-456B0B95C0FD}" srcOrd="2" destOrd="0" parTransId="{D85DAC4C-E87A-439A-8C91-B0E61CBE0EC7}" sibTransId="{3EF24A0F-6F9F-4A8D-B741-18D291D8F42C}"/>
    <dgm:cxn modelId="{59814652-BE0F-4CD0-B7F6-4D3D6D8099FC}" type="presOf" srcId="{14ED6549-C114-461F-A4F4-0E61B769738F}" destId="{80B4FA8D-D762-428C-BD8B-629F853A405C}" srcOrd="0" destOrd="0" presId="urn:microsoft.com/office/officeart/2005/8/layout/chevron2"/>
    <dgm:cxn modelId="{04454773-CAB1-48C9-ABA0-E97EC8CD0263}" type="presOf" srcId="{5A8C97AA-A6AA-4DD8-A116-CB13FA9ABABE}" destId="{4BDD4B49-CF21-4B87-A9C8-4E242F38C62D}" srcOrd="0" destOrd="0" presId="urn:microsoft.com/office/officeart/2005/8/layout/chevron2"/>
    <dgm:cxn modelId="{48CD8473-C232-43B4-B414-CA344ED3E4CE}" srcId="{00ABB8E5-CBA2-4DD3-9339-B30C12930C1B}" destId="{0B30CA81-57DE-473F-A24B-8727058C3620}" srcOrd="2" destOrd="0" parTransId="{D755B0AA-5E2B-4818-8118-5738FE8C0705}" sibTransId="{80390E82-1FFA-48E1-9252-877C99794AB8}"/>
    <dgm:cxn modelId="{538E2B7A-F7CC-4C28-A00B-E50B1D46CB9B}" type="presOf" srcId="{3BB80258-B069-40CC-AE5D-B3A608724FB0}" destId="{FAFFB212-C927-4B6F-A690-96157F9137DC}" srcOrd="0" destOrd="0" presId="urn:microsoft.com/office/officeart/2005/8/layout/chevron2"/>
    <dgm:cxn modelId="{D565EC99-CD21-4E92-B266-895AA5F22956}" type="presOf" srcId="{306F87DD-FFC8-4123-97AC-FA8130B3743D}" destId="{4BDD4B49-CF21-4B87-A9C8-4E242F38C62D}" srcOrd="0" destOrd="1" presId="urn:microsoft.com/office/officeart/2005/8/layout/chevron2"/>
    <dgm:cxn modelId="{65CCA1A1-D64D-47FF-9D30-4E677B3E3B45}" srcId="{8A227C1C-4FB1-46F0-9A1E-E9F9030B1ABA}" destId="{14ED6549-C114-461F-A4F4-0E61B769738F}" srcOrd="0" destOrd="0" parTransId="{54E4918A-DFED-4370-89CA-443A9E4A656D}" sibTransId="{14AD35F2-43C0-474C-AF9F-37AD5BB2D63C}"/>
    <dgm:cxn modelId="{585339B7-DDA4-432B-A765-98AAC49FCB80}" srcId="{536F7C4C-C14D-496C-8DC6-F7B5D327A4CD}" destId="{8A227C1C-4FB1-46F0-9A1E-E9F9030B1ABA}" srcOrd="3" destOrd="0" parTransId="{FDE8F266-C950-4224-926E-F400D7CE451D}" sibTransId="{17F0DE44-FB1E-4AAA-8C87-1DB7E6387E1D}"/>
    <dgm:cxn modelId="{AA89F5B9-A642-4292-B3A7-E6BE7938A2D6}" srcId="{762DFFB1-1ABE-489E-A866-954CF83CB16D}" destId="{2EFED105-C400-4007-A96C-5AF675C578CF}" srcOrd="1" destOrd="0" parTransId="{BBFCA6B0-50E7-474F-9CC9-F7DAE9F7CB38}" sibTransId="{9E5E3F6C-358D-4607-A2DE-EF4EF7B1DE2B}"/>
    <dgm:cxn modelId="{E5DE2EBF-A6E1-4F82-AC98-F0348BDEE0BB}" type="presOf" srcId="{45450B8F-94F6-4C1E-8405-3A5A52562B55}" destId="{FAFFB212-C927-4B6F-A690-96157F9137DC}" srcOrd="0" destOrd="2" presId="urn:microsoft.com/office/officeart/2005/8/layout/chevron2"/>
    <dgm:cxn modelId="{2A7786C0-416F-4257-9C30-670721D508EE}" srcId="{8A227C1C-4FB1-46F0-9A1E-E9F9030B1ABA}" destId="{418ABFE7-B657-4920-8697-17BFE0A00BB3}" srcOrd="1" destOrd="0" parTransId="{CE9B3A3F-59F0-4B51-9165-5F33A2050C59}" sibTransId="{552E1729-B969-4D0D-93DD-D76A1AD732EF}"/>
    <dgm:cxn modelId="{51DFB9C0-4400-4272-8D6D-E1D2317C22FE}" type="presOf" srcId="{00ABB8E5-CBA2-4DD3-9339-B30C12930C1B}" destId="{5527B817-385B-4236-96B5-A2C9A74CE238}" srcOrd="0" destOrd="0" presId="urn:microsoft.com/office/officeart/2005/8/layout/chevron2"/>
    <dgm:cxn modelId="{2E97A6CB-499E-4B69-8111-25370D4D1370}" srcId="{536F7C4C-C14D-496C-8DC6-F7B5D327A4CD}" destId="{762DFFB1-1ABE-489E-A866-954CF83CB16D}" srcOrd="2" destOrd="0" parTransId="{183B4CF4-E35B-4602-BC29-6066A4B5F946}" sibTransId="{9514FC0F-11E5-4456-A82A-3C5C7CED9662}"/>
    <dgm:cxn modelId="{AEC3FFDB-AAB1-4EEB-8B3B-9361DBEB6290}" type="presOf" srcId="{92187567-D8D8-4537-A088-F8298BD9776A}" destId="{B21CE402-DA4F-4867-870E-EB7235F88B4D}" srcOrd="0" destOrd="0" presId="urn:microsoft.com/office/officeart/2005/8/layout/chevron2"/>
    <dgm:cxn modelId="{1F1BA6DC-09A3-47DC-9FED-C89EC86ACD49}" srcId="{8A227C1C-4FB1-46F0-9A1E-E9F9030B1ABA}" destId="{05C651AA-4691-4D5B-9F32-446A34844434}" srcOrd="2" destOrd="0" parTransId="{39CA26F7-025D-4C7B-9797-3D0AD4AE46F0}" sibTransId="{2FD43F47-581D-434A-935B-9FA364770FE3}"/>
    <dgm:cxn modelId="{D6C03EDD-DC95-4105-A7E7-4D483364CA33}" srcId="{92187567-D8D8-4537-A088-F8298BD9776A}" destId="{58AF7930-EDE0-4E79-AAAF-2AF109636337}" srcOrd="1" destOrd="0" parTransId="{A47FC53D-3205-427D-B836-8C9910C0FFCE}" sibTransId="{39A6BA10-D7FE-43E1-9DF5-6250CFD9D6F5}"/>
    <dgm:cxn modelId="{BAC58AE1-FDBF-4101-878B-366D471AFF3A}" type="presOf" srcId="{418ABFE7-B657-4920-8697-17BFE0A00BB3}" destId="{80B4FA8D-D762-428C-BD8B-629F853A405C}" srcOrd="0" destOrd="1" presId="urn:microsoft.com/office/officeart/2005/8/layout/chevron2"/>
    <dgm:cxn modelId="{536303E6-A823-4C7F-BCF4-8288D61A5688}" type="presOf" srcId="{762DFFB1-1ABE-489E-A866-954CF83CB16D}" destId="{017A74A0-D30B-460F-A10C-B855CBA03E9F}" srcOrd="0" destOrd="0" presId="urn:microsoft.com/office/officeart/2005/8/layout/chevron2"/>
    <dgm:cxn modelId="{530E4CFA-8B98-4327-9F03-D0E283A4B3B6}" srcId="{762DFFB1-1ABE-489E-A866-954CF83CB16D}" destId="{45450B8F-94F6-4C1E-8405-3A5A52562B55}" srcOrd="2" destOrd="0" parTransId="{E9C5A474-7B54-45B6-8FAE-29B33A64C566}" sibTransId="{3713A958-ECD9-4244-83D1-09701384D2D7}"/>
    <dgm:cxn modelId="{32093B97-D5CF-48C6-9366-EFFF094109BD}" type="presParOf" srcId="{3762382F-FE30-4662-AAB4-A96E9855EB95}" destId="{462C44EF-100A-423C-9333-F519214C01E5}" srcOrd="0" destOrd="0" presId="urn:microsoft.com/office/officeart/2005/8/layout/chevron2"/>
    <dgm:cxn modelId="{63750578-3A96-4B19-ACEA-033E9280924F}" type="presParOf" srcId="{462C44EF-100A-423C-9333-F519214C01E5}" destId="{5527B817-385B-4236-96B5-A2C9A74CE238}" srcOrd="0" destOrd="0" presId="urn:microsoft.com/office/officeart/2005/8/layout/chevron2"/>
    <dgm:cxn modelId="{682FD644-F594-4AFB-A27D-E7EF5BFD07DF}" type="presParOf" srcId="{462C44EF-100A-423C-9333-F519214C01E5}" destId="{4BDD4B49-CF21-4B87-A9C8-4E242F38C62D}" srcOrd="1" destOrd="0" presId="urn:microsoft.com/office/officeart/2005/8/layout/chevron2"/>
    <dgm:cxn modelId="{30FB4946-917D-4B87-A640-63A3441F10C0}" type="presParOf" srcId="{3762382F-FE30-4662-AAB4-A96E9855EB95}" destId="{235747DE-0DDF-4515-9D44-54DB0F567546}" srcOrd="1" destOrd="0" presId="urn:microsoft.com/office/officeart/2005/8/layout/chevron2"/>
    <dgm:cxn modelId="{6CD06DE1-F16D-4678-8FFF-83C80F2FAFE8}" type="presParOf" srcId="{3762382F-FE30-4662-AAB4-A96E9855EB95}" destId="{5A3D15A6-0FC8-4E45-9261-DF04171E8960}" srcOrd="2" destOrd="0" presId="urn:microsoft.com/office/officeart/2005/8/layout/chevron2"/>
    <dgm:cxn modelId="{B98EA7A1-6739-482B-9CE0-4D0DA7E82B44}" type="presParOf" srcId="{5A3D15A6-0FC8-4E45-9261-DF04171E8960}" destId="{B21CE402-DA4F-4867-870E-EB7235F88B4D}" srcOrd="0" destOrd="0" presId="urn:microsoft.com/office/officeart/2005/8/layout/chevron2"/>
    <dgm:cxn modelId="{38E6E065-F271-450C-872E-B8DDD6145528}" type="presParOf" srcId="{5A3D15A6-0FC8-4E45-9261-DF04171E8960}" destId="{F5E0E630-7393-47B7-B012-68F33A38CE8C}" srcOrd="1" destOrd="0" presId="urn:microsoft.com/office/officeart/2005/8/layout/chevron2"/>
    <dgm:cxn modelId="{5D1128E3-45B5-4AA2-ABFC-67F3102714B1}" type="presParOf" srcId="{3762382F-FE30-4662-AAB4-A96E9855EB95}" destId="{03BE1FE2-3B1D-4644-BECF-0ED92995F6D5}" srcOrd="3" destOrd="0" presId="urn:microsoft.com/office/officeart/2005/8/layout/chevron2"/>
    <dgm:cxn modelId="{C6891B24-0E05-4D29-92FD-5A6A70F1A19A}" type="presParOf" srcId="{3762382F-FE30-4662-AAB4-A96E9855EB95}" destId="{B74A77DE-250A-4D01-8071-08071E2485DB}" srcOrd="4" destOrd="0" presId="urn:microsoft.com/office/officeart/2005/8/layout/chevron2"/>
    <dgm:cxn modelId="{607293B3-EE40-4201-9E1C-F73BE36D4280}" type="presParOf" srcId="{B74A77DE-250A-4D01-8071-08071E2485DB}" destId="{017A74A0-D30B-460F-A10C-B855CBA03E9F}" srcOrd="0" destOrd="0" presId="urn:microsoft.com/office/officeart/2005/8/layout/chevron2"/>
    <dgm:cxn modelId="{FF18F6EB-D12D-4432-AB15-8C9A5E369A9C}" type="presParOf" srcId="{B74A77DE-250A-4D01-8071-08071E2485DB}" destId="{FAFFB212-C927-4B6F-A690-96157F9137DC}" srcOrd="1" destOrd="0" presId="urn:microsoft.com/office/officeart/2005/8/layout/chevron2"/>
    <dgm:cxn modelId="{BB6BA4B4-A595-452F-A1C7-5F78411288B5}" type="presParOf" srcId="{3762382F-FE30-4662-AAB4-A96E9855EB95}" destId="{50026F9C-61B9-4A13-8388-61709A584C09}" srcOrd="5" destOrd="0" presId="urn:microsoft.com/office/officeart/2005/8/layout/chevron2"/>
    <dgm:cxn modelId="{FBA7B9B9-799E-4419-93A6-A853D1265F86}" type="presParOf" srcId="{3762382F-FE30-4662-AAB4-A96E9855EB95}" destId="{3A26DBC9-12E5-4B66-9B02-95FC3F67F40D}" srcOrd="6" destOrd="0" presId="urn:microsoft.com/office/officeart/2005/8/layout/chevron2"/>
    <dgm:cxn modelId="{35976308-7F8E-4BF9-8954-11151553B835}" type="presParOf" srcId="{3A26DBC9-12E5-4B66-9B02-95FC3F67F40D}" destId="{357C7465-F725-40C0-A94D-0C359EBA5760}" srcOrd="0" destOrd="0" presId="urn:microsoft.com/office/officeart/2005/8/layout/chevron2"/>
    <dgm:cxn modelId="{00E14296-4296-4B18-A4F1-36672CEE76D8}" type="presParOf" srcId="{3A26DBC9-12E5-4B66-9B02-95FC3F67F40D}" destId="{80B4FA8D-D762-428C-BD8B-629F853A405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046C474-6EB7-4BC3-BB68-28317A9ED4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3DC045C7-A385-4C1F-8142-DE8CD2863134}">
      <dgm:prSet custT="1">
        <dgm:style>
          <a:lnRef idx="1">
            <a:schemeClr val="accent1"/>
          </a:lnRef>
          <a:fillRef idx="3">
            <a:schemeClr val="accent1"/>
          </a:fillRef>
          <a:effectRef idx="2">
            <a:schemeClr val="accent1"/>
          </a:effectRef>
          <a:fontRef idx="minor">
            <a:schemeClr val="lt1"/>
          </a:fontRef>
        </dgm:style>
      </dgm:prSet>
      <dgm:spPr>
        <a:ln/>
      </dgm:spPr>
      <dgm:t>
        <a:bodyPr/>
        <a:lstStyle/>
        <a:p>
          <a:pPr algn="just" rtl="0"/>
          <a:r>
            <a:rPr lang="en-US" sz="3300" dirty="0">
              <a:solidFill>
                <a:schemeClr val="bg1">
                  <a:lumMod val="65000"/>
                </a:schemeClr>
              </a:solidFill>
            </a:rPr>
            <a:t>Introduction To Wiki/Confluence</a:t>
          </a:r>
          <a:endParaRPr lang="en-US" sz="3300" dirty="0">
            <a:solidFill>
              <a:schemeClr val="bg1">
                <a:lumMod val="65000"/>
              </a:schemeClr>
            </a:solidFill>
            <a:latin typeface="+mn-lt"/>
          </a:endParaRPr>
        </a:p>
      </dgm:t>
    </dgm:pt>
    <dgm:pt modelId="{D2D2BD1C-50DE-4EF9-8BC7-2156075829A7}" type="parTrans" cxnId="{BD6BF403-BD54-4A7F-B643-D45944AA6252}">
      <dgm:prSet/>
      <dgm:spPr/>
      <dgm:t>
        <a:bodyPr/>
        <a:lstStyle/>
        <a:p>
          <a:endParaRPr lang="en-US"/>
        </a:p>
      </dgm:t>
    </dgm:pt>
    <dgm:pt modelId="{20E10B42-2F47-40FC-AD63-78F5950BF17E}" type="sibTrans" cxnId="{BD6BF403-BD54-4A7F-B643-D45944AA6252}">
      <dgm:prSet/>
      <dgm:spPr/>
      <dgm:t>
        <a:bodyPr/>
        <a:lstStyle/>
        <a:p>
          <a:endParaRPr lang="en-US"/>
        </a:p>
      </dgm:t>
    </dgm:pt>
    <dgm:pt modelId="{CD97704E-4CA1-437C-BA43-B8B6F60F75F4}">
      <dgm:prSet custT="1">
        <dgm:style>
          <a:lnRef idx="1">
            <a:schemeClr val="accent1"/>
          </a:lnRef>
          <a:fillRef idx="3">
            <a:schemeClr val="accent1"/>
          </a:fillRef>
          <a:effectRef idx="2">
            <a:schemeClr val="accent1"/>
          </a:effectRef>
          <a:fontRef idx="minor">
            <a:schemeClr val="lt1"/>
          </a:fontRef>
        </dgm:style>
      </dgm:prSet>
      <dgm:spPr>
        <a:ln/>
      </dgm:spPr>
      <dgm:t>
        <a:bodyPr/>
        <a:lstStyle/>
        <a:p>
          <a:pPr algn="just" rtl="0"/>
          <a:r>
            <a:rPr lang="en-US" sz="3300" dirty="0">
              <a:solidFill>
                <a:schemeClr val="bg1">
                  <a:lumMod val="65000"/>
                </a:schemeClr>
              </a:solidFill>
            </a:rPr>
            <a:t>OPF Payment Testing Solution</a:t>
          </a:r>
          <a:endParaRPr lang="en-US" sz="3300" dirty="0">
            <a:solidFill>
              <a:schemeClr val="bg1">
                <a:lumMod val="65000"/>
              </a:schemeClr>
            </a:solidFill>
            <a:latin typeface="+mn-lt"/>
          </a:endParaRPr>
        </a:p>
      </dgm:t>
    </dgm:pt>
    <dgm:pt modelId="{0279D9D9-6194-4870-83FF-BC98184BE147}" type="sibTrans" cxnId="{F7EE3495-5E66-4525-B1CD-4123D37993C4}">
      <dgm:prSet/>
      <dgm:spPr/>
      <dgm:t>
        <a:bodyPr/>
        <a:lstStyle/>
        <a:p>
          <a:endParaRPr lang="en-US"/>
        </a:p>
      </dgm:t>
    </dgm:pt>
    <dgm:pt modelId="{A2E97291-D453-480D-886E-B27E31D8931D}" type="parTrans" cxnId="{F7EE3495-5E66-4525-B1CD-4123D37993C4}">
      <dgm:prSet/>
      <dgm:spPr/>
      <dgm:t>
        <a:bodyPr/>
        <a:lstStyle/>
        <a:p>
          <a:endParaRPr lang="en-US"/>
        </a:p>
      </dgm:t>
    </dgm:pt>
    <dgm:pt modelId="{7B65A5DC-62FE-4A17-9BA8-14B0A31868E3}">
      <dgm:prSet>
        <dgm:style>
          <a:lnRef idx="1">
            <a:schemeClr val="accent1"/>
          </a:lnRef>
          <a:fillRef idx="3">
            <a:schemeClr val="accent1"/>
          </a:fillRef>
          <a:effectRef idx="2">
            <a:schemeClr val="accent1"/>
          </a:effectRef>
          <a:fontRef idx="minor">
            <a:schemeClr val="lt1"/>
          </a:fontRef>
        </dgm:style>
      </dgm:prSet>
      <dgm:spPr>
        <a:ln/>
      </dgm:spPr>
      <dgm:t>
        <a:bodyPr/>
        <a:lstStyle/>
        <a:p>
          <a:pPr algn="just"/>
          <a:r>
            <a:rPr lang="en-US" dirty="0">
              <a:solidFill>
                <a:schemeClr val="bg1">
                  <a:lumMod val="65000"/>
                </a:schemeClr>
              </a:solidFill>
            </a:rPr>
            <a:t>SVN structure walkthrough</a:t>
          </a:r>
        </a:p>
      </dgm:t>
    </dgm:pt>
    <dgm:pt modelId="{66123621-304D-480D-9A13-271BEFB6D041}" type="parTrans" cxnId="{8A28A124-3C03-47C4-92E4-450602EAD67B}">
      <dgm:prSet/>
      <dgm:spPr/>
      <dgm:t>
        <a:bodyPr/>
        <a:lstStyle/>
        <a:p>
          <a:endParaRPr lang="en-US"/>
        </a:p>
      </dgm:t>
    </dgm:pt>
    <dgm:pt modelId="{22DF61C6-D3A3-4B68-91A0-143804719818}" type="sibTrans" cxnId="{8A28A124-3C03-47C4-92E4-450602EAD67B}">
      <dgm:prSet/>
      <dgm:spPr/>
      <dgm:t>
        <a:bodyPr/>
        <a:lstStyle/>
        <a:p>
          <a:endParaRPr lang="en-US"/>
        </a:p>
      </dgm:t>
    </dgm:pt>
    <dgm:pt modelId="{C6FACA23-C1DA-4C75-A106-2ABBBC61789C}">
      <dgm:prSet custT="1">
        <dgm:style>
          <a:lnRef idx="1">
            <a:schemeClr val="accent1"/>
          </a:lnRef>
          <a:fillRef idx="3">
            <a:schemeClr val="accent1"/>
          </a:fillRef>
          <a:effectRef idx="2">
            <a:schemeClr val="accent1"/>
          </a:effectRef>
          <a:fontRef idx="minor">
            <a:schemeClr val="lt1"/>
          </a:fontRef>
        </dgm:style>
      </dgm:prSet>
      <dgm:spPr>
        <a:ln/>
      </dgm:spPr>
      <dgm:t>
        <a:bodyPr/>
        <a:lstStyle/>
        <a:p>
          <a:pPr algn="just" rtl="0"/>
          <a:r>
            <a:rPr lang="en-US" sz="3300" dirty="0">
              <a:solidFill>
                <a:schemeClr val="bg1"/>
              </a:solidFill>
            </a:rPr>
            <a:t>QA Involvement in SDLC</a:t>
          </a:r>
          <a:endParaRPr lang="en-US" sz="3300" dirty="0">
            <a:solidFill>
              <a:schemeClr val="bg1"/>
            </a:solidFill>
            <a:latin typeface="+mn-lt"/>
          </a:endParaRPr>
        </a:p>
      </dgm:t>
    </dgm:pt>
    <dgm:pt modelId="{C8795897-44EE-481C-89A2-180A9D10E03E}" type="parTrans" cxnId="{BB8295FA-3417-47D8-8A24-49417DBF9AAF}">
      <dgm:prSet/>
      <dgm:spPr/>
      <dgm:t>
        <a:bodyPr/>
        <a:lstStyle/>
        <a:p>
          <a:endParaRPr lang="en-US"/>
        </a:p>
      </dgm:t>
    </dgm:pt>
    <dgm:pt modelId="{40F12D05-B422-41A1-8D97-885AB2E566D6}" type="sibTrans" cxnId="{BB8295FA-3417-47D8-8A24-49417DBF9AAF}">
      <dgm:prSet/>
      <dgm:spPr/>
      <dgm:t>
        <a:bodyPr/>
        <a:lstStyle/>
        <a:p>
          <a:endParaRPr lang="en-US"/>
        </a:p>
      </dgm:t>
    </dgm:pt>
    <dgm:pt modelId="{E72269EE-FA45-4711-ACD9-28D4BC31F822}" type="pres">
      <dgm:prSet presAssocID="{7046C474-6EB7-4BC3-BB68-28317A9ED478}" presName="Name0" presStyleCnt="0">
        <dgm:presLayoutVars>
          <dgm:chPref val="3"/>
          <dgm:dir/>
          <dgm:animLvl val="lvl"/>
          <dgm:resizeHandles/>
        </dgm:presLayoutVars>
      </dgm:prSet>
      <dgm:spPr/>
    </dgm:pt>
    <dgm:pt modelId="{321C174F-E5F9-49CB-BBDF-00D5573F1E9C}" type="pres">
      <dgm:prSet presAssocID="{3DC045C7-A385-4C1F-8142-DE8CD2863134}" presName="horFlow" presStyleCnt="0"/>
      <dgm:spPr/>
    </dgm:pt>
    <dgm:pt modelId="{4D88E739-6785-4453-B185-160558BA1F49}" type="pres">
      <dgm:prSet presAssocID="{3DC045C7-A385-4C1F-8142-DE8CD2863134}" presName="bigChev" presStyleLbl="node1" presStyleIdx="0" presStyleCnt="4" custScaleX="492682" custScaleY="87424" custLinFactNeighborX="0" custLinFactNeighborY="9634"/>
      <dgm:spPr/>
    </dgm:pt>
    <dgm:pt modelId="{FC78AE5F-CDD9-4FAC-A83E-A041C1B6FCA3}" type="pres">
      <dgm:prSet presAssocID="{3DC045C7-A385-4C1F-8142-DE8CD2863134}" presName="vSp" presStyleCnt="0"/>
      <dgm:spPr/>
    </dgm:pt>
    <dgm:pt modelId="{F6C2C576-8DD2-4F93-9D2B-A181F3A9C82E}" type="pres">
      <dgm:prSet presAssocID="{CD97704E-4CA1-437C-BA43-B8B6F60F75F4}" presName="horFlow" presStyleCnt="0"/>
      <dgm:spPr/>
    </dgm:pt>
    <dgm:pt modelId="{4305DEDA-6092-4FA4-A1EC-B32EC40096C2}" type="pres">
      <dgm:prSet presAssocID="{CD97704E-4CA1-437C-BA43-B8B6F60F75F4}" presName="bigChev" presStyleLbl="node1" presStyleIdx="1" presStyleCnt="4" custScaleX="492682" custScaleY="87424" custLinFactNeighborX="0" custLinFactNeighborY="9189"/>
      <dgm:spPr/>
    </dgm:pt>
    <dgm:pt modelId="{AEC25E28-3382-433F-866E-FCC7B20D17AF}" type="pres">
      <dgm:prSet presAssocID="{CD97704E-4CA1-437C-BA43-B8B6F60F75F4}" presName="vSp" presStyleCnt="0"/>
      <dgm:spPr/>
    </dgm:pt>
    <dgm:pt modelId="{C019894F-F5C9-4540-A424-5CDBD0DCA679}" type="pres">
      <dgm:prSet presAssocID="{C6FACA23-C1DA-4C75-A106-2ABBBC61789C}" presName="horFlow" presStyleCnt="0"/>
      <dgm:spPr/>
    </dgm:pt>
    <dgm:pt modelId="{FCA95D02-D9D5-40DA-8AAC-1CA1900434DD}" type="pres">
      <dgm:prSet presAssocID="{C6FACA23-C1DA-4C75-A106-2ABBBC61789C}" presName="bigChev" presStyleLbl="node1" presStyleIdx="2" presStyleCnt="4" custScaleX="492900" custLinFactNeighborX="0" custLinFactNeighborY="9634"/>
      <dgm:spPr/>
    </dgm:pt>
    <dgm:pt modelId="{86F7A28F-E9AB-4A77-9177-EB40236F0D36}" type="pres">
      <dgm:prSet presAssocID="{C6FACA23-C1DA-4C75-A106-2ABBBC61789C}" presName="vSp" presStyleCnt="0"/>
      <dgm:spPr/>
    </dgm:pt>
    <dgm:pt modelId="{83161B4C-C79D-464F-9689-E55E316F66C1}" type="pres">
      <dgm:prSet presAssocID="{7B65A5DC-62FE-4A17-9BA8-14B0A31868E3}" presName="horFlow" presStyleCnt="0"/>
      <dgm:spPr/>
    </dgm:pt>
    <dgm:pt modelId="{B847A77F-3097-4427-BC60-74EAC381DE7A}" type="pres">
      <dgm:prSet presAssocID="{7B65A5DC-62FE-4A17-9BA8-14B0A31868E3}" presName="bigChev" presStyleLbl="node1" presStyleIdx="3" presStyleCnt="4" custScaleX="492682" custScaleY="87424" custLinFactNeighborX="-335" custLinFactNeighborY="4926"/>
      <dgm:spPr/>
    </dgm:pt>
  </dgm:ptLst>
  <dgm:cxnLst>
    <dgm:cxn modelId="{BD6BF403-BD54-4A7F-B643-D45944AA6252}" srcId="{7046C474-6EB7-4BC3-BB68-28317A9ED478}" destId="{3DC045C7-A385-4C1F-8142-DE8CD2863134}" srcOrd="0" destOrd="0" parTransId="{D2D2BD1C-50DE-4EF9-8BC7-2156075829A7}" sibTransId="{20E10B42-2F47-40FC-AD63-78F5950BF17E}"/>
    <dgm:cxn modelId="{B602D410-C839-42C6-BC58-77F904649F68}" type="presOf" srcId="{7B65A5DC-62FE-4A17-9BA8-14B0A31868E3}" destId="{B847A77F-3097-4427-BC60-74EAC381DE7A}" srcOrd="0" destOrd="0" presId="urn:microsoft.com/office/officeart/2005/8/layout/lProcess3"/>
    <dgm:cxn modelId="{8A28A124-3C03-47C4-92E4-450602EAD67B}" srcId="{7046C474-6EB7-4BC3-BB68-28317A9ED478}" destId="{7B65A5DC-62FE-4A17-9BA8-14B0A31868E3}" srcOrd="3" destOrd="0" parTransId="{66123621-304D-480D-9A13-271BEFB6D041}" sibTransId="{22DF61C6-D3A3-4B68-91A0-143804719818}"/>
    <dgm:cxn modelId="{F7EE3495-5E66-4525-B1CD-4123D37993C4}" srcId="{7046C474-6EB7-4BC3-BB68-28317A9ED478}" destId="{CD97704E-4CA1-437C-BA43-B8B6F60F75F4}" srcOrd="1" destOrd="0" parTransId="{A2E97291-D453-480D-886E-B27E31D8931D}" sibTransId="{0279D9D9-6194-4870-83FF-BC98184BE147}"/>
    <dgm:cxn modelId="{B92ABBCD-CED4-4C2A-B99F-93D744B9CAF3}" type="presOf" srcId="{7046C474-6EB7-4BC3-BB68-28317A9ED478}" destId="{E72269EE-FA45-4711-ACD9-28D4BC31F822}" srcOrd="0" destOrd="0" presId="urn:microsoft.com/office/officeart/2005/8/layout/lProcess3"/>
    <dgm:cxn modelId="{68503AD0-173A-4CF3-8205-E2A114FE0459}" type="presOf" srcId="{3DC045C7-A385-4C1F-8142-DE8CD2863134}" destId="{4D88E739-6785-4453-B185-160558BA1F49}" srcOrd="0" destOrd="0" presId="urn:microsoft.com/office/officeart/2005/8/layout/lProcess3"/>
    <dgm:cxn modelId="{58A07DED-665F-4C26-B6EB-EE9064E55B21}" type="presOf" srcId="{CD97704E-4CA1-437C-BA43-B8B6F60F75F4}" destId="{4305DEDA-6092-4FA4-A1EC-B32EC40096C2}" srcOrd="0" destOrd="0" presId="urn:microsoft.com/office/officeart/2005/8/layout/lProcess3"/>
    <dgm:cxn modelId="{BB8295FA-3417-47D8-8A24-49417DBF9AAF}" srcId="{7046C474-6EB7-4BC3-BB68-28317A9ED478}" destId="{C6FACA23-C1DA-4C75-A106-2ABBBC61789C}" srcOrd="2" destOrd="0" parTransId="{C8795897-44EE-481C-89A2-180A9D10E03E}" sibTransId="{40F12D05-B422-41A1-8D97-885AB2E566D6}"/>
    <dgm:cxn modelId="{1A91EDFE-DEB4-46B1-BEED-99252A3A688E}" type="presOf" srcId="{C6FACA23-C1DA-4C75-A106-2ABBBC61789C}" destId="{FCA95D02-D9D5-40DA-8AAC-1CA1900434DD}" srcOrd="0" destOrd="0" presId="urn:microsoft.com/office/officeart/2005/8/layout/lProcess3"/>
    <dgm:cxn modelId="{9A150162-77C7-4D2F-9E5E-E7AF371C090B}" type="presParOf" srcId="{E72269EE-FA45-4711-ACD9-28D4BC31F822}" destId="{321C174F-E5F9-49CB-BBDF-00D5573F1E9C}" srcOrd="0" destOrd="0" presId="urn:microsoft.com/office/officeart/2005/8/layout/lProcess3"/>
    <dgm:cxn modelId="{8BC9432D-845B-4D91-86B7-96C3F0F9F7AF}" type="presParOf" srcId="{321C174F-E5F9-49CB-BBDF-00D5573F1E9C}" destId="{4D88E739-6785-4453-B185-160558BA1F49}" srcOrd="0" destOrd="0" presId="urn:microsoft.com/office/officeart/2005/8/layout/lProcess3"/>
    <dgm:cxn modelId="{BDE9BC71-AE4A-400B-A9D5-7A58D6082A96}" type="presParOf" srcId="{E72269EE-FA45-4711-ACD9-28D4BC31F822}" destId="{FC78AE5F-CDD9-4FAC-A83E-A041C1B6FCA3}" srcOrd="1" destOrd="0" presId="urn:microsoft.com/office/officeart/2005/8/layout/lProcess3"/>
    <dgm:cxn modelId="{AA25E218-0996-478E-98B5-5138E335CCDE}" type="presParOf" srcId="{E72269EE-FA45-4711-ACD9-28D4BC31F822}" destId="{F6C2C576-8DD2-4F93-9D2B-A181F3A9C82E}" srcOrd="2" destOrd="0" presId="urn:microsoft.com/office/officeart/2005/8/layout/lProcess3"/>
    <dgm:cxn modelId="{3EC6459F-BD16-4F3A-B990-49D9D89D5A08}" type="presParOf" srcId="{F6C2C576-8DD2-4F93-9D2B-A181F3A9C82E}" destId="{4305DEDA-6092-4FA4-A1EC-B32EC40096C2}" srcOrd="0" destOrd="0" presId="urn:microsoft.com/office/officeart/2005/8/layout/lProcess3"/>
    <dgm:cxn modelId="{D3AB5F3F-82D7-41F8-B529-437FA834A87F}" type="presParOf" srcId="{E72269EE-FA45-4711-ACD9-28D4BC31F822}" destId="{AEC25E28-3382-433F-866E-FCC7B20D17AF}" srcOrd="3" destOrd="0" presId="urn:microsoft.com/office/officeart/2005/8/layout/lProcess3"/>
    <dgm:cxn modelId="{41BF265B-003E-4C35-8A69-C4691A5E7B29}" type="presParOf" srcId="{E72269EE-FA45-4711-ACD9-28D4BC31F822}" destId="{C019894F-F5C9-4540-A424-5CDBD0DCA679}" srcOrd="4" destOrd="0" presId="urn:microsoft.com/office/officeart/2005/8/layout/lProcess3"/>
    <dgm:cxn modelId="{B6BE3CB8-D95E-4771-AAD5-E6F4143BDBB2}" type="presParOf" srcId="{C019894F-F5C9-4540-A424-5CDBD0DCA679}" destId="{FCA95D02-D9D5-40DA-8AAC-1CA1900434DD}" srcOrd="0" destOrd="0" presId="urn:microsoft.com/office/officeart/2005/8/layout/lProcess3"/>
    <dgm:cxn modelId="{BDA133EF-F365-4409-9A7A-A906C599FF08}" type="presParOf" srcId="{E72269EE-FA45-4711-ACD9-28D4BC31F822}" destId="{86F7A28F-E9AB-4A77-9177-EB40236F0D36}" srcOrd="5" destOrd="0" presId="urn:microsoft.com/office/officeart/2005/8/layout/lProcess3"/>
    <dgm:cxn modelId="{89B22240-A2AA-432E-B2EA-A5DC6FF15C0D}" type="presParOf" srcId="{E72269EE-FA45-4711-ACD9-28D4BC31F822}" destId="{83161B4C-C79D-464F-9689-E55E316F66C1}" srcOrd="6" destOrd="0" presId="urn:microsoft.com/office/officeart/2005/8/layout/lProcess3"/>
    <dgm:cxn modelId="{D0322B31-C96C-4E99-903C-52DA6BBA5B73}" type="presParOf" srcId="{83161B4C-C79D-464F-9689-E55E316F66C1}" destId="{B847A77F-3097-4427-BC60-74EAC381DE7A}"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EC0175-1992-41B3-8456-D379CAEA7F81}" type="doc">
      <dgm:prSet loTypeId="urn:microsoft.com/office/officeart/2005/8/layout/radial1" loCatId="relationship" qsTypeId="urn:microsoft.com/office/officeart/2005/8/quickstyle/simple3" qsCatId="simple" csTypeId="urn:microsoft.com/office/officeart/2005/8/colors/accent1_4" csCatId="accent1" phldr="1"/>
      <dgm:spPr/>
      <dgm:t>
        <a:bodyPr/>
        <a:lstStyle/>
        <a:p>
          <a:endParaRPr lang="en-GB"/>
        </a:p>
      </dgm:t>
    </dgm:pt>
    <dgm:pt modelId="{179B52AC-9BE5-4F32-B80E-9C8CC9DA88D2}">
      <dgm:prSet phldrT="[Text]" custT="1"/>
      <dgm:spPr/>
      <dgm:t>
        <a:bodyPr/>
        <a:lstStyle/>
        <a:p>
          <a:r>
            <a:rPr lang="en-GB" sz="1100" dirty="0"/>
            <a:t>Functional Test Team</a:t>
          </a:r>
        </a:p>
      </dgm:t>
    </dgm:pt>
    <dgm:pt modelId="{60ED349A-6579-4298-A08E-3CA40062978A}" type="parTrans" cxnId="{42179674-79AE-42AB-88D7-FCB86BF071F1}">
      <dgm:prSet/>
      <dgm:spPr/>
      <dgm:t>
        <a:bodyPr/>
        <a:lstStyle/>
        <a:p>
          <a:endParaRPr lang="en-GB"/>
        </a:p>
      </dgm:t>
    </dgm:pt>
    <dgm:pt modelId="{098D9B42-B29C-46BB-BC0E-4770B5478218}" type="sibTrans" cxnId="{42179674-79AE-42AB-88D7-FCB86BF071F1}">
      <dgm:prSet/>
      <dgm:spPr/>
      <dgm:t>
        <a:bodyPr/>
        <a:lstStyle/>
        <a:p>
          <a:endParaRPr lang="en-GB"/>
        </a:p>
      </dgm:t>
    </dgm:pt>
    <dgm:pt modelId="{D468AFD7-879B-48AF-A993-0C27463F5DC6}">
      <dgm:prSet phldrT="[Text]" custT="1"/>
      <dgm:spPr/>
      <dgm:t>
        <a:bodyPr/>
        <a:lstStyle/>
        <a:p>
          <a:r>
            <a:rPr lang="en-GB" sz="1100" dirty="0"/>
            <a:t>Business (BA Group)</a:t>
          </a:r>
        </a:p>
      </dgm:t>
    </dgm:pt>
    <dgm:pt modelId="{6A1C135F-0DBA-4D5F-9D81-49DF5DA07645}" type="parTrans" cxnId="{693E8D95-D725-49F8-ADAD-8C8DA9462F0A}">
      <dgm:prSet/>
      <dgm:spPr>
        <a:ln>
          <a:headEnd type="triangle"/>
          <a:tailEnd type="triangle"/>
        </a:ln>
      </dgm:spPr>
      <dgm:t>
        <a:bodyPr/>
        <a:lstStyle/>
        <a:p>
          <a:endParaRPr lang="en-GB" dirty="0"/>
        </a:p>
      </dgm:t>
    </dgm:pt>
    <dgm:pt modelId="{7E2DD09C-B97C-42E3-80A3-E7F8741397CA}" type="sibTrans" cxnId="{693E8D95-D725-49F8-ADAD-8C8DA9462F0A}">
      <dgm:prSet/>
      <dgm:spPr/>
      <dgm:t>
        <a:bodyPr/>
        <a:lstStyle/>
        <a:p>
          <a:endParaRPr lang="en-GB"/>
        </a:p>
      </dgm:t>
    </dgm:pt>
    <dgm:pt modelId="{2644EFA9-6507-49C8-98BE-70E85340DBF8}">
      <dgm:prSet phldrT="[Text]" custT="1"/>
      <dgm:spPr/>
      <dgm:t>
        <a:bodyPr/>
        <a:lstStyle/>
        <a:p>
          <a:r>
            <a:rPr lang="en-GB" sz="1100" dirty="0"/>
            <a:t>Delivery Management</a:t>
          </a:r>
        </a:p>
      </dgm:t>
    </dgm:pt>
    <dgm:pt modelId="{19CA415D-2F62-4F60-AB02-92ADDD90AF48}" type="parTrans" cxnId="{486B7F1A-3766-45ED-9D2F-C85ED28B8105}">
      <dgm:prSet/>
      <dgm:spPr>
        <a:ln>
          <a:headEnd type="triangle"/>
          <a:tailEnd type="triangle"/>
        </a:ln>
      </dgm:spPr>
      <dgm:t>
        <a:bodyPr/>
        <a:lstStyle/>
        <a:p>
          <a:endParaRPr lang="en-GB" dirty="0"/>
        </a:p>
      </dgm:t>
    </dgm:pt>
    <dgm:pt modelId="{2B363D9C-E4E7-4EA2-85B5-D16AB8D0D003}" type="sibTrans" cxnId="{486B7F1A-3766-45ED-9D2F-C85ED28B8105}">
      <dgm:prSet/>
      <dgm:spPr/>
      <dgm:t>
        <a:bodyPr/>
        <a:lstStyle/>
        <a:p>
          <a:endParaRPr lang="en-GB"/>
        </a:p>
      </dgm:t>
    </dgm:pt>
    <dgm:pt modelId="{EB898C39-0F65-419B-84CB-D487F87CC19B}">
      <dgm:prSet phldrT="[Text]" custT="1"/>
      <dgm:spPr/>
      <dgm:t>
        <a:bodyPr/>
        <a:lstStyle/>
        <a:p>
          <a:r>
            <a:rPr lang="en-GB" sz="1100" dirty="0"/>
            <a:t>Development / Technical Architecture</a:t>
          </a:r>
        </a:p>
      </dgm:t>
    </dgm:pt>
    <dgm:pt modelId="{3050BCC9-A884-4AB2-BBA8-3F881BB9C903}" type="parTrans" cxnId="{6FED3D47-212A-470A-84C4-A81A0AF9B506}">
      <dgm:prSet/>
      <dgm:spPr>
        <a:ln>
          <a:headEnd type="triangle"/>
          <a:tailEnd type="triangle"/>
        </a:ln>
      </dgm:spPr>
      <dgm:t>
        <a:bodyPr/>
        <a:lstStyle/>
        <a:p>
          <a:endParaRPr lang="en-GB" dirty="0"/>
        </a:p>
      </dgm:t>
    </dgm:pt>
    <dgm:pt modelId="{23635BC8-934E-492F-AA36-55C4C932DFE4}" type="sibTrans" cxnId="{6FED3D47-212A-470A-84C4-A81A0AF9B506}">
      <dgm:prSet/>
      <dgm:spPr/>
      <dgm:t>
        <a:bodyPr/>
        <a:lstStyle/>
        <a:p>
          <a:endParaRPr lang="en-GB"/>
        </a:p>
      </dgm:t>
    </dgm:pt>
    <dgm:pt modelId="{F496FCDC-E83B-4CC0-88D6-1CFC2FBD7EAB}">
      <dgm:prSet phldrT="[Text]" custT="1"/>
      <dgm:spPr/>
      <dgm:t>
        <a:bodyPr/>
        <a:lstStyle/>
        <a:p>
          <a:r>
            <a:rPr lang="en-GB" sz="1100" dirty="0"/>
            <a:t>Software Configuration Management</a:t>
          </a:r>
        </a:p>
      </dgm:t>
    </dgm:pt>
    <dgm:pt modelId="{AFF5A10C-07B1-44B3-BA1C-F12FD7E43CE5}" type="parTrans" cxnId="{2A6D230F-1316-41CF-9372-EFDEC8F7285B}">
      <dgm:prSet/>
      <dgm:spPr>
        <a:ln w="25400">
          <a:headEnd type="triangle"/>
          <a:tailEnd type="triangle"/>
        </a:ln>
      </dgm:spPr>
      <dgm:t>
        <a:bodyPr/>
        <a:lstStyle/>
        <a:p>
          <a:endParaRPr lang="en-GB" dirty="0"/>
        </a:p>
      </dgm:t>
    </dgm:pt>
    <dgm:pt modelId="{51103C89-BF09-410E-9C29-2A2DDC5B8531}" type="sibTrans" cxnId="{2A6D230F-1316-41CF-9372-EFDEC8F7285B}">
      <dgm:prSet/>
      <dgm:spPr/>
      <dgm:t>
        <a:bodyPr/>
        <a:lstStyle/>
        <a:p>
          <a:endParaRPr lang="en-GB"/>
        </a:p>
      </dgm:t>
    </dgm:pt>
    <dgm:pt modelId="{CE20E722-A317-4EA3-BB1C-899CB0DA6FE7}" type="pres">
      <dgm:prSet presAssocID="{F0EC0175-1992-41B3-8456-D379CAEA7F81}" presName="cycle" presStyleCnt="0">
        <dgm:presLayoutVars>
          <dgm:chMax val="1"/>
          <dgm:dir/>
          <dgm:animLvl val="ctr"/>
          <dgm:resizeHandles val="exact"/>
        </dgm:presLayoutVars>
      </dgm:prSet>
      <dgm:spPr/>
    </dgm:pt>
    <dgm:pt modelId="{ADE30779-23FF-42AF-838B-63467E36BE0D}" type="pres">
      <dgm:prSet presAssocID="{179B52AC-9BE5-4F32-B80E-9C8CC9DA88D2}" presName="centerShape" presStyleLbl="node0" presStyleIdx="0" presStyleCnt="1"/>
      <dgm:spPr/>
    </dgm:pt>
    <dgm:pt modelId="{2F19926A-381E-40CC-A93D-C11CC6FB416B}" type="pres">
      <dgm:prSet presAssocID="{6A1C135F-0DBA-4D5F-9D81-49DF5DA07645}" presName="Name9" presStyleLbl="parChTrans1D2" presStyleIdx="0" presStyleCnt="4"/>
      <dgm:spPr/>
    </dgm:pt>
    <dgm:pt modelId="{20358065-FA5C-4354-BEAA-526CFA406402}" type="pres">
      <dgm:prSet presAssocID="{6A1C135F-0DBA-4D5F-9D81-49DF5DA07645}" presName="connTx" presStyleLbl="parChTrans1D2" presStyleIdx="0" presStyleCnt="4"/>
      <dgm:spPr/>
    </dgm:pt>
    <dgm:pt modelId="{56E73F5E-6BFA-4571-94C2-CA478AFBD635}" type="pres">
      <dgm:prSet presAssocID="{D468AFD7-879B-48AF-A993-0C27463F5DC6}" presName="node" presStyleLbl="node1" presStyleIdx="0" presStyleCnt="4">
        <dgm:presLayoutVars>
          <dgm:bulletEnabled val="1"/>
        </dgm:presLayoutVars>
      </dgm:prSet>
      <dgm:spPr/>
    </dgm:pt>
    <dgm:pt modelId="{D2C8A686-116D-4CE5-8CAB-43C75AF590A3}" type="pres">
      <dgm:prSet presAssocID="{19CA415D-2F62-4F60-AB02-92ADDD90AF48}" presName="Name9" presStyleLbl="parChTrans1D2" presStyleIdx="1" presStyleCnt="4"/>
      <dgm:spPr/>
    </dgm:pt>
    <dgm:pt modelId="{F388E5DE-4C7C-4AC0-B89B-DB32D359C5EF}" type="pres">
      <dgm:prSet presAssocID="{19CA415D-2F62-4F60-AB02-92ADDD90AF48}" presName="connTx" presStyleLbl="parChTrans1D2" presStyleIdx="1" presStyleCnt="4"/>
      <dgm:spPr/>
    </dgm:pt>
    <dgm:pt modelId="{68E4A09B-31F4-4126-A753-CE745EDD1794}" type="pres">
      <dgm:prSet presAssocID="{2644EFA9-6507-49C8-98BE-70E85340DBF8}" presName="node" presStyleLbl="node1" presStyleIdx="1" presStyleCnt="4">
        <dgm:presLayoutVars>
          <dgm:bulletEnabled val="1"/>
        </dgm:presLayoutVars>
      </dgm:prSet>
      <dgm:spPr/>
    </dgm:pt>
    <dgm:pt modelId="{FE10FA37-3977-4DD8-9DCA-305DE1165D6F}" type="pres">
      <dgm:prSet presAssocID="{3050BCC9-A884-4AB2-BBA8-3F881BB9C903}" presName="Name9" presStyleLbl="parChTrans1D2" presStyleIdx="2" presStyleCnt="4"/>
      <dgm:spPr/>
    </dgm:pt>
    <dgm:pt modelId="{C30EB824-3822-4B07-8817-41382EE3A9D3}" type="pres">
      <dgm:prSet presAssocID="{3050BCC9-A884-4AB2-BBA8-3F881BB9C903}" presName="connTx" presStyleLbl="parChTrans1D2" presStyleIdx="2" presStyleCnt="4"/>
      <dgm:spPr/>
    </dgm:pt>
    <dgm:pt modelId="{95880E7A-005B-42FF-9A93-AEE88153D128}" type="pres">
      <dgm:prSet presAssocID="{EB898C39-0F65-419B-84CB-D487F87CC19B}" presName="node" presStyleLbl="node1" presStyleIdx="2" presStyleCnt="4">
        <dgm:presLayoutVars>
          <dgm:bulletEnabled val="1"/>
        </dgm:presLayoutVars>
      </dgm:prSet>
      <dgm:spPr/>
    </dgm:pt>
    <dgm:pt modelId="{C9825FF8-98D2-4514-950E-FDAB3A098246}" type="pres">
      <dgm:prSet presAssocID="{AFF5A10C-07B1-44B3-BA1C-F12FD7E43CE5}" presName="Name9" presStyleLbl="parChTrans1D2" presStyleIdx="3" presStyleCnt="4"/>
      <dgm:spPr/>
    </dgm:pt>
    <dgm:pt modelId="{10AD0CB5-619B-4A14-B3F9-C83373A97E28}" type="pres">
      <dgm:prSet presAssocID="{AFF5A10C-07B1-44B3-BA1C-F12FD7E43CE5}" presName="connTx" presStyleLbl="parChTrans1D2" presStyleIdx="3" presStyleCnt="4"/>
      <dgm:spPr/>
    </dgm:pt>
    <dgm:pt modelId="{27C781C0-6C2C-4664-9DEB-12CDA107EC0B}" type="pres">
      <dgm:prSet presAssocID="{F496FCDC-E83B-4CC0-88D6-1CFC2FBD7EAB}" presName="node" presStyleLbl="node1" presStyleIdx="3" presStyleCnt="4">
        <dgm:presLayoutVars>
          <dgm:bulletEnabled val="1"/>
        </dgm:presLayoutVars>
      </dgm:prSet>
      <dgm:spPr/>
    </dgm:pt>
  </dgm:ptLst>
  <dgm:cxnLst>
    <dgm:cxn modelId="{56035D08-6E15-45B0-AD1E-B7920221A251}" type="presOf" srcId="{AFF5A10C-07B1-44B3-BA1C-F12FD7E43CE5}" destId="{C9825FF8-98D2-4514-950E-FDAB3A098246}" srcOrd="0" destOrd="0" presId="urn:microsoft.com/office/officeart/2005/8/layout/radial1"/>
    <dgm:cxn modelId="{2A6D230F-1316-41CF-9372-EFDEC8F7285B}" srcId="{179B52AC-9BE5-4F32-B80E-9C8CC9DA88D2}" destId="{F496FCDC-E83B-4CC0-88D6-1CFC2FBD7EAB}" srcOrd="3" destOrd="0" parTransId="{AFF5A10C-07B1-44B3-BA1C-F12FD7E43CE5}" sibTransId="{51103C89-BF09-410E-9C29-2A2DDC5B8531}"/>
    <dgm:cxn modelId="{F226DF12-A08D-42DD-BDEE-A8F8A8F96AB8}" type="presOf" srcId="{F496FCDC-E83B-4CC0-88D6-1CFC2FBD7EAB}" destId="{27C781C0-6C2C-4664-9DEB-12CDA107EC0B}" srcOrd="0" destOrd="0" presId="urn:microsoft.com/office/officeart/2005/8/layout/radial1"/>
    <dgm:cxn modelId="{777C7718-43A0-49E9-97BE-7C00A086D29C}" type="presOf" srcId="{179B52AC-9BE5-4F32-B80E-9C8CC9DA88D2}" destId="{ADE30779-23FF-42AF-838B-63467E36BE0D}" srcOrd="0" destOrd="0" presId="urn:microsoft.com/office/officeart/2005/8/layout/radial1"/>
    <dgm:cxn modelId="{486B7F1A-3766-45ED-9D2F-C85ED28B8105}" srcId="{179B52AC-9BE5-4F32-B80E-9C8CC9DA88D2}" destId="{2644EFA9-6507-49C8-98BE-70E85340DBF8}" srcOrd="1" destOrd="0" parTransId="{19CA415D-2F62-4F60-AB02-92ADDD90AF48}" sibTransId="{2B363D9C-E4E7-4EA2-85B5-D16AB8D0D003}"/>
    <dgm:cxn modelId="{A4E7A63D-E248-437E-A0F8-E61C870727D7}" type="presOf" srcId="{3050BCC9-A884-4AB2-BBA8-3F881BB9C903}" destId="{C30EB824-3822-4B07-8817-41382EE3A9D3}" srcOrd="1" destOrd="0" presId="urn:microsoft.com/office/officeart/2005/8/layout/radial1"/>
    <dgm:cxn modelId="{6FED3D47-212A-470A-84C4-A81A0AF9B506}" srcId="{179B52AC-9BE5-4F32-B80E-9C8CC9DA88D2}" destId="{EB898C39-0F65-419B-84CB-D487F87CC19B}" srcOrd="2" destOrd="0" parTransId="{3050BCC9-A884-4AB2-BBA8-3F881BB9C903}" sibTransId="{23635BC8-934E-492F-AA36-55C4C932DFE4}"/>
    <dgm:cxn modelId="{E3633C6A-7224-4DF6-B57D-891A1BCD87F1}" type="presOf" srcId="{EB898C39-0F65-419B-84CB-D487F87CC19B}" destId="{95880E7A-005B-42FF-9A93-AEE88153D128}" srcOrd="0" destOrd="0" presId="urn:microsoft.com/office/officeart/2005/8/layout/radial1"/>
    <dgm:cxn modelId="{21E4606D-A26B-4DA1-B7CD-9A65711E05A2}" type="presOf" srcId="{6A1C135F-0DBA-4D5F-9D81-49DF5DA07645}" destId="{20358065-FA5C-4354-BEAA-526CFA406402}" srcOrd="1" destOrd="0" presId="urn:microsoft.com/office/officeart/2005/8/layout/radial1"/>
    <dgm:cxn modelId="{0391556D-328F-40C4-BB05-C89B6B5629C7}" type="presOf" srcId="{19CA415D-2F62-4F60-AB02-92ADDD90AF48}" destId="{F388E5DE-4C7C-4AC0-B89B-DB32D359C5EF}" srcOrd="1" destOrd="0" presId="urn:microsoft.com/office/officeart/2005/8/layout/radial1"/>
    <dgm:cxn modelId="{42179674-79AE-42AB-88D7-FCB86BF071F1}" srcId="{F0EC0175-1992-41B3-8456-D379CAEA7F81}" destId="{179B52AC-9BE5-4F32-B80E-9C8CC9DA88D2}" srcOrd="0" destOrd="0" parTransId="{60ED349A-6579-4298-A08E-3CA40062978A}" sibTransId="{098D9B42-B29C-46BB-BC0E-4770B5478218}"/>
    <dgm:cxn modelId="{EEA9F48E-9864-44B7-9224-F255410AD4AD}" type="presOf" srcId="{F0EC0175-1992-41B3-8456-D379CAEA7F81}" destId="{CE20E722-A317-4EA3-BB1C-899CB0DA6FE7}" srcOrd="0" destOrd="0" presId="urn:microsoft.com/office/officeart/2005/8/layout/radial1"/>
    <dgm:cxn modelId="{693E8D95-D725-49F8-ADAD-8C8DA9462F0A}" srcId="{179B52AC-9BE5-4F32-B80E-9C8CC9DA88D2}" destId="{D468AFD7-879B-48AF-A993-0C27463F5DC6}" srcOrd="0" destOrd="0" parTransId="{6A1C135F-0DBA-4D5F-9D81-49DF5DA07645}" sibTransId="{7E2DD09C-B97C-42E3-80A3-E7F8741397CA}"/>
    <dgm:cxn modelId="{C6BE33A2-600C-48E3-8D17-2DA8DF8DECFB}" type="presOf" srcId="{D468AFD7-879B-48AF-A993-0C27463F5DC6}" destId="{56E73F5E-6BFA-4571-94C2-CA478AFBD635}" srcOrd="0" destOrd="0" presId="urn:microsoft.com/office/officeart/2005/8/layout/radial1"/>
    <dgm:cxn modelId="{05B45DBA-C574-452B-9D75-8869D8519C5C}" type="presOf" srcId="{AFF5A10C-07B1-44B3-BA1C-F12FD7E43CE5}" destId="{10AD0CB5-619B-4A14-B3F9-C83373A97E28}" srcOrd="1" destOrd="0" presId="urn:microsoft.com/office/officeart/2005/8/layout/radial1"/>
    <dgm:cxn modelId="{A25CF2C4-A59F-4ECE-B9AB-326069417930}" type="presOf" srcId="{2644EFA9-6507-49C8-98BE-70E85340DBF8}" destId="{68E4A09B-31F4-4126-A753-CE745EDD1794}" srcOrd="0" destOrd="0" presId="urn:microsoft.com/office/officeart/2005/8/layout/radial1"/>
    <dgm:cxn modelId="{3266B6D1-39AB-4F0D-B663-DC99C1D27F04}" type="presOf" srcId="{19CA415D-2F62-4F60-AB02-92ADDD90AF48}" destId="{D2C8A686-116D-4CE5-8CAB-43C75AF590A3}" srcOrd="0" destOrd="0" presId="urn:microsoft.com/office/officeart/2005/8/layout/radial1"/>
    <dgm:cxn modelId="{88BB22F8-7AE7-40BF-A607-A18026CA6998}" type="presOf" srcId="{6A1C135F-0DBA-4D5F-9D81-49DF5DA07645}" destId="{2F19926A-381E-40CC-A93D-C11CC6FB416B}" srcOrd="0" destOrd="0" presId="urn:microsoft.com/office/officeart/2005/8/layout/radial1"/>
    <dgm:cxn modelId="{E5B15EF9-B23F-4D29-8BF9-72CA39360D74}" type="presOf" srcId="{3050BCC9-A884-4AB2-BBA8-3F881BB9C903}" destId="{FE10FA37-3977-4DD8-9DCA-305DE1165D6F}" srcOrd="0" destOrd="0" presId="urn:microsoft.com/office/officeart/2005/8/layout/radial1"/>
    <dgm:cxn modelId="{FE16D909-4B3B-4DA8-8911-755825BEDDBC}" type="presParOf" srcId="{CE20E722-A317-4EA3-BB1C-899CB0DA6FE7}" destId="{ADE30779-23FF-42AF-838B-63467E36BE0D}" srcOrd="0" destOrd="0" presId="urn:microsoft.com/office/officeart/2005/8/layout/radial1"/>
    <dgm:cxn modelId="{679C10FE-FFDF-40BD-84EA-9C5AF84E296A}" type="presParOf" srcId="{CE20E722-A317-4EA3-BB1C-899CB0DA6FE7}" destId="{2F19926A-381E-40CC-A93D-C11CC6FB416B}" srcOrd="1" destOrd="0" presId="urn:microsoft.com/office/officeart/2005/8/layout/radial1"/>
    <dgm:cxn modelId="{A5AD793B-9E86-4A73-8E7C-52625AEEAD48}" type="presParOf" srcId="{2F19926A-381E-40CC-A93D-C11CC6FB416B}" destId="{20358065-FA5C-4354-BEAA-526CFA406402}" srcOrd="0" destOrd="0" presId="urn:microsoft.com/office/officeart/2005/8/layout/radial1"/>
    <dgm:cxn modelId="{B83F1482-613E-4C07-9965-8FB583C8B826}" type="presParOf" srcId="{CE20E722-A317-4EA3-BB1C-899CB0DA6FE7}" destId="{56E73F5E-6BFA-4571-94C2-CA478AFBD635}" srcOrd="2" destOrd="0" presId="urn:microsoft.com/office/officeart/2005/8/layout/radial1"/>
    <dgm:cxn modelId="{481804B1-08A2-4F5E-8013-FF4A33F73531}" type="presParOf" srcId="{CE20E722-A317-4EA3-BB1C-899CB0DA6FE7}" destId="{D2C8A686-116D-4CE5-8CAB-43C75AF590A3}" srcOrd="3" destOrd="0" presId="urn:microsoft.com/office/officeart/2005/8/layout/radial1"/>
    <dgm:cxn modelId="{34AC928C-C428-4132-84FF-5B6177A566F9}" type="presParOf" srcId="{D2C8A686-116D-4CE5-8CAB-43C75AF590A3}" destId="{F388E5DE-4C7C-4AC0-B89B-DB32D359C5EF}" srcOrd="0" destOrd="0" presId="urn:microsoft.com/office/officeart/2005/8/layout/radial1"/>
    <dgm:cxn modelId="{7CC70256-F3F1-44AF-99A4-439ABA45F1B3}" type="presParOf" srcId="{CE20E722-A317-4EA3-BB1C-899CB0DA6FE7}" destId="{68E4A09B-31F4-4126-A753-CE745EDD1794}" srcOrd="4" destOrd="0" presId="urn:microsoft.com/office/officeart/2005/8/layout/radial1"/>
    <dgm:cxn modelId="{747F8CF1-28F3-4024-B849-DA632F54AF15}" type="presParOf" srcId="{CE20E722-A317-4EA3-BB1C-899CB0DA6FE7}" destId="{FE10FA37-3977-4DD8-9DCA-305DE1165D6F}" srcOrd="5" destOrd="0" presId="urn:microsoft.com/office/officeart/2005/8/layout/radial1"/>
    <dgm:cxn modelId="{BE58FAAF-BCDE-4935-A8BE-16F4A5A04432}" type="presParOf" srcId="{FE10FA37-3977-4DD8-9DCA-305DE1165D6F}" destId="{C30EB824-3822-4B07-8817-41382EE3A9D3}" srcOrd="0" destOrd="0" presId="urn:microsoft.com/office/officeart/2005/8/layout/radial1"/>
    <dgm:cxn modelId="{9C03235A-0B03-4128-B75C-F0091D5D3F9C}" type="presParOf" srcId="{CE20E722-A317-4EA3-BB1C-899CB0DA6FE7}" destId="{95880E7A-005B-42FF-9A93-AEE88153D128}" srcOrd="6" destOrd="0" presId="urn:microsoft.com/office/officeart/2005/8/layout/radial1"/>
    <dgm:cxn modelId="{925699AB-1875-42A4-9EBB-AFDD4F50270E}" type="presParOf" srcId="{CE20E722-A317-4EA3-BB1C-899CB0DA6FE7}" destId="{C9825FF8-98D2-4514-950E-FDAB3A098246}" srcOrd="7" destOrd="0" presId="urn:microsoft.com/office/officeart/2005/8/layout/radial1"/>
    <dgm:cxn modelId="{86FAF8E1-1884-42D1-B544-91C20D951C35}" type="presParOf" srcId="{C9825FF8-98D2-4514-950E-FDAB3A098246}" destId="{10AD0CB5-619B-4A14-B3F9-C83373A97E28}" srcOrd="0" destOrd="0" presId="urn:microsoft.com/office/officeart/2005/8/layout/radial1"/>
    <dgm:cxn modelId="{A6E4FA4E-836B-42AB-94F4-7DBC66F48A9E}" type="presParOf" srcId="{CE20E722-A317-4EA3-BB1C-899CB0DA6FE7}" destId="{27C781C0-6C2C-4664-9DEB-12CDA107EC0B}" srcOrd="8" destOrd="0" presId="urn:microsoft.com/office/officeart/2005/8/layout/radial1"/>
  </dgm:cxnLst>
  <dgm:bg/>
  <dgm:whole>
    <a:ln w="0"/>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D2696-BAE1-4675-9AD1-22A18F8B62D3}">
      <dsp:nvSpPr>
        <dsp:cNvPr id="0" name=""/>
        <dsp:cNvSpPr/>
      </dsp:nvSpPr>
      <dsp:spPr>
        <a:xfrm>
          <a:off x="-124586" y="0"/>
          <a:ext cx="5897879" cy="393192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D41037-5D1A-4E65-B98A-36ED57E4F2E0}">
      <dsp:nvSpPr>
        <dsp:cNvPr id="0" name=""/>
        <dsp:cNvSpPr/>
      </dsp:nvSpPr>
      <dsp:spPr>
        <a:xfrm>
          <a:off x="836658" y="374596"/>
          <a:ext cx="6492238" cy="61286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effectLst/>
              <a:latin typeface="Tahoma" panose="020B0604030504040204" pitchFamily="34" charset="0"/>
              <a:ea typeface="Tahoma" panose="020B0604030504040204" pitchFamily="34" charset="0"/>
              <a:cs typeface="Tahoma" panose="020B0604030504040204" pitchFamily="34" charset="0"/>
            </a:rPr>
            <a:t>Opportunity To Learn OPF</a:t>
          </a:r>
          <a:endParaRPr lang="en-US" sz="2100" b="1" kern="1200" dirty="0">
            <a:solidFill>
              <a:schemeClr val="tx1"/>
            </a:solidFill>
            <a:effectLst/>
          </a:endParaRPr>
        </a:p>
      </dsp:txBody>
      <dsp:txXfrm>
        <a:off x="866575" y="404513"/>
        <a:ext cx="6432404" cy="553028"/>
      </dsp:txXfrm>
    </dsp:sp>
    <dsp:sp modelId="{0EC084F8-4446-4E03-9A3F-D5CF2E613ADA}">
      <dsp:nvSpPr>
        <dsp:cNvPr id="0" name=""/>
        <dsp:cNvSpPr/>
      </dsp:nvSpPr>
      <dsp:spPr>
        <a:xfrm>
          <a:off x="836658" y="1003489"/>
          <a:ext cx="6492238" cy="61286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effectLst/>
              <a:latin typeface="Tahoma" panose="020B0604030504040204" pitchFamily="34" charset="0"/>
              <a:ea typeface="Tahoma" panose="020B0604030504040204" pitchFamily="34" charset="0"/>
              <a:cs typeface="Tahoma" panose="020B0604030504040204" pitchFamily="34" charset="0"/>
            </a:rPr>
            <a:t>Opportunity To Learn xCT</a:t>
          </a:r>
          <a:endParaRPr lang="en-US" sz="2100" b="1" kern="1200" dirty="0">
            <a:solidFill>
              <a:schemeClr val="tx1"/>
            </a:solidFill>
            <a:effectLst/>
          </a:endParaRPr>
        </a:p>
      </dsp:txBody>
      <dsp:txXfrm>
        <a:off x="866575" y="1033406"/>
        <a:ext cx="6432404" cy="553028"/>
      </dsp:txXfrm>
    </dsp:sp>
    <dsp:sp modelId="{BD1F46AB-3D34-4BFE-9512-9DC1571632C2}">
      <dsp:nvSpPr>
        <dsp:cNvPr id="0" name=""/>
        <dsp:cNvSpPr/>
      </dsp:nvSpPr>
      <dsp:spPr>
        <a:xfrm>
          <a:off x="836658" y="1632382"/>
          <a:ext cx="6492238" cy="61286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effectLst/>
              <a:latin typeface="Tahoma" panose="020B0604030504040204" pitchFamily="34" charset="0"/>
              <a:ea typeface="Tahoma" panose="020B0604030504040204" pitchFamily="34" charset="0"/>
              <a:cs typeface="Tahoma" panose="020B0604030504040204" pitchFamily="34" charset="0"/>
            </a:rPr>
            <a:t>Learn QA Processes and Guidelines</a:t>
          </a:r>
          <a:endParaRPr lang="en-US" sz="2000" b="1" kern="1200" dirty="0">
            <a:solidFill>
              <a:schemeClr val="tx1"/>
            </a:solidFill>
            <a:effectLst/>
          </a:endParaRPr>
        </a:p>
      </dsp:txBody>
      <dsp:txXfrm>
        <a:off x="866575" y="1662299"/>
        <a:ext cx="6432404" cy="553028"/>
      </dsp:txXfrm>
    </dsp:sp>
    <dsp:sp modelId="{21DB1E8B-759D-4F1D-BE08-5814B2914494}">
      <dsp:nvSpPr>
        <dsp:cNvPr id="0" name=""/>
        <dsp:cNvSpPr/>
      </dsp:nvSpPr>
      <dsp:spPr>
        <a:xfrm>
          <a:off x="836658" y="2261275"/>
          <a:ext cx="6492238" cy="61286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tx1"/>
              </a:solidFill>
              <a:effectLst/>
              <a:latin typeface="Tahoma" panose="020B0604030504040204" pitchFamily="34" charset="0"/>
              <a:ea typeface="Tahoma" panose="020B0604030504040204" pitchFamily="34" charset="0"/>
              <a:cs typeface="Tahoma" panose="020B0604030504040204" pitchFamily="34" charset="0"/>
            </a:rPr>
            <a:t>Tools Used For Testing</a:t>
          </a:r>
          <a:endParaRPr lang="en-US" sz="1900" b="1" kern="1200" dirty="0">
            <a:solidFill>
              <a:schemeClr val="tx1"/>
            </a:solidFill>
            <a:effectLst/>
          </a:endParaRPr>
        </a:p>
      </dsp:txBody>
      <dsp:txXfrm>
        <a:off x="866575" y="2291192"/>
        <a:ext cx="6432404" cy="553028"/>
      </dsp:txXfrm>
    </dsp:sp>
    <dsp:sp modelId="{C4DC65E6-5C46-4B22-B091-73948539BCAF}">
      <dsp:nvSpPr>
        <dsp:cNvPr id="0" name=""/>
        <dsp:cNvSpPr/>
      </dsp:nvSpPr>
      <dsp:spPr>
        <a:xfrm>
          <a:off x="836658" y="2890168"/>
          <a:ext cx="6492238" cy="612862"/>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effectLst/>
              <a:latin typeface="Tahoma" panose="020B0604030504040204" pitchFamily="34" charset="0"/>
              <a:ea typeface="Tahoma" panose="020B0604030504040204" pitchFamily="34" charset="0"/>
              <a:cs typeface="Tahoma" panose="020B0604030504040204" pitchFamily="34" charset="0"/>
            </a:rPr>
            <a:t>Functional Hands On Exercise</a:t>
          </a:r>
          <a:endParaRPr lang="en-US" sz="1800" b="1" kern="1200" dirty="0">
            <a:solidFill>
              <a:schemeClr val="tx1"/>
            </a:solidFill>
            <a:effectLst/>
          </a:endParaRPr>
        </a:p>
      </dsp:txBody>
      <dsp:txXfrm>
        <a:off x="866575" y="2920085"/>
        <a:ext cx="6432404" cy="5530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C6D71-B49F-4C24-BD48-CD2210FD8C01}">
      <dsp:nvSpPr>
        <dsp:cNvPr id="0" name=""/>
        <dsp:cNvSpPr/>
      </dsp:nvSpPr>
      <dsp:spPr>
        <a:xfrm>
          <a:off x="0" y="82100"/>
          <a:ext cx="4563046" cy="63681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Elaboration Phase</a:t>
          </a:r>
        </a:p>
      </dsp:txBody>
      <dsp:txXfrm>
        <a:off x="31087" y="113187"/>
        <a:ext cx="4500872" cy="574638"/>
      </dsp:txXfrm>
    </dsp:sp>
    <dsp:sp modelId="{6334EAF3-9598-4AE6-8066-42D774298E89}">
      <dsp:nvSpPr>
        <dsp:cNvPr id="0" name=""/>
        <dsp:cNvSpPr/>
      </dsp:nvSpPr>
      <dsp:spPr>
        <a:xfrm>
          <a:off x="0" y="718912"/>
          <a:ext cx="4563046"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877"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Project Kick Off meetings. </a:t>
          </a:r>
        </a:p>
        <a:p>
          <a:pPr marL="171450" lvl="1" indent="-171450" algn="l" defTabSz="800100">
            <a:lnSpc>
              <a:spcPct val="90000"/>
            </a:lnSpc>
            <a:spcBef>
              <a:spcPct val="0"/>
            </a:spcBef>
            <a:spcAft>
              <a:spcPct val="20000"/>
            </a:spcAft>
            <a:buChar char="•"/>
          </a:pPr>
          <a:r>
            <a:rPr lang="en-US" sz="1800" kern="1200" dirty="0"/>
            <a:t>Knowledge transfers from BA to facilitate test planning and scheduling.</a:t>
          </a:r>
        </a:p>
      </dsp:txBody>
      <dsp:txXfrm>
        <a:off x="0" y="718912"/>
        <a:ext cx="4563046" cy="1076400"/>
      </dsp:txXfrm>
    </dsp:sp>
    <dsp:sp modelId="{7B056929-7FE1-4809-BE65-062F73737E4A}">
      <dsp:nvSpPr>
        <dsp:cNvPr id="0" name=""/>
        <dsp:cNvSpPr/>
      </dsp:nvSpPr>
      <dsp:spPr>
        <a:xfrm>
          <a:off x="0" y="1795312"/>
          <a:ext cx="4563046" cy="63681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Construction Phase</a:t>
          </a:r>
        </a:p>
      </dsp:txBody>
      <dsp:txXfrm>
        <a:off x="31087" y="1826399"/>
        <a:ext cx="4500872" cy="574638"/>
      </dsp:txXfrm>
    </dsp:sp>
    <dsp:sp modelId="{53B7C096-AB1F-45D9-A4C7-961F49FAF300}">
      <dsp:nvSpPr>
        <dsp:cNvPr id="0" name=""/>
        <dsp:cNvSpPr/>
      </dsp:nvSpPr>
      <dsp:spPr>
        <a:xfrm>
          <a:off x="0" y="2432125"/>
          <a:ext cx="4563046"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877"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Functional Testing and KT from BA.</a:t>
          </a:r>
        </a:p>
        <a:p>
          <a:pPr marL="171450" lvl="1" indent="-171450" algn="l" defTabSz="800100">
            <a:lnSpc>
              <a:spcPct val="90000"/>
            </a:lnSpc>
            <a:spcBef>
              <a:spcPct val="0"/>
            </a:spcBef>
            <a:spcAft>
              <a:spcPct val="20000"/>
            </a:spcAft>
            <a:buChar char="•"/>
          </a:pPr>
          <a:r>
            <a:rPr lang="en-US" sz="1800" kern="1200" dirty="0"/>
            <a:t>Technical support from Dev/TA.</a:t>
          </a:r>
        </a:p>
      </dsp:txBody>
      <dsp:txXfrm>
        <a:off x="0" y="2432125"/>
        <a:ext cx="4563046" cy="1076400"/>
      </dsp:txXfrm>
    </dsp:sp>
    <dsp:sp modelId="{1566FCB6-C3EB-4701-AE4B-01506CC148C7}">
      <dsp:nvSpPr>
        <dsp:cNvPr id="0" name=""/>
        <dsp:cNvSpPr/>
      </dsp:nvSpPr>
      <dsp:spPr>
        <a:xfrm>
          <a:off x="0" y="3508525"/>
          <a:ext cx="4563046" cy="63681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Transition Phase</a:t>
          </a:r>
        </a:p>
      </dsp:txBody>
      <dsp:txXfrm>
        <a:off x="31087" y="3539612"/>
        <a:ext cx="4500872" cy="574638"/>
      </dsp:txXfrm>
    </dsp:sp>
    <dsp:sp modelId="{440C65E5-8D89-4066-9C4B-3A08219E3D9E}">
      <dsp:nvSpPr>
        <dsp:cNvPr id="0" name=""/>
        <dsp:cNvSpPr/>
      </dsp:nvSpPr>
      <dsp:spPr>
        <a:xfrm>
          <a:off x="0" y="4145337"/>
          <a:ext cx="4563046"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877"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Functional Testing and KT from BA.</a:t>
          </a:r>
        </a:p>
        <a:p>
          <a:pPr marL="171450" lvl="1" indent="-171450" algn="l" defTabSz="800100">
            <a:lnSpc>
              <a:spcPct val="90000"/>
            </a:lnSpc>
            <a:spcBef>
              <a:spcPct val="0"/>
            </a:spcBef>
            <a:spcAft>
              <a:spcPct val="20000"/>
            </a:spcAft>
            <a:buChar char="•"/>
          </a:pPr>
          <a:r>
            <a:rPr lang="en-US" sz="1800" kern="1200" dirty="0"/>
            <a:t>Technical support from Dev/TA.</a:t>
          </a:r>
        </a:p>
      </dsp:txBody>
      <dsp:txXfrm>
        <a:off x="0" y="4145337"/>
        <a:ext cx="4563046" cy="10764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0" y="1872877"/>
          <a:ext cx="7597858" cy="539281"/>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1910" tIns="20955" rIns="0" bIns="20955" numCol="1" spcCol="1270" anchor="ctr" anchorCtr="0">
          <a:noAutofit/>
        </a:bodyPr>
        <a:lstStyle/>
        <a:p>
          <a:pPr marL="0" lvl="0" indent="0" algn="just" defTabSz="1466850" rtl="0">
            <a:lnSpc>
              <a:spcPct val="90000"/>
            </a:lnSpc>
            <a:spcBef>
              <a:spcPct val="0"/>
            </a:spcBef>
            <a:spcAft>
              <a:spcPct val="35000"/>
            </a:spcAft>
            <a:buNone/>
          </a:pPr>
          <a:r>
            <a:rPr lang="en-US" sz="3300" kern="1200" dirty="0">
              <a:solidFill>
                <a:schemeClr val="bg1">
                  <a:lumMod val="65000"/>
                </a:schemeClr>
              </a:solidFill>
            </a:rPr>
            <a:t>Introduction To Wiki/Confluence</a:t>
          </a:r>
          <a:endParaRPr lang="en-US" sz="3300" kern="1200" dirty="0">
            <a:solidFill>
              <a:schemeClr val="bg1">
                <a:lumMod val="65000"/>
              </a:schemeClr>
            </a:solidFill>
            <a:latin typeface="+mn-lt"/>
          </a:endParaRPr>
        </a:p>
      </dsp:txBody>
      <dsp:txXfrm>
        <a:off x="269641" y="1872877"/>
        <a:ext cx="7058577" cy="539281"/>
      </dsp:txXfrm>
    </dsp:sp>
    <dsp:sp modelId="{4305DEDA-6092-4FA4-A1EC-B32EC40096C2}">
      <dsp:nvSpPr>
        <dsp:cNvPr id="0" name=""/>
        <dsp:cNvSpPr/>
      </dsp:nvSpPr>
      <dsp:spPr>
        <a:xfrm>
          <a:off x="0" y="2495773"/>
          <a:ext cx="7597858" cy="539281"/>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1910" tIns="20955" rIns="0" bIns="20955" numCol="1" spcCol="1270" anchor="ctr" anchorCtr="0">
          <a:noAutofit/>
        </a:bodyPr>
        <a:lstStyle/>
        <a:p>
          <a:pPr marL="0" lvl="0" indent="0" algn="just" defTabSz="1466850" rtl="0">
            <a:lnSpc>
              <a:spcPct val="90000"/>
            </a:lnSpc>
            <a:spcBef>
              <a:spcPct val="0"/>
            </a:spcBef>
            <a:spcAft>
              <a:spcPct val="35000"/>
            </a:spcAft>
            <a:buNone/>
          </a:pPr>
          <a:r>
            <a:rPr lang="en-US" sz="3300" kern="1200" dirty="0">
              <a:solidFill>
                <a:schemeClr val="bg1">
                  <a:lumMod val="65000"/>
                </a:schemeClr>
              </a:solidFill>
            </a:rPr>
            <a:t>OPF Payment Testing Solution</a:t>
          </a:r>
          <a:endParaRPr lang="en-US" sz="3300" kern="1200" dirty="0">
            <a:solidFill>
              <a:schemeClr val="bg1">
                <a:lumMod val="65000"/>
              </a:schemeClr>
            </a:solidFill>
            <a:latin typeface="+mn-lt"/>
          </a:endParaRPr>
        </a:p>
      </dsp:txBody>
      <dsp:txXfrm>
        <a:off x="269641" y="2495773"/>
        <a:ext cx="7058577" cy="539281"/>
      </dsp:txXfrm>
    </dsp:sp>
    <dsp:sp modelId="{FCA95D02-D9D5-40DA-8AAC-1CA1900434DD}">
      <dsp:nvSpPr>
        <dsp:cNvPr id="0" name=""/>
        <dsp:cNvSpPr/>
      </dsp:nvSpPr>
      <dsp:spPr>
        <a:xfrm>
          <a:off x="0" y="3124160"/>
          <a:ext cx="7601220" cy="616856"/>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1910" tIns="20955" rIns="0" bIns="20955" numCol="1" spcCol="1270" anchor="ctr" anchorCtr="0">
          <a:noAutofit/>
        </a:bodyPr>
        <a:lstStyle/>
        <a:p>
          <a:pPr marL="0" lvl="0" indent="0" algn="just" defTabSz="1466850" rtl="0">
            <a:lnSpc>
              <a:spcPct val="90000"/>
            </a:lnSpc>
            <a:spcBef>
              <a:spcPct val="0"/>
            </a:spcBef>
            <a:spcAft>
              <a:spcPct val="35000"/>
            </a:spcAft>
            <a:buNone/>
          </a:pPr>
          <a:r>
            <a:rPr lang="en-US" sz="3300" kern="1200" dirty="0">
              <a:solidFill>
                <a:schemeClr val="bg1">
                  <a:lumMod val="65000"/>
                </a:schemeClr>
              </a:solidFill>
            </a:rPr>
            <a:t>QA Involvement in SDLC</a:t>
          </a:r>
          <a:endParaRPr lang="en-US" sz="3300" kern="1200" dirty="0">
            <a:solidFill>
              <a:schemeClr val="bg1">
                <a:lumMod val="65000"/>
              </a:schemeClr>
            </a:solidFill>
            <a:latin typeface="+mn-lt"/>
          </a:endParaRPr>
        </a:p>
      </dsp:txBody>
      <dsp:txXfrm>
        <a:off x="308428" y="3124160"/>
        <a:ext cx="6984364" cy="616856"/>
      </dsp:txXfrm>
    </dsp:sp>
    <dsp:sp modelId="{B847A77F-3097-4427-BC60-74EAC381DE7A}">
      <dsp:nvSpPr>
        <dsp:cNvPr id="0" name=""/>
        <dsp:cNvSpPr/>
      </dsp:nvSpPr>
      <dsp:spPr>
        <a:xfrm>
          <a:off x="0" y="3798335"/>
          <a:ext cx="7597858" cy="539281"/>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4450" tIns="22225" rIns="0" bIns="22225" numCol="1" spcCol="1270" anchor="ctr" anchorCtr="0">
          <a:noAutofit/>
        </a:bodyPr>
        <a:lstStyle/>
        <a:p>
          <a:pPr marL="0" lvl="0" indent="0" algn="just" defTabSz="1555750">
            <a:lnSpc>
              <a:spcPct val="90000"/>
            </a:lnSpc>
            <a:spcBef>
              <a:spcPct val="0"/>
            </a:spcBef>
            <a:spcAft>
              <a:spcPct val="35000"/>
            </a:spcAft>
            <a:buNone/>
          </a:pPr>
          <a:r>
            <a:rPr lang="en-US" sz="3500" kern="1200" dirty="0">
              <a:solidFill>
                <a:schemeClr val="bg1"/>
              </a:solidFill>
            </a:rPr>
            <a:t>SVN structure walkthrough</a:t>
          </a:r>
        </a:p>
      </dsp:txBody>
      <dsp:txXfrm>
        <a:off x="269641" y="3798335"/>
        <a:ext cx="7058577" cy="53928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F8C183-933C-4BF4-A6F4-321989EBCF63}">
      <dsp:nvSpPr>
        <dsp:cNvPr id="0" name=""/>
        <dsp:cNvSpPr/>
      </dsp:nvSpPr>
      <dsp:spPr>
        <a:xfrm rot="5400000">
          <a:off x="3614561" y="-2481479"/>
          <a:ext cx="842999" cy="60167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s-ES_tradnl" sz="1400" kern="1200" dirty="0">
              <a:hlinkClick xmlns:r="http://schemas.openxmlformats.org/officeDocument/2006/relationships" r:id="rId1"/>
            </a:rPr>
            <a:t>https://svn-mec.clear2pay.com/svn/repos/rd/core/OPF/trunk/doc</a:t>
          </a:r>
          <a:endParaRPr lang="en-US" sz="1400" kern="1200" dirty="0"/>
        </a:p>
      </dsp:txBody>
      <dsp:txXfrm rot="-5400000">
        <a:off x="1027681" y="146553"/>
        <a:ext cx="5975608" cy="760695"/>
      </dsp:txXfrm>
    </dsp:sp>
    <dsp:sp modelId="{11A0DD15-C346-4783-9F7F-9CDD87ADD7AE}">
      <dsp:nvSpPr>
        <dsp:cNvPr id="0" name=""/>
        <dsp:cNvSpPr/>
      </dsp:nvSpPr>
      <dsp:spPr>
        <a:xfrm>
          <a:off x="0" y="5"/>
          <a:ext cx="1015338" cy="10537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OPF</a:t>
          </a:r>
        </a:p>
      </dsp:txBody>
      <dsp:txXfrm>
        <a:off x="49565" y="49570"/>
        <a:ext cx="916208" cy="954619"/>
      </dsp:txXfrm>
    </dsp:sp>
    <dsp:sp modelId="{4D6C2522-9886-4667-B28E-25CAE9CF2B52}">
      <dsp:nvSpPr>
        <dsp:cNvPr id="0" name=""/>
        <dsp:cNvSpPr/>
      </dsp:nvSpPr>
      <dsp:spPr>
        <a:xfrm rot="5400000">
          <a:off x="3597376" y="-1357857"/>
          <a:ext cx="842999" cy="598239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s-ES_tradnl" sz="1400" kern="1200" dirty="0">
              <a:hlinkClick xmlns:r="http://schemas.openxmlformats.org/officeDocument/2006/relationships" r:id="rId2"/>
            </a:rPr>
            <a:t>https://svn-mec.clear2pay.com/svn/repos/rd/core/XCT/trunk/doc</a:t>
          </a:r>
          <a:endParaRPr lang="en-US" sz="1400" kern="1200" dirty="0"/>
        </a:p>
      </dsp:txBody>
      <dsp:txXfrm rot="-5400000">
        <a:off x="1027680" y="1252991"/>
        <a:ext cx="5941239" cy="760695"/>
      </dsp:txXfrm>
    </dsp:sp>
    <dsp:sp modelId="{3965BEEC-1719-466C-B611-38ED05D6E18E}">
      <dsp:nvSpPr>
        <dsp:cNvPr id="0" name=""/>
        <dsp:cNvSpPr/>
      </dsp:nvSpPr>
      <dsp:spPr>
        <a:xfrm>
          <a:off x="0" y="1072775"/>
          <a:ext cx="1015338" cy="10537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XCT</a:t>
          </a:r>
        </a:p>
      </dsp:txBody>
      <dsp:txXfrm>
        <a:off x="49565" y="1122340"/>
        <a:ext cx="916208" cy="95461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6F89DF-C50E-4569-8F10-8CFEE0CC1DAA}">
      <dsp:nvSpPr>
        <dsp:cNvPr id="0" name=""/>
        <dsp:cNvSpPr/>
      </dsp:nvSpPr>
      <dsp:spPr>
        <a:xfrm>
          <a:off x="0" y="3577479"/>
          <a:ext cx="7848872" cy="117420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b="1" kern="1200" dirty="0">
              <a:effectLst/>
            </a:rPr>
            <a:t>MCQ</a:t>
          </a:r>
        </a:p>
      </dsp:txBody>
      <dsp:txXfrm>
        <a:off x="0" y="3577479"/>
        <a:ext cx="7848872" cy="1174208"/>
      </dsp:txXfrm>
    </dsp:sp>
    <dsp:sp modelId="{CB2170E0-8B2F-4836-8C61-89ABE6F56DFA}">
      <dsp:nvSpPr>
        <dsp:cNvPr id="0" name=""/>
        <dsp:cNvSpPr/>
      </dsp:nvSpPr>
      <dsp:spPr>
        <a:xfrm rot="10800000">
          <a:off x="0" y="1789159"/>
          <a:ext cx="7848872" cy="1805932"/>
        </a:xfrm>
        <a:prstGeom prst="upArrowCallou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Reading and understanding Requirements</a:t>
          </a:r>
          <a:endParaRPr lang="en-US" sz="3400" b="1" kern="1200" dirty="0">
            <a:effectLst/>
          </a:endParaRPr>
        </a:p>
      </dsp:txBody>
      <dsp:txXfrm rot="10800000">
        <a:off x="0" y="1789159"/>
        <a:ext cx="7848872" cy="1173440"/>
      </dsp:txXfrm>
    </dsp:sp>
    <dsp:sp modelId="{0BD4E084-07B3-40D8-886D-EE1DEA0CB3D6}">
      <dsp:nvSpPr>
        <dsp:cNvPr id="0" name=""/>
        <dsp:cNvSpPr/>
      </dsp:nvSpPr>
      <dsp:spPr>
        <a:xfrm rot="10800000">
          <a:off x="0" y="840"/>
          <a:ext cx="7848872" cy="1805932"/>
        </a:xfrm>
        <a:prstGeom prst="upArrowCallou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b="1" kern="1200" dirty="0">
              <a:effectLst/>
            </a:rPr>
            <a:t>QA Process Checklist</a:t>
          </a:r>
        </a:p>
      </dsp:txBody>
      <dsp:txXfrm rot="10800000">
        <a:off x="0" y="840"/>
        <a:ext cx="7848872" cy="11734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EC317-044A-43B0-A5A9-CD8CC036A928}">
      <dsp:nvSpPr>
        <dsp:cNvPr id="0" name=""/>
        <dsp:cNvSpPr/>
      </dsp:nvSpPr>
      <dsp:spPr>
        <a:xfrm>
          <a:off x="0" y="463855"/>
          <a:ext cx="7272808" cy="705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445A32-A42B-45EC-A69F-CB2F2772E6CF}">
      <dsp:nvSpPr>
        <dsp:cNvPr id="0" name=""/>
        <dsp:cNvSpPr/>
      </dsp:nvSpPr>
      <dsp:spPr>
        <a:xfrm>
          <a:off x="363640" y="50575"/>
          <a:ext cx="5090965" cy="8265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426" tIns="0" rIns="192426" bIns="0" numCol="1" spcCol="1270" anchor="ctr" anchorCtr="0">
          <a:noAutofit/>
        </a:bodyPr>
        <a:lstStyle/>
        <a:p>
          <a:pPr marL="0" lvl="0" indent="0" algn="l" defTabSz="1244600">
            <a:lnSpc>
              <a:spcPct val="90000"/>
            </a:lnSpc>
            <a:spcBef>
              <a:spcPct val="0"/>
            </a:spcBef>
            <a:spcAft>
              <a:spcPct val="35000"/>
            </a:spcAft>
            <a:buNone/>
          </a:pPr>
          <a:r>
            <a:rPr lang="en-US" sz="2800" b="1" kern="1200" dirty="0">
              <a:effectLst/>
            </a:rPr>
            <a:t>Using JIRA</a:t>
          </a:r>
        </a:p>
      </dsp:txBody>
      <dsp:txXfrm>
        <a:off x="403989" y="90924"/>
        <a:ext cx="5010267" cy="745862"/>
      </dsp:txXfrm>
    </dsp:sp>
    <dsp:sp modelId="{C9C3A3C8-283C-4351-B69C-3BE76B7F20E1}">
      <dsp:nvSpPr>
        <dsp:cNvPr id="0" name=""/>
        <dsp:cNvSpPr/>
      </dsp:nvSpPr>
      <dsp:spPr>
        <a:xfrm>
          <a:off x="0" y="1733936"/>
          <a:ext cx="7272808" cy="705600"/>
        </a:xfrm>
        <a:prstGeom prst="rect">
          <a:avLst/>
        </a:prstGeom>
        <a:solidFill>
          <a:schemeClr val="lt1">
            <a:alpha val="90000"/>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sp>
    <dsp:sp modelId="{EF63DBAC-B64E-4C64-A55F-32A92E4DDFA3}">
      <dsp:nvSpPr>
        <dsp:cNvPr id="0" name=""/>
        <dsp:cNvSpPr/>
      </dsp:nvSpPr>
      <dsp:spPr>
        <a:xfrm>
          <a:off x="363640" y="1320655"/>
          <a:ext cx="5090965" cy="826560"/>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426" tIns="0" rIns="192426" bIns="0" numCol="1" spcCol="1270" anchor="ctr" anchorCtr="0">
          <a:noAutofit/>
        </a:bodyPr>
        <a:lstStyle/>
        <a:p>
          <a:pPr marL="0" lvl="0" indent="0" algn="l" defTabSz="1244600">
            <a:lnSpc>
              <a:spcPct val="90000"/>
            </a:lnSpc>
            <a:spcBef>
              <a:spcPct val="0"/>
            </a:spcBef>
            <a:spcAft>
              <a:spcPct val="35000"/>
            </a:spcAft>
            <a:buNone/>
          </a:pPr>
          <a:r>
            <a:rPr lang="en-US" sz="2800" b="1" kern="1200" dirty="0">
              <a:effectLst/>
            </a:rPr>
            <a:t>Bug Logging guidelines</a:t>
          </a:r>
        </a:p>
      </dsp:txBody>
      <dsp:txXfrm>
        <a:off x="403989" y="1361004"/>
        <a:ext cx="5010267" cy="745862"/>
      </dsp:txXfrm>
    </dsp:sp>
    <dsp:sp modelId="{549F4BE9-517B-4B91-AE11-C4FBF661F106}">
      <dsp:nvSpPr>
        <dsp:cNvPr id="0" name=""/>
        <dsp:cNvSpPr/>
      </dsp:nvSpPr>
      <dsp:spPr>
        <a:xfrm>
          <a:off x="0" y="3004016"/>
          <a:ext cx="7272808" cy="705600"/>
        </a:xfrm>
        <a:prstGeom prst="rect">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sp>
    <dsp:sp modelId="{80A8DC8A-9896-4CE9-A797-0FA2B70912D7}">
      <dsp:nvSpPr>
        <dsp:cNvPr id="0" name=""/>
        <dsp:cNvSpPr/>
      </dsp:nvSpPr>
      <dsp:spPr>
        <a:xfrm>
          <a:off x="363640" y="2590736"/>
          <a:ext cx="5090965" cy="82656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426" tIns="0" rIns="192426" bIns="0" numCol="1" spcCol="1270" anchor="ctr" anchorCtr="0">
          <a:noAutofit/>
        </a:bodyPr>
        <a:lstStyle/>
        <a:p>
          <a:pPr marL="0" lvl="0" indent="0" algn="l" defTabSz="1244600">
            <a:lnSpc>
              <a:spcPct val="90000"/>
            </a:lnSpc>
            <a:spcBef>
              <a:spcPct val="0"/>
            </a:spcBef>
            <a:spcAft>
              <a:spcPct val="35000"/>
            </a:spcAft>
            <a:buNone/>
          </a:pPr>
          <a:r>
            <a:rPr lang="en-US" sz="2800" b="1" kern="1200" dirty="0">
              <a:effectLst/>
            </a:rPr>
            <a:t>Bug Life Cycle</a:t>
          </a:r>
        </a:p>
      </dsp:txBody>
      <dsp:txXfrm>
        <a:off x="403989" y="2631085"/>
        <a:ext cx="5010267" cy="7458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A03430-1985-4783-A29F-DA855ABB295F}">
      <dsp:nvSpPr>
        <dsp:cNvPr id="0" name=""/>
        <dsp:cNvSpPr/>
      </dsp:nvSpPr>
      <dsp:spPr>
        <a:xfrm rot="5400000">
          <a:off x="1958101" y="732216"/>
          <a:ext cx="637237" cy="725471"/>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sp>
    <dsp:sp modelId="{FE923DD6-15A9-44DE-919F-BE37D2B3B0A5}">
      <dsp:nvSpPr>
        <dsp:cNvPr id="0" name=""/>
        <dsp:cNvSpPr/>
      </dsp:nvSpPr>
      <dsp:spPr>
        <a:xfrm>
          <a:off x="1789272" y="25826"/>
          <a:ext cx="1072732" cy="750877"/>
        </a:xfrm>
        <a:prstGeom prst="roundRect">
          <a:avLst>
            <a:gd name="adj" fmla="val 16670"/>
          </a:avLst>
        </a:prstGeom>
        <a:solidFill>
          <a:schemeClr val="accent2">
            <a:hueOff val="0"/>
            <a:satOff val="0"/>
            <a:lumOff val="0"/>
            <a:alphaOff val="0"/>
          </a:scheme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New</a:t>
          </a:r>
        </a:p>
      </dsp:txBody>
      <dsp:txXfrm>
        <a:off x="1825933" y="62487"/>
        <a:ext cx="999410" cy="677555"/>
      </dsp:txXfrm>
    </dsp:sp>
    <dsp:sp modelId="{26BDF2EE-068B-4A75-85A7-CA0A65E28492}">
      <dsp:nvSpPr>
        <dsp:cNvPr id="0" name=""/>
        <dsp:cNvSpPr/>
      </dsp:nvSpPr>
      <dsp:spPr>
        <a:xfrm>
          <a:off x="2862004" y="97439"/>
          <a:ext cx="780203" cy="606892"/>
        </a:xfrm>
        <a:prstGeom prst="rect">
          <a:avLst/>
        </a:prstGeom>
        <a:noFill/>
        <a:ln>
          <a:noFill/>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0">
          <a:scrgbClr r="0" g="0" b="0"/>
        </a:lnRef>
        <a:fillRef idx="0">
          <a:scrgbClr r="0" g="0" b="0"/>
        </a:fillRef>
        <a:effectRef idx="0">
          <a:scrgbClr r="0" g="0" b="0"/>
        </a:effectRef>
        <a:fontRef idx="minor"/>
      </dsp:style>
    </dsp:sp>
    <dsp:sp modelId="{7E79130F-94C8-4413-B8B8-066AC9D6F8AF}">
      <dsp:nvSpPr>
        <dsp:cNvPr id="0" name=""/>
        <dsp:cNvSpPr/>
      </dsp:nvSpPr>
      <dsp:spPr>
        <a:xfrm rot="5400000">
          <a:off x="2847510" y="1575699"/>
          <a:ext cx="637237" cy="725471"/>
        </a:xfrm>
        <a:prstGeom prst="bentUpArrow">
          <a:avLst>
            <a:gd name="adj1" fmla="val 32840"/>
            <a:gd name="adj2" fmla="val 25000"/>
            <a:gd name="adj3" fmla="val 35780"/>
          </a:avLst>
        </a:prstGeom>
        <a:solidFill>
          <a:schemeClr val="accent1">
            <a:tint val="50000"/>
            <a:hueOff val="-4363171"/>
            <a:satOff val="-234"/>
            <a:lumOff val="3788"/>
            <a:alphaOff val="0"/>
          </a:scheme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sp>
    <dsp:sp modelId="{C29C7DDE-FDB8-4074-B9C5-0095DB4B0399}">
      <dsp:nvSpPr>
        <dsp:cNvPr id="0" name=""/>
        <dsp:cNvSpPr/>
      </dsp:nvSpPr>
      <dsp:spPr>
        <a:xfrm>
          <a:off x="2678681" y="869309"/>
          <a:ext cx="1072732" cy="750877"/>
        </a:xfrm>
        <a:prstGeom prst="roundRect">
          <a:avLst>
            <a:gd name="adj" fmla="val 16670"/>
          </a:avLst>
        </a:prstGeom>
        <a:solidFill>
          <a:schemeClr val="accent3">
            <a:hueOff val="0"/>
            <a:satOff val="0"/>
            <a:lumOff val="0"/>
            <a:alphaOff val="0"/>
          </a:scheme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Open</a:t>
          </a:r>
        </a:p>
      </dsp:txBody>
      <dsp:txXfrm>
        <a:off x="2715342" y="905970"/>
        <a:ext cx="999410" cy="677555"/>
      </dsp:txXfrm>
    </dsp:sp>
    <dsp:sp modelId="{70A894DB-C79D-4432-A399-93EAB7399DF1}">
      <dsp:nvSpPr>
        <dsp:cNvPr id="0" name=""/>
        <dsp:cNvSpPr/>
      </dsp:nvSpPr>
      <dsp:spPr>
        <a:xfrm>
          <a:off x="3751413" y="940923"/>
          <a:ext cx="780203" cy="606892"/>
        </a:xfrm>
        <a:prstGeom prst="rect">
          <a:avLst/>
        </a:prstGeom>
        <a:noFill/>
        <a:ln>
          <a:noFill/>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0">
          <a:scrgbClr r="0" g="0" b="0"/>
        </a:lnRef>
        <a:fillRef idx="0">
          <a:scrgbClr r="0" g="0" b="0"/>
        </a:fillRef>
        <a:effectRef idx="0">
          <a:scrgbClr r="0" g="0" b="0"/>
        </a:effectRef>
        <a:fontRef idx="minor"/>
      </dsp:style>
    </dsp:sp>
    <dsp:sp modelId="{342F173D-17A6-4F5C-A9A9-46D25F8F8771}">
      <dsp:nvSpPr>
        <dsp:cNvPr id="0" name=""/>
        <dsp:cNvSpPr/>
      </dsp:nvSpPr>
      <dsp:spPr>
        <a:xfrm rot="5400000">
          <a:off x="3736919" y="2419183"/>
          <a:ext cx="637237" cy="725471"/>
        </a:xfrm>
        <a:prstGeom prst="bentUpArrow">
          <a:avLst>
            <a:gd name="adj1" fmla="val 32840"/>
            <a:gd name="adj2" fmla="val 25000"/>
            <a:gd name="adj3" fmla="val 35780"/>
          </a:avLst>
        </a:prstGeom>
        <a:solidFill>
          <a:schemeClr val="accent1">
            <a:tint val="50000"/>
            <a:hueOff val="-8726342"/>
            <a:satOff val="-469"/>
            <a:lumOff val="7576"/>
            <a:alphaOff val="0"/>
          </a:scheme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sp>
    <dsp:sp modelId="{F2ACCE0E-714F-455E-89EA-E514228FA82F}">
      <dsp:nvSpPr>
        <dsp:cNvPr id="0" name=""/>
        <dsp:cNvSpPr/>
      </dsp:nvSpPr>
      <dsp:spPr>
        <a:xfrm>
          <a:off x="3568089" y="1712793"/>
          <a:ext cx="1072732" cy="750877"/>
        </a:xfrm>
        <a:prstGeom prst="roundRect">
          <a:avLst>
            <a:gd name="adj" fmla="val 16670"/>
          </a:avLst>
        </a:prstGeom>
        <a:solidFill>
          <a:schemeClr val="accent4">
            <a:hueOff val="0"/>
            <a:satOff val="0"/>
            <a:lumOff val="0"/>
            <a:alphaOff val="0"/>
          </a:scheme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 progress</a:t>
          </a:r>
        </a:p>
      </dsp:txBody>
      <dsp:txXfrm>
        <a:off x="3604750" y="1749454"/>
        <a:ext cx="999410" cy="677555"/>
      </dsp:txXfrm>
    </dsp:sp>
    <dsp:sp modelId="{FB8FE514-83DB-41B4-BF64-9DFBC5B8ECF5}">
      <dsp:nvSpPr>
        <dsp:cNvPr id="0" name=""/>
        <dsp:cNvSpPr/>
      </dsp:nvSpPr>
      <dsp:spPr>
        <a:xfrm>
          <a:off x="4640822" y="1784406"/>
          <a:ext cx="780203" cy="606892"/>
        </a:xfrm>
        <a:prstGeom prst="rect">
          <a:avLst/>
        </a:prstGeom>
        <a:noFill/>
        <a:ln>
          <a:noFill/>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0">
          <a:scrgbClr r="0" g="0" b="0"/>
        </a:lnRef>
        <a:fillRef idx="0">
          <a:scrgbClr r="0" g="0" b="0"/>
        </a:fillRef>
        <a:effectRef idx="0">
          <a:scrgbClr r="0" g="0" b="0"/>
        </a:effectRef>
        <a:fontRef idx="minor"/>
      </dsp:style>
    </dsp:sp>
    <dsp:sp modelId="{BED89DEF-9C10-4C2A-A15B-1C58F1885DBE}">
      <dsp:nvSpPr>
        <dsp:cNvPr id="0" name=""/>
        <dsp:cNvSpPr/>
      </dsp:nvSpPr>
      <dsp:spPr>
        <a:xfrm rot="5400000">
          <a:off x="4626327" y="3262666"/>
          <a:ext cx="637237" cy="725471"/>
        </a:xfrm>
        <a:prstGeom prst="bentUpArrow">
          <a:avLst>
            <a:gd name="adj1" fmla="val 32840"/>
            <a:gd name="adj2" fmla="val 25000"/>
            <a:gd name="adj3" fmla="val 35780"/>
          </a:avLst>
        </a:prstGeom>
        <a:solidFill>
          <a:schemeClr val="accent1">
            <a:tint val="50000"/>
            <a:hueOff val="-13089511"/>
            <a:satOff val="-703"/>
            <a:lumOff val="11364"/>
            <a:alphaOff val="0"/>
          </a:scheme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sp>
    <dsp:sp modelId="{83732D00-2812-4908-A00C-D2BFB91B9544}">
      <dsp:nvSpPr>
        <dsp:cNvPr id="0" name=""/>
        <dsp:cNvSpPr/>
      </dsp:nvSpPr>
      <dsp:spPr>
        <a:xfrm>
          <a:off x="4457498" y="2556276"/>
          <a:ext cx="1072732" cy="750877"/>
        </a:xfrm>
        <a:prstGeom prst="roundRect">
          <a:avLst>
            <a:gd name="adj" fmla="val 16670"/>
          </a:avLst>
        </a:prstGeom>
        <a:solidFill>
          <a:schemeClr val="accent5">
            <a:hueOff val="0"/>
            <a:satOff val="0"/>
            <a:lumOff val="0"/>
            <a:alphaOff val="0"/>
          </a:scheme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Review</a:t>
          </a:r>
        </a:p>
      </dsp:txBody>
      <dsp:txXfrm>
        <a:off x="4494159" y="2592937"/>
        <a:ext cx="999410" cy="677555"/>
      </dsp:txXfrm>
    </dsp:sp>
    <dsp:sp modelId="{02B8001A-D69F-4741-BD65-FC6CF91A4FE1}">
      <dsp:nvSpPr>
        <dsp:cNvPr id="0" name=""/>
        <dsp:cNvSpPr/>
      </dsp:nvSpPr>
      <dsp:spPr>
        <a:xfrm>
          <a:off x="5530230" y="2627889"/>
          <a:ext cx="780203" cy="606892"/>
        </a:xfrm>
        <a:prstGeom prst="rect">
          <a:avLst/>
        </a:prstGeom>
        <a:noFill/>
        <a:ln>
          <a:noFill/>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0">
          <a:scrgbClr r="0" g="0" b="0"/>
        </a:lnRef>
        <a:fillRef idx="0">
          <a:scrgbClr r="0" g="0" b="0"/>
        </a:fillRef>
        <a:effectRef idx="0">
          <a:scrgbClr r="0" g="0" b="0"/>
        </a:effectRef>
        <a:fontRef idx="minor"/>
      </dsp:style>
    </dsp:sp>
    <dsp:sp modelId="{22BA19E5-B91F-4A32-914A-CEBDA3B9AD79}">
      <dsp:nvSpPr>
        <dsp:cNvPr id="0" name=""/>
        <dsp:cNvSpPr/>
      </dsp:nvSpPr>
      <dsp:spPr>
        <a:xfrm>
          <a:off x="5346907" y="3399759"/>
          <a:ext cx="1072732" cy="750877"/>
        </a:xfrm>
        <a:prstGeom prst="roundRect">
          <a:avLst>
            <a:gd name="adj" fmla="val 16670"/>
          </a:avLst>
        </a:prstGeom>
        <a:solidFill>
          <a:schemeClr val="accent6">
            <a:hueOff val="0"/>
            <a:satOff val="0"/>
            <a:lumOff val="0"/>
            <a:alphaOff val="0"/>
          </a:scheme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Closed</a:t>
          </a:r>
        </a:p>
      </dsp:txBody>
      <dsp:txXfrm>
        <a:off x="5383568" y="3436420"/>
        <a:ext cx="999410" cy="67755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DB7FB-C87F-4690-B6ED-41A8F2388079}">
      <dsp:nvSpPr>
        <dsp:cNvPr id="0" name=""/>
        <dsp:cNvSpPr/>
      </dsp:nvSpPr>
      <dsp:spPr>
        <a:xfrm rot="5400000">
          <a:off x="385107" y="1570877"/>
          <a:ext cx="1140822" cy="1898302"/>
        </a:xfrm>
        <a:prstGeom prst="corner">
          <a:avLst>
            <a:gd name="adj1" fmla="val 16120"/>
            <a:gd name="adj2" fmla="val 16110"/>
          </a:avLst>
        </a:prstGeom>
        <a:solidFill>
          <a:schemeClr val="accent2">
            <a:hueOff val="0"/>
            <a:satOff val="0"/>
            <a:lumOff val="0"/>
            <a:alphaOff val="0"/>
          </a:schemeClr>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sp>
    <dsp:sp modelId="{90E0FFA7-0D42-4E15-868E-C66EF5015F2E}">
      <dsp:nvSpPr>
        <dsp:cNvPr id="0" name=""/>
        <dsp:cNvSpPr/>
      </dsp:nvSpPr>
      <dsp:spPr>
        <a:xfrm>
          <a:off x="194676" y="2138060"/>
          <a:ext cx="1713797" cy="1502244"/>
        </a:xfrm>
        <a:prstGeom prst="rect">
          <a:avLst/>
        </a:prstGeom>
        <a:no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New</a:t>
          </a:r>
        </a:p>
      </dsp:txBody>
      <dsp:txXfrm>
        <a:off x="194676" y="2138060"/>
        <a:ext cx="1713797" cy="1502244"/>
      </dsp:txXfrm>
    </dsp:sp>
    <dsp:sp modelId="{4B19733B-DA59-4D5C-A0D8-5282ED5AA286}">
      <dsp:nvSpPr>
        <dsp:cNvPr id="0" name=""/>
        <dsp:cNvSpPr/>
      </dsp:nvSpPr>
      <dsp:spPr>
        <a:xfrm>
          <a:off x="1585115" y="1431121"/>
          <a:ext cx="323358" cy="323358"/>
        </a:xfrm>
        <a:prstGeom prst="triangle">
          <a:avLst>
            <a:gd name="adj" fmla="val 100000"/>
          </a:avLst>
        </a:prstGeom>
        <a:solidFill>
          <a:schemeClr val="accent2">
            <a:hueOff val="780253"/>
            <a:satOff val="-973"/>
            <a:lumOff val="229"/>
            <a:alphaOff val="0"/>
          </a:schemeClr>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sp>
    <dsp:sp modelId="{ECFA118A-D4E0-40B0-B5BB-066FDEC50911}">
      <dsp:nvSpPr>
        <dsp:cNvPr id="0" name=""/>
        <dsp:cNvSpPr/>
      </dsp:nvSpPr>
      <dsp:spPr>
        <a:xfrm rot="5400000">
          <a:off x="2483131" y="1051719"/>
          <a:ext cx="1140822" cy="1898302"/>
        </a:xfrm>
        <a:prstGeom prst="corner">
          <a:avLst>
            <a:gd name="adj1" fmla="val 16120"/>
            <a:gd name="adj2" fmla="val 16110"/>
          </a:avLst>
        </a:prstGeom>
        <a:solidFill>
          <a:schemeClr val="accent2">
            <a:hueOff val="1560506"/>
            <a:satOff val="-1946"/>
            <a:lumOff val="458"/>
            <a:alphaOff val="0"/>
          </a:schemeClr>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sp>
    <dsp:sp modelId="{C588A332-9AC0-485A-A66A-1F5A45B5D00B}">
      <dsp:nvSpPr>
        <dsp:cNvPr id="0" name=""/>
        <dsp:cNvSpPr/>
      </dsp:nvSpPr>
      <dsp:spPr>
        <a:xfrm>
          <a:off x="2292699" y="1618902"/>
          <a:ext cx="1713797" cy="1502244"/>
        </a:xfrm>
        <a:prstGeom prst="rect">
          <a:avLst/>
        </a:prstGeom>
        <a:no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Open</a:t>
          </a:r>
        </a:p>
      </dsp:txBody>
      <dsp:txXfrm>
        <a:off x="2292699" y="1618902"/>
        <a:ext cx="1713797" cy="1502244"/>
      </dsp:txXfrm>
    </dsp:sp>
    <dsp:sp modelId="{0D8E0CC5-537F-4A31-8E23-5D58F5D40639}">
      <dsp:nvSpPr>
        <dsp:cNvPr id="0" name=""/>
        <dsp:cNvSpPr/>
      </dsp:nvSpPr>
      <dsp:spPr>
        <a:xfrm>
          <a:off x="3683139" y="911963"/>
          <a:ext cx="323358" cy="323358"/>
        </a:xfrm>
        <a:prstGeom prst="triangle">
          <a:avLst>
            <a:gd name="adj" fmla="val 100000"/>
          </a:avLst>
        </a:prstGeom>
        <a:solidFill>
          <a:schemeClr val="accent2">
            <a:hueOff val="2340759"/>
            <a:satOff val="-2919"/>
            <a:lumOff val="686"/>
            <a:alphaOff val="0"/>
          </a:schemeClr>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sp>
    <dsp:sp modelId="{4DBCDF46-7D38-48A2-B60A-22121A8CFB3C}">
      <dsp:nvSpPr>
        <dsp:cNvPr id="0" name=""/>
        <dsp:cNvSpPr/>
      </dsp:nvSpPr>
      <dsp:spPr>
        <a:xfrm rot="5400000">
          <a:off x="4581154" y="532561"/>
          <a:ext cx="1140822" cy="1898302"/>
        </a:xfrm>
        <a:prstGeom prst="corner">
          <a:avLst>
            <a:gd name="adj1" fmla="val 16120"/>
            <a:gd name="adj2" fmla="val 16110"/>
          </a:avLst>
        </a:prstGeom>
        <a:solidFill>
          <a:schemeClr val="accent2">
            <a:hueOff val="3121013"/>
            <a:satOff val="-3893"/>
            <a:lumOff val="915"/>
            <a:alphaOff val="0"/>
          </a:schemeClr>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sp>
    <dsp:sp modelId="{577346C3-44BD-4A4D-88BB-A7B095FA2EF9}">
      <dsp:nvSpPr>
        <dsp:cNvPr id="0" name=""/>
        <dsp:cNvSpPr/>
      </dsp:nvSpPr>
      <dsp:spPr>
        <a:xfrm>
          <a:off x="4390723" y="1099744"/>
          <a:ext cx="1713797" cy="1502244"/>
        </a:xfrm>
        <a:prstGeom prst="rect">
          <a:avLst/>
        </a:prstGeom>
        <a:no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In progress</a:t>
          </a:r>
        </a:p>
      </dsp:txBody>
      <dsp:txXfrm>
        <a:off x="4390723" y="1099744"/>
        <a:ext cx="1713797" cy="1502244"/>
      </dsp:txXfrm>
    </dsp:sp>
    <dsp:sp modelId="{C843E63E-8525-4DC9-A75D-798F43A8730E}">
      <dsp:nvSpPr>
        <dsp:cNvPr id="0" name=""/>
        <dsp:cNvSpPr/>
      </dsp:nvSpPr>
      <dsp:spPr>
        <a:xfrm>
          <a:off x="5781162" y="392805"/>
          <a:ext cx="323358" cy="323358"/>
        </a:xfrm>
        <a:prstGeom prst="triangle">
          <a:avLst>
            <a:gd name="adj" fmla="val 100000"/>
          </a:avLst>
        </a:prstGeom>
        <a:solidFill>
          <a:schemeClr val="accent2">
            <a:hueOff val="3901266"/>
            <a:satOff val="-4866"/>
            <a:lumOff val="1144"/>
            <a:alphaOff val="0"/>
          </a:schemeClr>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sp>
    <dsp:sp modelId="{CF65FF0A-F641-4674-87F4-56C7094D9121}">
      <dsp:nvSpPr>
        <dsp:cNvPr id="0" name=""/>
        <dsp:cNvSpPr/>
      </dsp:nvSpPr>
      <dsp:spPr>
        <a:xfrm rot="5400000">
          <a:off x="6679178" y="13403"/>
          <a:ext cx="1140822" cy="1898302"/>
        </a:xfrm>
        <a:prstGeom prst="corner">
          <a:avLst>
            <a:gd name="adj1" fmla="val 16120"/>
            <a:gd name="adj2" fmla="val 16110"/>
          </a:avLst>
        </a:prstGeom>
        <a:solidFill>
          <a:schemeClr val="accent2">
            <a:hueOff val="4681519"/>
            <a:satOff val="-5839"/>
            <a:lumOff val="1373"/>
            <a:alphaOff val="0"/>
          </a:schemeClr>
        </a:solidFill>
        <a:ln w="25400"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sp>
    <dsp:sp modelId="{08D8DC57-9A8C-4511-8D9B-EEEA38D9A6B8}">
      <dsp:nvSpPr>
        <dsp:cNvPr id="0" name=""/>
        <dsp:cNvSpPr/>
      </dsp:nvSpPr>
      <dsp:spPr>
        <a:xfrm>
          <a:off x="6488746" y="580586"/>
          <a:ext cx="1713797" cy="1502244"/>
        </a:xfrm>
        <a:prstGeom prst="rect">
          <a:avLst/>
        </a:prstGeom>
        <a:no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Closed</a:t>
          </a:r>
        </a:p>
      </dsp:txBody>
      <dsp:txXfrm>
        <a:off x="6488746" y="580586"/>
        <a:ext cx="1713797" cy="150224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9DFCC-CEF2-4382-9FE0-FDAFABA34AE7}">
      <dsp:nvSpPr>
        <dsp:cNvPr id="0" name=""/>
        <dsp:cNvSpPr/>
      </dsp:nvSpPr>
      <dsp:spPr>
        <a:xfrm>
          <a:off x="2404" y="180301"/>
          <a:ext cx="1907930" cy="114475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Summary – A high level 1 liner description</a:t>
          </a:r>
        </a:p>
      </dsp:txBody>
      <dsp:txXfrm>
        <a:off x="2404" y="180301"/>
        <a:ext cx="1907930" cy="1144758"/>
      </dsp:txXfrm>
    </dsp:sp>
    <dsp:sp modelId="{1A025CE5-5EB5-418D-94AF-C0D2ED9F02AB}">
      <dsp:nvSpPr>
        <dsp:cNvPr id="0" name=""/>
        <dsp:cNvSpPr/>
      </dsp:nvSpPr>
      <dsp:spPr>
        <a:xfrm>
          <a:off x="2101128" y="180301"/>
          <a:ext cx="1907930" cy="114475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Task Type – Defect</a:t>
          </a:r>
        </a:p>
      </dsp:txBody>
      <dsp:txXfrm>
        <a:off x="2101128" y="180301"/>
        <a:ext cx="1907930" cy="1144758"/>
      </dsp:txXfrm>
    </dsp:sp>
    <dsp:sp modelId="{54D838E3-96E3-4BDB-AC23-ED2AAF44032C}">
      <dsp:nvSpPr>
        <dsp:cNvPr id="0" name=""/>
        <dsp:cNvSpPr/>
      </dsp:nvSpPr>
      <dsp:spPr>
        <a:xfrm>
          <a:off x="4199852" y="180301"/>
          <a:ext cx="1907930" cy="114475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Severity – Depending on the defect</a:t>
          </a:r>
        </a:p>
      </dsp:txBody>
      <dsp:txXfrm>
        <a:off x="4199852" y="180301"/>
        <a:ext cx="1907930" cy="1144758"/>
      </dsp:txXfrm>
    </dsp:sp>
    <dsp:sp modelId="{2BB78D03-B066-4A8B-A74D-90C700D10801}">
      <dsp:nvSpPr>
        <dsp:cNvPr id="0" name=""/>
        <dsp:cNvSpPr/>
      </dsp:nvSpPr>
      <dsp:spPr>
        <a:xfrm>
          <a:off x="6298576" y="180301"/>
          <a:ext cx="1907930" cy="114475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Priority – Depending on the defect</a:t>
          </a:r>
        </a:p>
      </dsp:txBody>
      <dsp:txXfrm>
        <a:off x="6298576" y="180301"/>
        <a:ext cx="1907930" cy="1144758"/>
      </dsp:txXfrm>
    </dsp:sp>
    <dsp:sp modelId="{FBE434D0-07E2-4773-870F-0B7E2B6A9ECD}">
      <dsp:nvSpPr>
        <dsp:cNvPr id="0" name=""/>
        <dsp:cNvSpPr/>
      </dsp:nvSpPr>
      <dsp:spPr>
        <a:xfrm>
          <a:off x="2404" y="1515852"/>
          <a:ext cx="1907930" cy="114475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Related Reference – Any Use Case Reference, TC Number, any other document reference</a:t>
          </a:r>
        </a:p>
      </dsp:txBody>
      <dsp:txXfrm>
        <a:off x="2404" y="1515852"/>
        <a:ext cx="1907930" cy="1144758"/>
      </dsp:txXfrm>
    </dsp:sp>
    <dsp:sp modelId="{B0081254-9056-49C4-98AF-8D3AC7F1932A}">
      <dsp:nvSpPr>
        <dsp:cNvPr id="0" name=""/>
        <dsp:cNvSpPr/>
      </dsp:nvSpPr>
      <dsp:spPr>
        <a:xfrm>
          <a:off x="2101128" y="1515852"/>
          <a:ext cx="1907930" cy="114475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Components – if it is Parser, Tester can select Parser</a:t>
          </a:r>
        </a:p>
      </dsp:txBody>
      <dsp:txXfrm>
        <a:off x="2101128" y="1515852"/>
        <a:ext cx="1907930" cy="1144758"/>
      </dsp:txXfrm>
    </dsp:sp>
    <dsp:sp modelId="{AF41FBEC-27A6-472D-87B4-C1329A560065}">
      <dsp:nvSpPr>
        <dsp:cNvPr id="0" name=""/>
        <dsp:cNvSpPr/>
      </dsp:nvSpPr>
      <dsp:spPr>
        <a:xfrm>
          <a:off x="4199852" y="1515852"/>
          <a:ext cx="1907930" cy="114475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Affects version – depends on which version is Project on. </a:t>
          </a:r>
        </a:p>
      </dsp:txBody>
      <dsp:txXfrm>
        <a:off x="4199852" y="1515852"/>
        <a:ext cx="1907930" cy="1144758"/>
      </dsp:txXfrm>
    </dsp:sp>
    <dsp:sp modelId="{DF3CBCAD-5D98-4BA0-BEB4-CF0010AEBDF4}">
      <dsp:nvSpPr>
        <dsp:cNvPr id="0" name=""/>
        <dsp:cNvSpPr/>
      </dsp:nvSpPr>
      <dsp:spPr>
        <a:xfrm>
          <a:off x="6298576" y="1515852"/>
          <a:ext cx="1907930" cy="114475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Description – Steps to reproduce, Actual and Expected Result and reference of attached files. </a:t>
          </a:r>
        </a:p>
      </dsp:txBody>
      <dsp:txXfrm>
        <a:off x="6298576" y="1515852"/>
        <a:ext cx="1907930" cy="1144758"/>
      </dsp:txXfrm>
    </dsp:sp>
    <dsp:sp modelId="{9A5DCB60-F545-4177-9C32-504F24D78E44}">
      <dsp:nvSpPr>
        <dsp:cNvPr id="0" name=""/>
        <dsp:cNvSpPr/>
      </dsp:nvSpPr>
      <dsp:spPr>
        <a:xfrm>
          <a:off x="1051766" y="2851404"/>
          <a:ext cx="1907930" cy="114475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Assignee – Normally would be Dev Lead.</a:t>
          </a:r>
        </a:p>
      </dsp:txBody>
      <dsp:txXfrm>
        <a:off x="1051766" y="2851404"/>
        <a:ext cx="1907930" cy="1144758"/>
      </dsp:txXfrm>
    </dsp:sp>
    <dsp:sp modelId="{399AC7A1-8B33-403B-9CA9-510FFCD2EEFE}">
      <dsp:nvSpPr>
        <dsp:cNvPr id="0" name=""/>
        <dsp:cNvSpPr/>
      </dsp:nvSpPr>
      <dsp:spPr>
        <a:xfrm>
          <a:off x="3150490" y="2851404"/>
          <a:ext cx="1907930" cy="114475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Work Order – Project Work order</a:t>
          </a:r>
        </a:p>
      </dsp:txBody>
      <dsp:txXfrm>
        <a:off x="3150490" y="2851404"/>
        <a:ext cx="1907930" cy="1144758"/>
      </dsp:txXfrm>
    </dsp:sp>
    <dsp:sp modelId="{4A674B16-8BC2-41D1-8336-C849EA1725AA}">
      <dsp:nvSpPr>
        <dsp:cNvPr id="0" name=""/>
        <dsp:cNvSpPr/>
      </dsp:nvSpPr>
      <dsp:spPr>
        <a:xfrm>
          <a:off x="5249214" y="2851404"/>
          <a:ext cx="1907930" cy="114475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System Logs</a:t>
          </a:r>
        </a:p>
      </dsp:txBody>
      <dsp:txXfrm>
        <a:off x="5249214" y="2851404"/>
        <a:ext cx="1907930" cy="114475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0F4F1-7920-484A-B03A-E2B104C09357}">
      <dsp:nvSpPr>
        <dsp:cNvPr id="0" name=""/>
        <dsp:cNvSpPr/>
      </dsp:nvSpPr>
      <dsp:spPr>
        <a:xfrm>
          <a:off x="3254761" y="1770"/>
          <a:ext cx="4882142" cy="628628"/>
        </a:xfrm>
        <a:prstGeom prst="rightArrow">
          <a:avLst>
            <a:gd name="adj1" fmla="val 75000"/>
            <a:gd name="adj2" fmla="val 5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4 types of Task (BA, DEV, QA Prep and Exe and TA)</a:t>
          </a:r>
        </a:p>
      </dsp:txBody>
      <dsp:txXfrm>
        <a:off x="3254761" y="80349"/>
        <a:ext cx="4646407" cy="471471"/>
      </dsp:txXfrm>
    </dsp:sp>
    <dsp:sp modelId="{76EA24E7-74D7-42F1-9A18-AC9872F0F1C0}">
      <dsp:nvSpPr>
        <dsp:cNvPr id="0" name=""/>
        <dsp:cNvSpPr/>
      </dsp:nvSpPr>
      <dsp:spPr>
        <a:xfrm>
          <a:off x="0" y="1770"/>
          <a:ext cx="3254761" cy="62862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JIRA Structure</a:t>
          </a:r>
        </a:p>
      </dsp:txBody>
      <dsp:txXfrm>
        <a:off x="30687" y="32457"/>
        <a:ext cx="3193387" cy="567254"/>
      </dsp:txXfrm>
    </dsp:sp>
    <dsp:sp modelId="{671E0209-E1D4-45A6-9241-7DF4A97FB1F1}">
      <dsp:nvSpPr>
        <dsp:cNvPr id="0" name=""/>
        <dsp:cNvSpPr/>
      </dsp:nvSpPr>
      <dsp:spPr>
        <a:xfrm>
          <a:off x="3254761" y="693261"/>
          <a:ext cx="4882142" cy="628628"/>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Select QA Prep while creating sub task</a:t>
          </a:r>
        </a:p>
      </dsp:txBody>
      <dsp:txXfrm>
        <a:off x="3254761" y="771840"/>
        <a:ext cx="4646407" cy="471471"/>
      </dsp:txXfrm>
    </dsp:sp>
    <dsp:sp modelId="{58007122-CFCB-481C-9B39-542DD9556D1C}">
      <dsp:nvSpPr>
        <dsp:cNvPr id="0" name=""/>
        <dsp:cNvSpPr/>
      </dsp:nvSpPr>
      <dsp:spPr>
        <a:xfrm>
          <a:off x="0" y="693261"/>
          <a:ext cx="3254761" cy="628628"/>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How to create QA Prep Task</a:t>
          </a:r>
        </a:p>
      </dsp:txBody>
      <dsp:txXfrm>
        <a:off x="30687" y="723948"/>
        <a:ext cx="3193387" cy="567254"/>
      </dsp:txXfrm>
    </dsp:sp>
    <dsp:sp modelId="{A1ED5691-167E-47C0-8278-1A940E6F8F88}">
      <dsp:nvSpPr>
        <dsp:cNvPr id="0" name=""/>
        <dsp:cNvSpPr/>
      </dsp:nvSpPr>
      <dsp:spPr>
        <a:xfrm>
          <a:off x="3254761" y="1384752"/>
          <a:ext cx="4882142" cy="628628"/>
        </a:xfrm>
        <a:prstGeom prst="rightArrow">
          <a:avLst>
            <a:gd name="adj1" fmla="val 75000"/>
            <a:gd name="adj2" fmla="val 5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Select QA Exe while creating sub task</a:t>
          </a:r>
        </a:p>
      </dsp:txBody>
      <dsp:txXfrm>
        <a:off x="3254761" y="1463331"/>
        <a:ext cx="4646407" cy="471471"/>
      </dsp:txXfrm>
    </dsp:sp>
    <dsp:sp modelId="{5149C7B9-5281-4380-8790-C5771688F1BC}">
      <dsp:nvSpPr>
        <dsp:cNvPr id="0" name=""/>
        <dsp:cNvSpPr/>
      </dsp:nvSpPr>
      <dsp:spPr>
        <a:xfrm>
          <a:off x="0" y="1384752"/>
          <a:ext cx="3254761" cy="628628"/>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How to create QA Exe Task</a:t>
          </a:r>
        </a:p>
      </dsp:txBody>
      <dsp:txXfrm>
        <a:off x="30687" y="1415439"/>
        <a:ext cx="3193387" cy="567254"/>
      </dsp:txXfrm>
    </dsp:sp>
    <dsp:sp modelId="{12C26F2D-91F1-4399-A359-3684C01BB4E9}">
      <dsp:nvSpPr>
        <dsp:cNvPr id="0" name=""/>
        <dsp:cNvSpPr/>
      </dsp:nvSpPr>
      <dsp:spPr>
        <a:xfrm>
          <a:off x="3254761" y="2076244"/>
          <a:ext cx="4882142" cy="628628"/>
        </a:xfrm>
        <a:prstGeom prst="rightArrow">
          <a:avLst>
            <a:gd name="adj1" fmla="val 75000"/>
            <a:gd name="adj2" fmla="val 50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New, Open, In Progress, Review, Closed</a:t>
          </a:r>
        </a:p>
      </dsp:txBody>
      <dsp:txXfrm>
        <a:off x="3254761" y="2154823"/>
        <a:ext cx="4646407" cy="471471"/>
      </dsp:txXfrm>
    </dsp:sp>
    <dsp:sp modelId="{806150F6-AE05-47EE-80C9-FB1E53AF7632}">
      <dsp:nvSpPr>
        <dsp:cNvPr id="0" name=""/>
        <dsp:cNvSpPr/>
      </dsp:nvSpPr>
      <dsp:spPr>
        <a:xfrm>
          <a:off x="0" y="2076244"/>
          <a:ext cx="3254761" cy="62862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States of QA Prep and Exe Task</a:t>
          </a:r>
        </a:p>
      </dsp:txBody>
      <dsp:txXfrm>
        <a:off x="30687" y="2106931"/>
        <a:ext cx="3193387" cy="567254"/>
      </dsp:txXfrm>
    </dsp:sp>
    <dsp:sp modelId="{85528C27-8FBB-4D1A-B6DE-3FC0F177949D}">
      <dsp:nvSpPr>
        <dsp:cNvPr id="0" name=""/>
        <dsp:cNvSpPr/>
      </dsp:nvSpPr>
      <dsp:spPr>
        <a:xfrm>
          <a:off x="3254761" y="2767735"/>
          <a:ext cx="4882142" cy="628628"/>
        </a:xfrm>
        <a:prstGeom prst="rightArrow">
          <a:avLst>
            <a:gd name="adj1" fmla="val 75000"/>
            <a:gd name="adj2" fmla="val 50000"/>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Change States from New to Close for Prep and Exe Task</a:t>
          </a:r>
        </a:p>
      </dsp:txBody>
      <dsp:txXfrm>
        <a:off x="3254761" y="2846314"/>
        <a:ext cx="4646407" cy="471471"/>
      </dsp:txXfrm>
    </dsp:sp>
    <dsp:sp modelId="{F730596A-CB09-473A-AC58-440A3F5B5CC9}">
      <dsp:nvSpPr>
        <dsp:cNvPr id="0" name=""/>
        <dsp:cNvSpPr/>
      </dsp:nvSpPr>
      <dsp:spPr>
        <a:xfrm>
          <a:off x="0" y="2767735"/>
          <a:ext cx="3254761" cy="628628"/>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How to change Task from one state to another </a:t>
          </a:r>
        </a:p>
      </dsp:txBody>
      <dsp:txXfrm>
        <a:off x="30687" y="2798422"/>
        <a:ext cx="3193387" cy="567254"/>
      </dsp:txXfrm>
    </dsp:sp>
    <dsp:sp modelId="{93DE6E61-9F45-4313-9BA5-C8CD65EB3D91}">
      <dsp:nvSpPr>
        <dsp:cNvPr id="0" name=""/>
        <dsp:cNvSpPr/>
      </dsp:nvSpPr>
      <dsp:spPr>
        <a:xfrm>
          <a:off x="3254761" y="3459226"/>
          <a:ext cx="4882142" cy="628628"/>
        </a:xfrm>
        <a:prstGeom prst="rightArrow">
          <a:avLst>
            <a:gd name="adj1" fmla="val 75000"/>
            <a:gd name="adj2" fmla="val 5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How to link defect with QA Exe Task for monitoring </a:t>
          </a:r>
        </a:p>
      </dsp:txBody>
      <dsp:txXfrm>
        <a:off x="3254761" y="3537805"/>
        <a:ext cx="4646407" cy="471471"/>
      </dsp:txXfrm>
    </dsp:sp>
    <dsp:sp modelId="{F9142F9F-0D34-42C7-9A5E-29FBAC7237CA}">
      <dsp:nvSpPr>
        <dsp:cNvPr id="0" name=""/>
        <dsp:cNvSpPr/>
      </dsp:nvSpPr>
      <dsp:spPr>
        <a:xfrm>
          <a:off x="0" y="3459226"/>
          <a:ext cx="3254761" cy="62862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Linking of Defects with QA Exe Task</a:t>
          </a:r>
        </a:p>
      </dsp:txBody>
      <dsp:txXfrm>
        <a:off x="30687" y="3489913"/>
        <a:ext cx="3193387" cy="567254"/>
      </dsp:txXfrm>
    </dsp:sp>
    <dsp:sp modelId="{AE8F1C4F-DA71-4CE9-A557-66414FA1C808}">
      <dsp:nvSpPr>
        <dsp:cNvPr id="0" name=""/>
        <dsp:cNvSpPr/>
      </dsp:nvSpPr>
      <dsp:spPr>
        <a:xfrm>
          <a:off x="3254761" y="4150717"/>
          <a:ext cx="4882142" cy="628628"/>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Important fields to be filled while reporting defect</a:t>
          </a:r>
        </a:p>
      </dsp:txBody>
      <dsp:txXfrm>
        <a:off x="3254761" y="4229296"/>
        <a:ext cx="4646407" cy="471471"/>
      </dsp:txXfrm>
    </dsp:sp>
    <dsp:sp modelId="{5E3AB70F-346E-445B-8ABD-4DFA1C84D351}">
      <dsp:nvSpPr>
        <dsp:cNvPr id="0" name=""/>
        <dsp:cNvSpPr/>
      </dsp:nvSpPr>
      <dsp:spPr>
        <a:xfrm>
          <a:off x="0" y="4150717"/>
          <a:ext cx="3254761" cy="628628"/>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Bug Logging guidelines</a:t>
          </a:r>
        </a:p>
      </dsp:txBody>
      <dsp:txXfrm>
        <a:off x="30687" y="4181404"/>
        <a:ext cx="3193387" cy="567254"/>
      </dsp:txXfrm>
    </dsp:sp>
    <dsp:sp modelId="{8011E26C-A430-462F-A755-86F58284E660}">
      <dsp:nvSpPr>
        <dsp:cNvPr id="0" name=""/>
        <dsp:cNvSpPr/>
      </dsp:nvSpPr>
      <dsp:spPr>
        <a:xfrm>
          <a:off x="3254761" y="4842209"/>
          <a:ext cx="4882142" cy="628628"/>
        </a:xfrm>
        <a:prstGeom prst="rightArrow">
          <a:avLst>
            <a:gd name="adj1" fmla="val 75000"/>
            <a:gd name="adj2" fmla="val 5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3BFC07-3A09-4FCA-B8ED-07BC8974A1F0}">
      <dsp:nvSpPr>
        <dsp:cNvPr id="0" name=""/>
        <dsp:cNvSpPr/>
      </dsp:nvSpPr>
      <dsp:spPr>
        <a:xfrm>
          <a:off x="0" y="4842209"/>
          <a:ext cx="3254761" cy="628628"/>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Bug Life Cycle</a:t>
          </a:r>
        </a:p>
      </dsp:txBody>
      <dsp:txXfrm>
        <a:off x="30687" y="4872896"/>
        <a:ext cx="3193387" cy="56725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4" y="503053"/>
          <a:ext cx="7992879" cy="96742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t>OPF/XCT - View from Testers Perspective</a:t>
          </a:r>
        </a:p>
      </dsp:txBody>
      <dsp:txXfrm>
        <a:off x="483717" y="503053"/>
        <a:ext cx="7025454" cy="967425"/>
      </dsp:txXfrm>
    </dsp:sp>
    <dsp:sp modelId="{4305DEDA-6092-4FA4-A1EC-B32EC40096C2}">
      <dsp:nvSpPr>
        <dsp:cNvPr id="0" name=""/>
        <dsp:cNvSpPr/>
      </dsp:nvSpPr>
      <dsp:spPr>
        <a:xfrm>
          <a:off x="4" y="1593088"/>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t>Services</a:t>
          </a:r>
        </a:p>
      </dsp:txBody>
      <dsp:txXfrm>
        <a:off x="437896" y="1593088"/>
        <a:ext cx="7117096" cy="875783"/>
      </dsp:txXfrm>
    </dsp:sp>
    <dsp:sp modelId="{D6B75102-1FCF-4B34-9FCA-9CB2E914323F}">
      <dsp:nvSpPr>
        <dsp:cNvPr id="0" name=""/>
        <dsp:cNvSpPr/>
      </dsp:nvSpPr>
      <dsp:spPr>
        <a:xfrm>
          <a:off x="4" y="2591481"/>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t>Question and Answers</a:t>
          </a:r>
        </a:p>
      </dsp:txBody>
      <dsp:txXfrm>
        <a:off x="437896" y="2591481"/>
        <a:ext cx="7117096" cy="8757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0" y="1440829"/>
          <a:ext cx="7597858" cy="539281"/>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1910" tIns="20955" rIns="0" bIns="20955" numCol="1" spcCol="1270" anchor="ctr" anchorCtr="0">
          <a:noAutofit/>
        </a:bodyPr>
        <a:lstStyle/>
        <a:p>
          <a:pPr marL="0" lvl="0" indent="0" algn="just" defTabSz="1466850" rtl="0">
            <a:lnSpc>
              <a:spcPct val="90000"/>
            </a:lnSpc>
            <a:spcBef>
              <a:spcPct val="0"/>
            </a:spcBef>
            <a:spcAft>
              <a:spcPct val="35000"/>
            </a:spcAft>
            <a:buNone/>
          </a:pPr>
          <a:r>
            <a:rPr lang="en-US" sz="3300" kern="1200" dirty="0">
              <a:solidFill>
                <a:schemeClr val="bg1"/>
              </a:solidFill>
            </a:rPr>
            <a:t>Introduction To Wiki/Confluence</a:t>
          </a:r>
          <a:endParaRPr lang="en-US" sz="3300" kern="1200" dirty="0">
            <a:solidFill>
              <a:schemeClr val="bg1"/>
            </a:solidFill>
            <a:latin typeface="+mn-lt"/>
          </a:endParaRPr>
        </a:p>
      </dsp:txBody>
      <dsp:txXfrm>
        <a:off x="269641" y="1440829"/>
        <a:ext cx="7058577" cy="539281"/>
      </dsp:txXfrm>
    </dsp:sp>
    <dsp:sp modelId="{4305DEDA-6092-4FA4-A1EC-B32EC40096C2}">
      <dsp:nvSpPr>
        <dsp:cNvPr id="0" name=""/>
        <dsp:cNvSpPr/>
      </dsp:nvSpPr>
      <dsp:spPr>
        <a:xfrm>
          <a:off x="0" y="2063725"/>
          <a:ext cx="7597858" cy="539281"/>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1910" tIns="20955" rIns="0" bIns="20955" numCol="1" spcCol="1270" anchor="ctr" anchorCtr="0">
          <a:noAutofit/>
        </a:bodyPr>
        <a:lstStyle/>
        <a:p>
          <a:pPr marL="0" lvl="0" indent="0" algn="just" defTabSz="1466850" rtl="0">
            <a:lnSpc>
              <a:spcPct val="90000"/>
            </a:lnSpc>
            <a:spcBef>
              <a:spcPct val="0"/>
            </a:spcBef>
            <a:spcAft>
              <a:spcPct val="35000"/>
            </a:spcAft>
            <a:buNone/>
          </a:pPr>
          <a:r>
            <a:rPr lang="en-US" sz="3300" kern="1200" dirty="0">
              <a:solidFill>
                <a:schemeClr val="bg1"/>
              </a:solidFill>
            </a:rPr>
            <a:t>OPF Payment Testing Solution</a:t>
          </a:r>
          <a:endParaRPr lang="en-US" sz="3300" kern="1200" dirty="0">
            <a:solidFill>
              <a:schemeClr val="bg1"/>
            </a:solidFill>
            <a:latin typeface="+mn-lt"/>
          </a:endParaRPr>
        </a:p>
      </dsp:txBody>
      <dsp:txXfrm>
        <a:off x="269641" y="2063725"/>
        <a:ext cx="7058577" cy="539281"/>
      </dsp:txXfrm>
    </dsp:sp>
    <dsp:sp modelId="{FCA95D02-D9D5-40DA-8AAC-1CA1900434DD}">
      <dsp:nvSpPr>
        <dsp:cNvPr id="0" name=""/>
        <dsp:cNvSpPr/>
      </dsp:nvSpPr>
      <dsp:spPr>
        <a:xfrm>
          <a:off x="0" y="2692112"/>
          <a:ext cx="7601220" cy="616856"/>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1910" tIns="20955" rIns="0" bIns="20955" numCol="1" spcCol="1270" anchor="ctr" anchorCtr="0">
          <a:noAutofit/>
        </a:bodyPr>
        <a:lstStyle/>
        <a:p>
          <a:pPr marL="0" lvl="0" indent="0" algn="just" defTabSz="1466850" rtl="0">
            <a:lnSpc>
              <a:spcPct val="90000"/>
            </a:lnSpc>
            <a:spcBef>
              <a:spcPct val="0"/>
            </a:spcBef>
            <a:spcAft>
              <a:spcPct val="35000"/>
            </a:spcAft>
            <a:buNone/>
          </a:pPr>
          <a:r>
            <a:rPr lang="en-US" sz="3300" kern="1200" dirty="0">
              <a:solidFill>
                <a:schemeClr val="bg1"/>
              </a:solidFill>
            </a:rPr>
            <a:t>QA Involvement in SDLC</a:t>
          </a:r>
          <a:endParaRPr lang="en-US" sz="3300" kern="1200" dirty="0">
            <a:solidFill>
              <a:schemeClr val="bg1"/>
            </a:solidFill>
            <a:latin typeface="+mn-lt"/>
          </a:endParaRPr>
        </a:p>
      </dsp:txBody>
      <dsp:txXfrm>
        <a:off x="308428" y="2692112"/>
        <a:ext cx="6984364" cy="616856"/>
      </dsp:txXfrm>
    </dsp:sp>
    <dsp:sp modelId="{B847A77F-3097-4427-BC60-74EAC381DE7A}">
      <dsp:nvSpPr>
        <dsp:cNvPr id="0" name=""/>
        <dsp:cNvSpPr/>
      </dsp:nvSpPr>
      <dsp:spPr>
        <a:xfrm>
          <a:off x="0" y="3366287"/>
          <a:ext cx="7597858" cy="539281"/>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4450" tIns="22225" rIns="0" bIns="22225" numCol="1" spcCol="1270" anchor="ctr" anchorCtr="0">
          <a:noAutofit/>
        </a:bodyPr>
        <a:lstStyle/>
        <a:p>
          <a:pPr marL="0" lvl="0" indent="0" algn="just" defTabSz="1555750">
            <a:lnSpc>
              <a:spcPct val="90000"/>
            </a:lnSpc>
            <a:spcBef>
              <a:spcPct val="0"/>
            </a:spcBef>
            <a:spcAft>
              <a:spcPct val="35000"/>
            </a:spcAft>
            <a:buNone/>
          </a:pPr>
          <a:r>
            <a:rPr lang="en-US" sz="3500" kern="1200" dirty="0">
              <a:solidFill>
                <a:schemeClr val="bg1"/>
              </a:solidFill>
            </a:rPr>
            <a:t>SVN structure walkthrough</a:t>
          </a:r>
        </a:p>
      </dsp:txBody>
      <dsp:txXfrm>
        <a:off x="269641" y="3366287"/>
        <a:ext cx="7058577" cy="53928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B3014-56DF-4BA3-8972-FEED8ADC8CE4}">
      <dsp:nvSpPr>
        <dsp:cNvPr id="0" name=""/>
        <dsp:cNvSpPr/>
      </dsp:nvSpPr>
      <dsp:spPr>
        <a:xfrm>
          <a:off x="72011" y="2853"/>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latin typeface="Helvetica" panose="020B0604020202020204" pitchFamily="34" charset="0"/>
              <a:cs typeface="Helvetica" panose="020B0604020202020204" pitchFamily="34" charset="0"/>
            </a:rPr>
            <a:t>Interchange Loader</a:t>
          </a:r>
          <a:endParaRPr lang="en-US" sz="2800" kern="1200" dirty="0">
            <a:latin typeface="Helvetica" panose="020B0604020202020204" pitchFamily="34" charset="0"/>
            <a:cs typeface="Helvetica" panose="020B0604020202020204" pitchFamily="34" charset="0"/>
          </a:endParaRPr>
        </a:p>
      </dsp:txBody>
      <dsp:txXfrm>
        <a:off x="498883" y="2853"/>
        <a:ext cx="7067129" cy="853744"/>
      </dsp:txXfrm>
    </dsp:sp>
    <dsp:sp modelId="{29FD4696-40BB-4E09-86B6-DB649512F58F}">
      <dsp:nvSpPr>
        <dsp:cNvPr id="0" name=""/>
        <dsp:cNvSpPr/>
      </dsp:nvSpPr>
      <dsp:spPr>
        <a:xfrm>
          <a:off x="72011" y="976122"/>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latin typeface="Helvetica" panose="020B0604020202020204" pitchFamily="34" charset="0"/>
              <a:cs typeface="Helvetica" panose="020B0604020202020204" pitchFamily="34" charset="0"/>
            </a:rPr>
            <a:t>Parser &amp; Formatter</a:t>
          </a:r>
          <a:endParaRPr lang="en-US" sz="2800" kern="1200" dirty="0">
            <a:latin typeface="Helvetica" panose="020B0604020202020204" pitchFamily="34" charset="0"/>
            <a:cs typeface="Helvetica" panose="020B0604020202020204" pitchFamily="34" charset="0"/>
          </a:endParaRPr>
        </a:p>
      </dsp:txBody>
      <dsp:txXfrm>
        <a:off x="498883" y="976122"/>
        <a:ext cx="7067129" cy="853744"/>
      </dsp:txXfrm>
    </dsp:sp>
    <dsp:sp modelId="{5C95C47E-3045-4D55-9C74-5E302A7098E3}">
      <dsp:nvSpPr>
        <dsp:cNvPr id="0" name=""/>
        <dsp:cNvSpPr/>
      </dsp:nvSpPr>
      <dsp:spPr>
        <a:xfrm>
          <a:off x="72011" y="1949391"/>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latin typeface="Helvetica" panose="020B0604020202020204" pitchFamily="34" charset="0"/>
              <a:cs typeface="Helvetica" panose="020B0604020202020204" pitchFamily="34" charset="0"/>
            </a:rPr>
            <a:t>Duplicate check</a:t>
          </a:r>
          <a:endParaRPr lang="en-US" sz="2800" kern="1200" dirty="0">
            <a:latin typeface="Helvetica" panose="020B0604020202020204" pitchFamily="34" charset="0"/>
            <a:cs typeface="Helvetica" panose="020B0604020202020204" pitchFamily="34" charset="0"/>
          </a:endParaRPr>
        </a:p>
      </dsp:txBody>
      <dsp:txXfrm>
        <a:off x="498883" y="1949391"/>
        <a:ext cx="7067129" cy="853744"/>
      </dsp:txXfrm>
    </dsp:sp>
    <dsp:sp modelId="{7E653359-8734-467C-A868-D2C05FBF53D0}">
      <dsp:nvSpPr>
        <dsp:cNvPr id="0" name=""/>
        <dsp:cNvSpPr/>
      </dsp:nvSpPr>
      <dsp:spPr>
        <a:xfrm>
          <a:off x="72011" y="2922660"/>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latin typeface="Helvetica" panose="020B0604020202020204" pitchFamily="34" charset="0"/>
              <a:cs typeface="Helvetica" panose="020B0604020202020204" pitchFamily="34" charset="0"/>
            </a:rPr>
            <a:t>Worklist Item</a:t>
          </a:r>
          <a:endParaRPr lang="en-US" sz="2800" kern="1200" dirty="0">
            <a:latin typeface="Helvetica" panose="020B0604020202020204" pitchFamily="34" charset="0"/>
            <a:cs typeface="Helvetica" panose="020B0604020202020204" pitchFamily="34" charset="0"/>
          </a:endParaRPr>
        </a:p>
      </dsp:txBody>
      <dsp:txXfrm>
        <a:off x="498883" y="2922660"/>
        <a:ext cx="7067129" cy="853744"/>
      </dsp:txXfrm>
    </dsp:sp>
    <dsp:sp modelId="{321937E0-CCAE-41EF-B94F-F233DD1F1195}">
      <dsp:nvSpPr>
        <dsp:cNvPr id="0" name=""/>
        <dsp:cNvSpPr/>
      </dsp:nvSpPr>
      <dsp:spPr>
        <a:xfrm>
          <a:off x="72011" y="3895929"/>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latin typeface="Helvetica" panose="020B0604020202020204" pitchFamily="34" charset="0"/>
              <a:cs typeface="Helvetica" panose="020B0604020202020204" pitchFamily="34" charset="0"/>
            </a:rPr>
            <a:t>4Eye Verification</a:t>
          </a:r>
          <a:endParaRPr lang="en-US" sz="2800" kern="1200" dirty="0">
            <a:latin typeface="Helvetica" panose="020B0604020202020204" pitchFamily="34" charset="0"/>
            <a:cs typeface="Helvetica" panose="020B0604020202020204" pitchFamily="34" charset="0"/>
          </a:endParaRPr>
        </a:p>
      </dsp:txBody>
      <dsp:txXfrm>
        <a:off x="498883" y="3895929"/>
        <a:ext cx="7067129" cy="85374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B3014-56DF-4BA3-8972-FEED8ADC8CE4}">
      <dsp:nvSpPr>
        <dsp:cNvPr id="0" name=""/>
        <dsp:cNvSpPr/>
      </dsp:nvSpPr>
      <dsp:spPr>
        <a:xfrm>
          <a:off x="72011" y="2853"/>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latin typeface="Helvetica" panose="020B0604020202020204" pitchFamily="34" charset="0"/>
              <a:cs typeface="Helvetica" panose="020B0604020202020204" pitchFamily="34" charset="0"/>
            </a:rPr>
            <a:t>Interchange Loader</a:t>
          </a:r>
          <a:endParaRPr lang="en-US" sz="2800" kern="1200" dirty="0">
            <a:latin typeface="Helvetica" panose="020B0604020202020204" pitchFamily="34" charset="0"/>
            <a:cs typeface="Helvetica" panose="020B0604020202020204" pitchFamily="34" charset="0"/>
          </a:endParaRPr>
        </a:p>
      </dsp:txBody>
      <dsp:txXfrm>
        <a:off x="498883" y="2853"/>
        <a:ext cx="7067129" cy="853744"/>
      </dsp:txXfrm>
    </dsp:sp>
    <dsp:sp modelId="{29FD4696-40BB-4E09-86B6-DB649512F58F}">
      <dsp:nvSpPr>
        <dsp:cNvPr id="0" name=""/>
        <dsp:cNvSpPr/>
      </dsp:nvSpPr>
      <dsp:spPr>
        <a:xfrm>
          <a:off x="72011" y="976122"/>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solidFill>
                <a:schemeClr val="bg1">
                  <a:lumMod val="65000"/>
                </a:schemeClr>
              </a:solidFill>
              <a:latin typeface="Helvetica" panose="020B0604020202020204" pitchFamily="34" charset="0"/>
              <a:cs typeface="Helvetica" panose="020B0604020202020204" pitchFamily="34" charset="0"/>
            </a:rPr>
            <a:t>Parser &amp; Formatter</a:t>
          </a:r>
          <a:endParaRPr lang="en-US" sz="2800" kern="1200" dirty="0">
            <a:solidFill>
              <a:schemeClr val="bg1">
                <a:lumMod val="65000"/>
              </a:schemeClr>
            </a:solidFill>
            <a:latin typeface="Helvetica" panose="020B0604020202020204" pitchFamily="34" charset="0"/>
            <a:cs typeface="Helvetica" panose="020B0604020202020204" pitchFamily="34" charset="0"/>
          </a:endParaRPr>
        </a:p>
      </dsp:txBody>
      <dsp:txXfrm>
        <a:off x="498883" y="976122"/>
        <a:ext cx="7067129" cy="853744"/>
      </dsp:txXfrm>
    </dsp:sp>
    <dsp:sp modelId="{5C95C47E-3045-4D55-9C74-5E302A7098E3}">
      <dsp:nvSpPr>
        <dsp:cNvPr id="0" name=""/>
        <dsp:cNvSpPr/>
      </dsp:nvSpPr>
      <dsp:spPr>
        <a:xfrm>
          <a:off x="72011" y="1949391"/>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solidFill>
                <a:schemeClr val="bg1">
                  <a:lumMod val="65000"/>
                </a:schemeClr>
              </a:solidFill>
              <a:latin typeface="Helvetica" panose="020B0604020202020204" pitchFamily="34" charset="0"/>
              <a:cs typeface="Helvetica" panose="020B0604020202020204" pitchFamily="34" charset="0"/>
            </a:rPr>
            <a:t>Duplicate check</a:t>
          </a:r>
          <a:endParaRPr lang="en-US" sz="2800" kern="1200" dirty="0">
            <a:solidFill>
              <a:schemeClr val="bg1">
                <a:lumMod val="65000"/>
              </a:schemeClr>
            </a:solidFill>
            <a:latin typeface="Helvetica" panose="020B0604020202020204" pitchFamily="34" charset="0"/>
            <a:cs typeface="Helvetica" panose="020B0604020202020204" pitchFamily="34" charset="0"/>
          </a:endParaRPr>
        </a:p>
      </dsp:txBody>
      <dsp:txXfrm>
        <a:off x="498883" y="1949391"/>
        <a:ext cx="7067129" cy="853744"/>
      </dsp:txXfrm>
    </dsp:sp>
    <dsp:sp modelId="{7E653359-8734-467C-A868-D2C05FBF53D0}">
      <dsp:nvSpPr>
        <dsp:cNvPr id="0" name=""/>
        <dsp:cNvSpPr/>
      </dsp:nvSpPr>
      <dsp:spPr>
        <a:xfrm>
          <a:off x="72011" y="2922660"/>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solidFill>
                <a:schemeClr val="bg1">
                  <a:lumMod val="65000"/>
                </a:schemeClr>
              </a:solidFill>
              <a:latin typeface="Helvetica" panose="020B0604020202020204" pitchFamily="34" charset="0"/>
              <a:cs typeface="Helvetica" panose="020B0604020202020204" pitchFamily="34" charset="0"/>
            </a:rPr>
            <a:t>Worklist Item</a:t>
          </a:r>
          <a:endParaRPr lang="en-US" sz="2800" kern="1200" dirty="0">
            <a:solidFill>
              <a:schemeClr val="bg1">
                <a:lumMod val="65000"/>
              </a:schemeClr>
            </a:solidFill>
            <a:latin typeface="Helvetica" panose="020B0604020202020204" pitchFamily="34" charset="0"/>
            <a:cs typeface="Helvetica" panose="020B0604020202020204" pitchFamily="34" charset="0"/>
          </a:endParaRPr>
        </a:p>
      </dsp:txBody>
      <dsp:txXfrm>
        <a:off x="498883" y="2922660"/>
        <a:ext cx="7067129" cy="853744"/>
      </dsp:txXfrm>
    </dsp:sp>
    <dsp:sp modelId="{321937E0-CCAE-41EF-B94F-F233DD1F1195}">
      <dsp:nvSpPr>
        <dsp:cNvPr id="0" name=""/>
        <dsp:cNvSpPr/>
      </dsp:nvSpPr>
      <dsp:spPr>
        <a:xfrm>
          <a:off x="72011" y="3895929"/>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solidFill>
                <a:schemeClr val="bg1">
                  <a:lumMod val="65000"/>
                </a:schemeClr>
              </a:solidFill>
              <a:latin typeface="Helvetica" panose="020B0604020202020204" pitchFamily="34" charset="0"/>
              <a:cs typeface="Helvetica" panose="020B0604020202020204" pitchFamily="34" charset="0"/>
            </a:rPr>
            <a:t>4Eye Verification</a:t>
          </a:r>
          <a:endParaRPr lang="en-US" sz="2800" kern="1200" dirty="0">
            <a:solidFill>
              <a:schemeClr val="bg1">
                <a:lumMod val="65000"/>
              </a:schemeClr>
            </a:solidFill>
            <a:latin typeface="Helvetica" panose="020B0604020202020204" pitchFamily="34" charset="0"/>
            <a:cs typeface="Helvetica" panose="020B0604020202020204" pitchFamily="34" charset="0"/>
          </a:endParaRPr>
        </a:p>
      </dsp:txBody>
      <dsp:txXfrm>
        <a:off x="498883" y="3895929"/>
        <a:ext cx="7067129" cy="85374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B3014-56DF-4BA3-8972-FEED8ADC8CE4}">
      <dsp:nvSpPr>
        <dsp:cNvPr id="0" name=""/>
        <dsp:cNvSpPr/>
      </dsp:nvSpPr>
      <dsp:spPr>
        <a:xfrm>
          <a:off x="72011" y="2853"/>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solidFill>
                <a:schemeClr val="bg1">
                  <a:lumMod val="65000"/>
                </a:schemeClr>
              </a:solidFill>
            </a:rPr>
            <a:t>Interchange Loader</a:t>
          </a:r>
          <a:endParaRPr lang="en-US" sz="2800" kern="1200" dirty="0">
            <a:solidFill>
              <a:schemeClr val="bg1">
                <a:lumMod val="65000"/>
              </a:schemeClr>
            </a:solidFill>
          </a:endParaRPr>
        </a:p>
      </dsp:txBody>
      <dsp:txXfrm>
        <a:off x="498883" y="2853"/>
        <a:ext cx="7067129" cy="853744"/>
      </dsp:txXfrm>
    </dsp:sp>
    <dsp:sp modelId="{29FD4696-40BB-4E09-86B6-DB649512F58F}">
      <dsp:nvSpPr>
        <dsp:cNvPr id="0" name=""/>
        <dsp:cNvSpPr/>
      </dsp:nvSpPr>
      <dsp:spPr>
        <a:xfrm>
          <a:off x="72011" y="976122"/>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t>Parser &amp; Formatter</a:t>
          </a:r>
          <a:endParaRPr lang="en-US" sz="2800" kern="1200" dirty="0"/>
        </a:p>
      </dsp:txBody>
      <dsp:txXfrm>
        <a:off x="498883" y="976122"/>
        <a:ext cx="7067129" cy="853744"/>
      </dsp:txXfrm>
    </dsp:sp>
    <dsp:sp modelId="{5C95C47E-3045-4D55-9C74-5E302A7098E3}">
      <dsp:nvSpPr>
        <dsp:cNvPr id="0" name=""/>
        <dsp:cNvSpPr/>
      </dsp:nvSpPr>
      <dsp:spPr>
        <a:xfrm>
          <a:off x="72011" y="1949391"/>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solidFill>
                <a:schemeClr val="bg1">
                  <a:lumMod val="65000"/>
                </a:schemeClr>
              </a:solidFill>
            </a:rPr>
            <a:t>Duplicate check</a:t>
          </a:r>
          <a:endParaRPr lang="en-US" sz="2800" kern="1200" dirty="0">
            <a:solidFill>
              <a:schemeClr val="bg1">
                <a:lumMod val="65000"/>
              </a:schemeClr>
            </a:solidFill>
          </a:endParaRPr>
        </a:p>
      </dsp:txBody>
      <dsp:txXfrm>
        <a:off x="498883" y="1949391"/>
        <a:ext cx="7067129" cy="853744"/>
      </dsp:txXfrm>
    </dsp:sp>
    <dsp:sp modelId="{7E653359-8734-467C-A868-D2C05FBF53D0}">
      <dsp:nvSpPr>
        <dsp:cNvPr id="0" name=""/>
        <dsp:cNvSpPr/>
      </dsp:nvSpPr>
      <dsp:spPr>
        <a:xfrm>
          <a:off x="72011" y="2922660"/>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solidFill>
                <a:schemeClr val="bg1">
                  <a:lumMod val="65000"/>
                </a:schemeClr>
              </a:solidFill>
            </a:rPr>
            <a:t>Worklist Item</a:t>
          </a:r>
          <a:endParaRPr lang="en-US" sz="2800" kern="1200" dirty="0">
            <a:solidFill>
              <a:schemeClr val="bg1">
                <a:lumMod val="65000"/>
              </a:schemeClr>
            </a:solidFill>
          </a:endParaRPr>
        </a:p>
      </dsp:txBody>
      <dsp:txXfrm>
        <a:off x="498883" y="2922660"/>
        <a:ext cx="7067129" cy="853744"/>
      </dsp:txXfrm>
    </dsp:sp>
    <dsp:sp modelId="{321937E0-CCAE-41EF-B94F-F233DD1F1195}">
      <dsp:nvSpPr>
        <dsp:cNvPr id="0" name=""/>
        <dsp:cNvSpPr/>
      </dsp:nvSpPr>
      <dsp:spPr>
        <a:xfrm>
          <a:off x="72011" y="3895929"/>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solidFill>
                <a:schemeClr val="bg1">
                  <a:lumMod val="65000"/>
                </a:schemeClr>
              </a:solidFill>
            </a:rPr>
            <a:t>4Eye Verification</a:t>
          </a:r>
          <a:endParaRPr lang="en-US" sz="2800" kern="1200" dirty="0">
            <a:solidFill>
              <a:schemeClr val="bg1">
                <a:lumMod val="65000"/>
              </a:schemeClr>
            </a:solidFill>
          </a:endParaRPr>
        </a:p>
      </dsp:txBody>
      <dsp:txXfrm>
        <a:off x="498883" y="3895929"/>
        <a:ext cx="7067129" cy="85374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B3014-56DF-4BA3-8972-FEED8ADC8CE4}">
      <dsp:nvSpPr>
        <dsp:cNvPr id="0" name=""/>
        <dsp:cNvSpPr/>
      </dsp:nvSpPr>
      <dsp:spPr>
        <a:xfrm>
          <a:off x="72011" y="2853"/>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solidFill>
                <a:schemeClr val="bg1">
                  <a:lumMod val="65000"/>
                </a:schemeClr>
              </a:solidFill>
              <a:latin typeface="Helvetica" panose="020B0604020202020204" pitchFamily="34" charset="0"/>
              <a:cs typeface="Helvetica" panose="020B0604020202020204" pitchFamily="34" charset="0"/>
            </a:rPr>
            <a:t>Interchange Loader</a:t>
          </a:r>
          <a:endParaRPr lang="en-US" sz="2800" kern="1200" dirty="0">
            <a:solidFill>
              <a:schemeClr val="bg1">
                <a:lumMod val="65000"/>
              </a:schemeClr>
            </a:solidFill>
            <a:latin typeface="Helvetica" panose="020B0604020202020204" pitchFamily="34" charset="0"/>
            <a:cs typeface="Helvetica" panose="020B0604020202020204" pitchFamily="34" charset="0"/>
          </a:endParaRPr>
        </a:p>
      </dsp:txBody>
      <dsp:txXfrm>
        <a:off x="498883" y="2853"/>
        <a:ext cx="7067129" cy="853744"/>
      </dsp:txXfrm>
    </dsp:sp>
    <dsp:sp modelId="{29FD4696-40BB-4E09-86B6-DB649512F58F}">
      <dsp:nvSpPr>
        <dsp:cNvPr id="0" name=""/>
        <dsp:cNvSpPr/>
      </dsp:nvSpPr>
      <dsp:spPr>
        <a:xfrm>
          <a:off x="72011" y="976122"/>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solidFill>
                <a:schemeClr val="bg1">
                  <a:lumMod val="65000"/>
                </a:schemeClr>
              </a:solidFill>
              <a:latin typeface="Helvetica" panose="020B0604020202020204" pitchFamily="34" charset="0"/>
              <a:cs typeface="Helvetica" panose="020B0604020202020204" pitchFamily="34" charset="0"/>
            </a:rPr>
            <a:t>Parser &amp; Formatter</a:t>
          </a:r>
          <a:endParaRPr lang="en-US" sz="2800" kern="1200" dirty="0">
            <a:solidFill>
              <a:schemeClr val="bg1">
                <a:lumMod val="65000"/>
              </a:schemeClr>
            </a:solidFill>
            <a:latin typeface="Helvetica" panose="020B0604020202020204" pitchFamily="34" charset="0"/>
            <a:cs typeface="Helvetica" panose="020B0604020202020204" pitchFamily="34" charset="0"/>
          </a:endParaRPr>
        </a:p>
      </dsp:txBody>
      <dsp:txXfrm>
        <a:off x="498883" y="976122"/>
        <a:ext cx="7067129" cy="853744"/>
      </dsp:txXfrm>
    </dsp:sp>
    <dsp:sp modelId="{5C95C47E-3045-4D55-9C74-5E302A7098E3}">
      <dsp:nvSpPr>
        <dsp:cNvPr id="0" name=""/>
        <dsp:cNvSpPr/>
      </dsp:nvSpPr>
      <dsp:spPr>
        <a:xfrm>
          <a:off x="72011" y="1949391"/>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latin typeface="Helvetica" panose="020B0604020202020204" pitchFamily="34" charset="0"/>
              <a:cs typeface="Helvetica" panose="020B0604020202020204" pitchFamily="34" charset="0"/>
            </a:rPr>
            <a:t>Duplicate check</a:t>
          </a:r>
          <a:endParaRPr lang="en-US" sz="2800" kern="1200" dirty="0">
            <a:latin typeface="Helvetica" panose="020B0604020202020204" pitchFamily="34" charset="0"/>
            <a:cs typeface="Helvetica" panose="020B0604020202020204" pitchFamily="34" charset="0"/>
          </a:endParaRPr>
        </a:p>
      </dsp:txBody>
      <dsp:txXfrm>
        <a:off x="498883" y="1949391"/>
        <a:ext cx="7067129" cy="853744"/>
      </dsp:txXfrm>
    </dsp:sp>
    <dsp:sp modelId="{7E653359-8734-467C-A868-D2C05FBF53D0}">
      <dsp:nvSpPr>
        <dsp:cNvPr id="0" name=""/>
        <dsp:cNvSpPr/>
      </dsp:nvSpPr>
      <dsp:spPr>
        <a:xfrm>
          <a:off x="72011" y="2922660"/>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solidFill>
                <a:schemeClr val="bg1">
                  <a:lumMod val="65000"/>
                </a:schemeClr>
              </a:solidFill>
              <a:latin typeface="Helvetica" panose="020B0604020202020204" pitchFamily="34" charset="0"/>
              <a:cs typeface="Helvetica" panose="020B0604020202020204" pitchFamily="34" charset="0"/>
            </a:rPr>
            <a:t>Worklist Item</a:t>
          </a:r>
          <a:endParaRPr lang="en-US" sz="2800" kern="1200" dirty="0">
            <a:solidFill>
              <a:schemeClr val="bg1">
                <a:lumMod val="65000"/>
              </a:schemeClr>
            </a:solidFill>
            <a:latin typeface="Helvetica" panose="020B0604020202020204" pitchFamily="34" charset="0"/>
            <a:cs typeface="Helvetica" panose="020B0604020202020204" pitchFamily="34" charset="0"/>
          </a:endParaRPr>
        </a:p>
      </dsp:txBody>
      <dsp:txXfrm>
        <a:off x="498883" y="2922660"/>
        <a:ext cx="7067129" cy="853744"/>
      </dsp:txXfrm>
    </dsp:sp>
    <dsp:sp modelId="{321937E0-CCAE-41EF-B94F-F233DD1F1195}">
      <dsp:nvSpPr>
        <dsp:cNvPr id="0" name=""/>
        <dsp:cNvSpPr/>
      </dsp:nvSpPr>
      <dsp:spPr>
        <a:xfrm>
          <a:off x="72011" y="3895929"/>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solidFill>
                <a:schemeClr val="bg1">
                  <a:lumMod val="65000"/>
                </a:schemeClr>
              </a:solidFill>
              <a:latin typeface="Helvetica" panose="020B0604020202020204" pitchFamily="34" charset="0"/>
              <a:cs typeface="Helvetica" panose="020B0604020202020204" pitchFamily="34" charset="0"/>
            </a:rPr>
            <a:t>4Eye Verification</a:t>
          </a:r>
          <a:endParaRPr lang="en-US" sz="2800" kern="1200" dirty="0">
            <a:solidFill>
              <a:schemeClr val="bg1">
                <a:lumMod val="65000"/>
              </a:schemeClr>
            </a:solidFill>
            <a:latin typeface="Helvetica" panose="020B0604020202020204" pitchFamily="34" charset="0"/>
            <a:cs typeface="Helvetica" panose="020B0604020202020204" pitchFamily="34" charset="0"/>
          </a:endParaRPr>
        </a:p>
      </dsp:txBody>
      <dsp:txXfrm>
        <a:off x="498883" y="3895929"/>
        <a:ext cx="7067129" cy="85374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B3014-56DF-4BA3-8972-FEED8ADC8CE4}">
      <dsp:nvSpPr>
        <dsp:cNvPr id="0" name=""/>
        <dsp:cNvSpPr/>
      </dsp:nvSpPr>
      <dsp:spPr>
        <a:xfrm>
          <a:off x="72011" y="2853"/>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solidFill>
                <a:schemeClr val="bg1">
                  <a:lumMod val="65000"/>
                </a:schemeClr>
              </a:solidFill>
              <a:latin typeface="Helvetica" panose="020B0604020202020204" pitchFamily="34" charset="0"/>
              <a:cs typeface="Helvetica" panose="020B0604020202020204" pitchFamily="34" charset="0"/>
            </a:rPr>
            <a:t>Interchange Loader</a:t>
          </a:r>
          <a:endParaRPr lang="en-US" sz="2800" kern="1200" dirty="0">
            <a:solidFill>
              <a:schemeClr val="bg1">
                <a:lumMod val="65000"/>
              </a:schemeClr>
            </a:solidFill>
            <a:latin typeface="Helvetica" panose="020B0604020202020204" pitchFamily="34" charset="0"/>
            <a:cs typeface="Helvetica" panose="020B0604020202020204" pitchFamily="34" charset="0"/>
          </a:endParaRPr>
        </a:p>
      </dsp:txBody>
      <dsp:txXfrm>
        <a:off x="498883" y="2853"/>
        <a:ext cx="7067129" cy="853744"/>
      </dsp:txXfrm>
    </dsp:sp>
    <dsp:sp modelId="{29FD4696-40BB-4E09-86B6-DB649512F58F}">
      <dsp:nvSpPr>
        <dsp:cNvPr id="0" name=""/>
        <dsp:cNvSpPr/>
      </dsp:nvSpPr>
      <dsp:spPr>
        <a:xfrm>
          <a:off x="72011" y="976122"/>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solidFill>
                <a:schemeClr val="bg1">
                  <a:lumMod val="65000"/>
                </a:schemeClr>
              </a:solidFill>
              <a:latin typeface="Helvetica" panose="020B0604020202020204" pitchFamily="34" charset="0"/>
              <a:cs typeface="Helvetica" panose="020B0604020202020204" pitchFamily="34" charset="0"/>
            </a:rPr>
            <a:t>Parser &amp; Formatter</a:t>
          </a:r>
          <a:endParaRPr lang="en-US" sz="2800" kern="1200" dirty="0">
            <a:solidFill>
              <a:schemeClr val="bg1">
                <a:lumMod val="65000"/>
              </a:schemeClr>
            </a:solidFill>
            <a:latin typeface="Helvetica" panose="020B0604020202020204" pitchFamily="34" charset="0"/>
            <a:cs typeface="Helvetica" panose="020B0604020202020204" pitchFamily="34" charset="0"/>
          </a:endParaRPr>
        </a:p>
      </dsp:txBody>
      <dsp:txXfrm>
        <a:off x="498883" y="976122"/>
        <a:ext cx="7067129" cy="853744"/>
      </dsp:txXfrm>
    </dsp:sp>
    <dsp:sp modelId="{5C95C47E-3045-4D55-9C74-5E302A7098E3}">
      <dsp:nvSpPr>
        <dsp:cNvPr id="0" name=""/>
        <dsp:cNvSpPr/>
      </dsp:nvSpPr>
      <dsp:spPr>
        <a:xfrm>
          <a:off x="72011" y="1949391"/>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solidFill>
                <a:schemeClr val="bg1">
                  <a:lumMod val="65000"/>
                </a:schemeClr>
              </a:solidFill>
              <a:latin typeface="Helvetica" panose="020B0604020202020204" pitchFamily="34" charset="0"/>
              <a:cs typeface="Helvetica" panose="020B0604020202020204" pitchFamily="34" charset="0"/>
            </a:rPr>
            <a:t>Duplicate check</a:t>
          </a:r>
          <a:endParaRPr lang="en-US" sz="2800" kern="1200" dirty="0">
            <a:solidFill>
              <a:schemeClr val="bg1">
                <a:lumMod val="65000"/>
              </a:schemeClr>
            </a:solidFill>
            <a:latin typeface="Helvetica" panose="020B0604020202020204" pitchFamily="34" charset="0"/>
            <a:cs typeface="Helvetica" panose="020B0604020202020204" pitchFamily="34" charset="0"/>
          </a:endParaRPr>
        </a:p>
      </dsp:txBody>
      <dsp:txXfrm>
        <a:off x="498883" y="1949391"/>
        <a:ext cx="7067129" cy="853744"/>
      </dsp:txXfrm>
    </dsp:sp>
    <dsp:sp modelId="{7E653359-8734-467C-A868-D2C05FBF53D0}">
      <dsp:nvSpPr>
        <dsp:cNvPr id="0" name=""/>
        <dsp:cNvSpPr/>
      </dsp:nvSpPr>
      <dsp:spPr>
        <a:xfrm>
          <a:off x="72011" y="2922660"/>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solidFill>
                <a:schemeClr val="bg1"/>
              </a:solidFill>
              <a:latin typeface="Helvetica" panose="020B0604020202020204" pitchFamily="34" charset="0"/>
              <a:cs typeface="Helvetica" panose="020B0604020202020204" pitchFamily="34" charset="0"/>
            </a:rPr>
            <a:t>Worklist Item</a:t>
          </a:r>
          <a:endParaRPr lang="en-US" sz="2800" kern="1200" dirty="0">
            <a:solidFill>
              <a:schemeClr val="bg1"/>
            </a:solidFill>
            <a:latin typeface="Helvetica" panose="020B0604020202020204" pitchFamily="34" charset="0"/>
            <a:cs typeface="Helvetica" panose="020B0604020202020204" pitchFamily="34" charset="0"/>
          </a:endParaRPr>
        </a:p>
      </dsp:txBody>
      <dsp:txXfrm>
        <a:off x="498883" y="2922660"/>
        <a:ext cx="7067129" cy="853744"/>
      </dsp:txXfrm>
    </dsp:sp>
    <dsp:sp modelId="{321937E0-CCAE-41EF-B94F-F233DD1F1195}">
      <dsp:nvSpPr>
        <dsp:cNvPr id="0" name=""/>
        <dsp:cNvSpPr/>
      </dsp:nvSpPr>
      <dsp:spPr>
        <a:xfrm>
          <a:off x="72011" y="3895929"/>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solidFill>
                <a:schemeClr val="bg1">
                  <a:lumMod val="65000"/>
                </a:schemeClr>
              </a:solidFill>
              <a:latin typeface="Helvetica" panose="020B0604020202020204" pitchFamily="34" charset="0"/>
              <a:cs typeface="Helvetica" panose="020B0604020202020204" pitchFamily="34" charset="0"/>
            </a:rPr>
            <a:t>4Eye Verification</a:t>
          </a:r>
          <a:endParaRPr lang="en-US" sz="2800" kern="1200" dirty="0">
            <a:solidFill>
              <a:schemeClr val="bg1">
                <a:lumMod val="65000"/>
              </a:schemeClr>
            </a:solidFill>
            <a:latin typeface="Helvetica" panose="020B0604020202020204" pitchFamily="34" charset="0"/>
            <a:cs typeface="Helvetica" panose="020B0604020202020204" pitchFamily="34" charset="0"/>
          </a:endParaRPr>
        </a:p>
      </dsp:txBody>
      <dsp:txXfrm>
        <a:off x="498883" y="3895929"/>
        <a:ext cx="7067129" cy="85374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B3014-56DF-4BA3-8972-FEED8ADC8CE4}">
      <dsp:nvSpPr>
        <dsp:cNvPr id="0" name=""/>
        <dsp:cNvSpPr/>
      </dsp:nvSpPr>
      <dsp:spPr>
        <a:xfrm>
          <a:off x="72011" y="2853"/>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solidFill>
                <a:schemeClr val="bg1">
                  <a:lumMod val="65000"/>
                </a:schemeClr>
              </a:solidFill>
              <a:latin typeface="Helvetica" panose="020B0604020202020204" pitchFamily="34" charset="0"/>
              <a:cs typeface="Helvetica" panose="020B0604020202020204" pitchFamily="34" charset="0"/>
            </a:rPr>
            <a:t>Interchange Loader</a:t>
          </a:r>
          <a:endParaRPr lang="en-US" sz="2800" kern="1200" dirty="0">
            <a:solidFill>
              <a:schemeClr val="bg1">
                <a:lumMod val="65000"/>
              </a:schemeClr>
            </a:solidFill>
            <a:latin typeface="Helvetica" panose="020B0604020202020204" pitchFamily="34" charset="0"/>
            <a:cs typeface="Helvetica" panose="020B0604020202020204" pitchFamily="34" charset="0"/>
          </a:endParaRPr>
        </a:p>
      </dsp:txBody>
      <dsp:txXfrm>
        <a:off x="498883" y="2853"/>
        <a:ext cx="7067129" cy="853744"/>
      </dsp:txXfrm>
    </dsp:sp>
    <dsp:sp modelId="{29FD4696-40BB-4E09-86B6-DB649512F58F}">
      <dsp:nvSpPr>
        <dsp:cNvPr id="0" name=""/>
        <dsp:cNvSpPr/>
      </dsp:nvSpPr>
      <dsp:spPr>
        <a:xfrm>
          <a:off x="72011" y="976122"/>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solidFill>
                <a:schemeClr val="bg1">
                  <a:lumMod val="65000"/>
                </a:schemeClr>
              </a:solidFill>
              <a:latin typeface="Helvetica" panose="020B0604020202020204" pitchFamily="34" charset="0"/>
              <a:cs typeface="Helvetica" panose="020B0604020202020204" pitchFamily="34" charset="0"/>
            </a:rPr>
            <a:t>Parser &amp; Formatter</a:t>
          </a:r>
          <a:endParaRPr lang="en-US" sz="2800" kern="1200" dirty="0">
            <a:solidFill>
              <a:schemeClr val="bg1">
                <a:lumMod val="65000"/>
              </a:schemeClr>
            </a:solidFill>
            <a:latin typeface="Helvetica" panose="020B0604020202020204" pitchFamily="34" charset="0"/>
            <a:cs typeface="Helvetica" panose="020B0604020202020204" pitchFamily="34" charset="0"/>
          </a:endParaRPr>
        </a:p>
      </dsp:txBody>
      <dsp:txXfrm>
        <a:off x="498883" y="976122"/>
        <a:ext cx="7067129" cy="853744"/>
      </dsp:txXfrm>
    </dsp:sp>
    <dsp:sp modelId="{5C95C47E-3045-4D55-9C74-5E302A7098E3}">
      <dsp:nvSpPr>
        <dsp:cNvPr id="0" name=""/>
        <dsp:cNvSpPr/>
      </dsp:nvSpPr>
      <dsp:spPr>
        <a:xfrm>
          <a:off x="72011" y="1949391"/>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solidFill>
                <a:schemeClr val="bg1">
                  <a:lumMod val="65000"/>
                </a:schemeClr>
              </a:solidFill>
              <a:latin typeface="Helvetica" panose="020B0604020202020204" pitchFamily="34" charset="0"/>
              <a:cs typeface="Helvetica" panose="020B0604020202020204" pitchFamily="34" charset="0"/>
            </a:rPr>
            <a:t>Duplicate check</a:t>
          </a:r>
          <a:endParaRPr lang="en-US" sz="2800" kern="1200" dirty="0">
            <a:solidFill>
              <a:schemeClr val="bg1">
                <a:lumMod val="65000"/>
              </a:schemeClr>
            </a:solidFill>
            <a:latin typeface="Helvetica" panose="020B0604020202020204" pitchFamily="34" charset="0"/>
            <a:cs typeface="Helvetica" panose="020B0604020202020204" pitchFamily="34" charset="0"/>
          </a:endParaRPr>
        </a:p>
      </dsp:txBody>
      <dsp:txXfrm>
        <a:off x="498883" y="1949391"/>
        <a:ext cx="7067129" cy="853744"/>
      </dsp:txXfrm>
    </dsp:sp>
    <dsp:sp modelId="{7E653359-8734-467C-A868-D2C05FBF53D0}">
      <dsp:nvSpPr>
        <dsp:cNvPr id="0" name=""/>
        <dsp:cNvSpPr/>
      </dsp:nvSpPr>
      <dsp:spPr>
        <a:xfrm>
          <a:off x="72011" y="2922660"/>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solidFill>
                <a:schemeClr val="bg1">
                  <a:lumMod val="65000"/>
                </a:schemeClr>
              </a:solidFill>
              <a:latin typeface="Helvetica" panose="020B0604020202020204" pitchFamily="34" charset="0"/>
              <a:cs typeface="Helvetica" panose="020B0604020202020204" pitchFamily="34" charset="0"/>
            </a:rPr>
            <a:t>Worklist Item</a:t>
          </a:r>
          <a:endParaRPr lang="en-US" sz="2800" kern="1200" dirty="0">
            <a:solidFill>
              <a:schemeClr val="bg1">
                <a:lumMod val="65000"/>
              </a:schemeClr>
            </a:solidFill>
            <a:latin typeface="Helvetica" panose="020B0604020202020204" pitchFamily="34" charset="0"/>
            <a:cs typeface="Helvetica" panose="020B0604020202020204" pitchFamily="34" charset="0"/>
          </a:endParaRPr>
        </a:p>
      </dsp:txBody>
      <dsp:txXfrm>
        <a:off x="498883" y="2922660"/>
        <a:ext cx="7067129" cy="853744"/>
      </dsp:txXfrm>
    </dsp:sp>
    <dsp:sp modelId="{321937E0-CCAE-41EF-B94F-F233DD1F1195}">
      <dsp:nvSpPr>
        <dsp:cNvPr id="0" name=""/>
        <dsp:cNvSpPr/>
      </dsp:nvSpPr>
      <dsp:spPr>
        <a:xfrm>
          <a:off x="72011" y="3895929"/>
          <a:ext cx="7920873" cy="8537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rtl="0">
            <a:lnSpc>
              <a:spcPct val="90000"/>
            </a:lnSpc>
            <a:spcBef>
              <a:spcPct val="0"/>
            </a:spcBef>
            <a:spcAft>
              <a:spcPct val="35000"/>
            </a:spcAft>
            <a:buNone/>
          </a:pPr>
          <a:r>
            <a:rPr lang="en-IN" sz="2800" kern="1200" dirty="0">
              <a:solidFill>
                <a:schemeClr val="bg1"/>
              </a:solidFill>
              <a:latin typeface="Helvetica" panose="020B0604020202020204" pitchFamily="34" charset="0"/>
              <a:cs typeface="Helvetica" panose="020B0604020202020204" pitchFamily="34" charset="0"/>
            </a:rPr>
            <a:t>4Eye Verification</a:t>
          </a:r>
          <a:endParaRPr lang="en-US" sz="2800" kern="1200" dirty="0">
            <a:solidFill>
              <a:schemeClr val="bg1"/>
            </a:solidFill>
            <a:latin typeface="Helvetica" panose="020B0604020202020204" pitchFamily="34" charset="0"/>
            <a:cs typeface="Helvetica" panose="020B0604020202020204" pitchFamily="34" charset="0"/>
          </a:endParaRPr>
        </a:p>
      </dsp:txBody>
      <dsp:txXfrm>
        <a:off x="498883" y="3895929"/>
        <a:ext cx="7067129" cy="85374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4" y="503053"/>
          <a:ext cx="7992879" cy="96742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0" bIns="22860" numCol="1" spcCol="1270" anchor="ctr" anchorCtr="0">
          <a:noAutofit/>
        </a:bodyPr>
        <a:lstStyle/>
        <a:p>
          <a:pPr marL="0" lvl="0" indent="0" algn="ctr" defTabSz="1600200" rtl="0">
            <a:lnSpc>
              <a:spcPct val="90000"/>
            </a:lnSpc>
            <a:spcBef>
              <a:spcPct val="0"/>
            </a:spcBef>
            <a:spcAft>
              <a:spcPct val="35000"/>
            </a:spcAft>
            <a:buNone/>
          </a:pPr>
          <a:r>
            <a:rPr lang="en-US" sz="3600" kern="1200" dirty="0">
              <a:latin typeface="Helvetica" panose="020B0604020202020204" pitchFamily="34" charset="0"/>
              <a:cs typeface="Helvetica" panose="020B0604020202020204" pitchFamily="34" charset="0"/>
            </a:rPr>
            <a:t>TVA – Overview &amp; Walkthroughs</a:t>
          </a:r>
        </a:p>
      </dsp:txBody>
      <dsp:txXfrm>
        <a:off x="483717" y="503053"/>
        <a:ext cx="7025454" cy="967425"/>
      </dsp:txXfrm>
    </dsp:sp>
    <dsp:sp modelId="{4305DEDA-6092-4FA4-A1EC-B32EC40096C2}">
      <dsp:nvSpPr>
        <dsp:cNvPr id="0" name=""/>
        <dsp:cNvSpPr/>
      </dsp:nvSpPr>
      <dsp:spPr>
        <a:xfrm>
          <a:off x="4" y="1593088"/>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0" bIns="22860" numCol="1" spcCol="1270" anchor="ctr" anchorCtr="0">
          <a:noAutofit/>
        </a:bodyPr>
        <a:lstStyle/>
        <a:p>
          <a:pPr marL="0" lvl="0" indent="0" algn="ctr" defTabSz="1600200" rtl="0">
            <a:lnSpc>
              <a:spcPct val="90000"/>
            </a:lnSpc>
            <a:spcBef>
              <a:spcPct val="0"/>
            </a:spcBef>
            <a:spcAft>
              <a:spcPct val="35000"/>
            </a:spcAft>
            <a:buNone/>
          </a:pPr>
          <a:r>
            <a:rPr lang="en-US" sz="3600" kern="1200" dirty="0">
              <a:latin typeface="Helvetica" panose="020B0604020202020204" pitchFamily="34" charset="0"/>
              <a:cs typeface="Helvetica" panose="020B0604020202020204" pitchFamily="34" charset="0"/>
            </a:rPr>
            <a:t>BVA – Overview &amp; Walkthroughs</a:t>
          </a:r>
        </a:p>
      </dsp:txBody>
      <dsp:txXfrm>
        <a:off x="437896" y="1593088"/>
        <a:ext cx="7117096" cy="875783"/>
      </dsp:txXfrm>
    </dsp:sp>
    <dsp:sp modelId="{D6B75102-1FCF-4B34-9FCA-9CB2E914323F}">
      <dsp:nvSpPr>
        <dsp:cNvPr id="0" name=""/>
        <dsp:cNvSpPr/>
      </dsp:nvSpPr>
      <dsp:spPr>
        <a:xfrm>
          <a:off x="4" y="2591481"/>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0" bIns="22860" numCol="1" spcCol="1270" anchor="ctr" anchorCtr="0">
          <a:noAutofit/>
        </a:bodyPr>
        <a:lstStyle/>
        <a:p>
          <a:pPr marL="0" lvl="0" indent="0" algn="ctr" defTabSz="1600200" rtl="0">
            <a:lnSpc>
              <a:spcPct val="90000"/>
            </a:lnSpc>
            <a:spcBef>
              <a:spcPct val="0"/>
            </a:spcBef>
            <a:spcAft>
              <a:spcPct val="35000"/>
            </a:spcAft>
            <a:buNone/>
          </a:pPr>
          <a:r>
            <a:rPr lang="en-US" sz="3600" kern="1200" dirty="0">
              <a:latin typeface="Helvetica" panose="020B0604020202020204" pitchFamily="34" charset="0"/>
              <a:cs typeface="Helvetica" panose="020B0604020202020204" pitchFamily="34" charset="0"/>
            </a:rPr>
            <a:t>Question and Answers</a:t>
          </a:r>
        </a:p>
      </dsp:txBody>
      <dsp:txXfrm>
        <a:off x="437896" y="2591481"/>
        <a:ext cx="7117096" cy="87578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4" y="503053"/>
          <a:ext cx="7992879" cy="96742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0" bIns="22860" numCol="1" spcCol="1270" anchor="ctr" anchorCtr="0">
          <a:noAutofit/>
        </a:bodyPr>
        <a:lstStyle/>
        <a:p>
          <a:pPr marL="0" lvl="0" indent="0" algn="ctr" defTabSz="1600200" rtl="0">
            <a:lnSpc>
              <a:spcPct val="90000"/>
            </a:lnSpc>
            <a:spcBef>
              <a:spcPct val="0"/>
            </a:spcBef>
            <a:spcAft>
              <a:spcPct val="35000"/>
            </a:spcAft>
            <a:buNone/>
          </a:pPr>
          <a:r>
            <a:rPr lang="en-US" sz="3600" kern="1200" dirty="0">
              <a:latin typeface="Helvetica" panose="020B0604020202020204" pitchFamily="34" charset="0"/>
              <a:cs typeface="Helvetica" panose="020B0604020202020204" pitchFamily="34" charset="0"/>
            </a:rPr>
            <a:t>TVA – Overview &amp; Walkthroughs</a:t>
          </a:r>
        </a:p>
      </dsp:txBody>
      <dsp:txXfrm>
        <a:off x="483717" y="503053"/>
        <a:ext cx="7025454" cy="967425"/>
      </dsp:txXfrm>
    </dsp:sp>
    <dsp:sp modelId="{4305DEDA-6092-4FA4-A1EC-B32EC40096C2}">
      <dsp:nvSpPr>
        <dsp:cNvPr id="0" name=""/>
        <dsp:cNvSpPr/>
      </dsp:nvSpPr>
      <dsp:spPr>
        <a:xfrm>
          <a:off x="4" y="1593088"/>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0" bIns="228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bg1">
                  <a:lumMod val="75000"/>
                </a:schemeClr>
              </a:solidFill>
              <a:latin typeface="Helvetica" panose="020B0604020202020204" pitchFamily="34" charset="0"/>
              <a:cs typeface="Helvetica" panose="020B0604020202020204" pitchFamily="34" charset="0"/>
            </a:rPr>
            <a:t>BVA – Overview &amp; Walkthroughs</a:t>
          </a:r>
        </a:p>
      </dsp:txBody>
      <dsp:txXfrm>
        <a:off x="437896" y="1593088"/>
        <a:ext cx="7117096" cy="875783"/>
      </dsp:txXfrm>
    </dsp:sp>
    <dsp:sp modelId="{D6B75102-1FCF-4B34-9FCA-9CB2E914323F}">
      <dsp:nvSpPr>
        <dsp:cNvPr id="0" name=""/>
        <dsp:cNvSpPr/>
      </dsp:nvSpPr>
      <dsp:spPr>
        <a:xfrm>
          <a:off x="4" y="2591481"/>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0" bIns="228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bg1">
                  <a:lumMod val="75000"/>
                </a:schemeClr>
              </a:solidFill>
              <a:latin typeface="Helvetica" panose="020B0604020202020204" pitchFamily="34" charset="0"/>
              <a:cs typeface="Helvetica" panose="020B0604020202020204" pitchFamily="34" charset="0"/>
            </a:rPr>
            <a:t>Question and Answers</a:t>
          </a:r>
        </a:p>
      </dsp:txBody>
      <dsp:txXfrm>
        <a:off x="437896" y="2591481"/>
        <a:ext cx="7117096" cy="87578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A21918-BA05-4C65-9FC8-8B1D8F5853BE}">
      <dsp:nvSpPr>
        <dsp:cNvPr id="0" name=""/>
        <dsp:cNvSpPr/>
      </dsp:nvSpPr>
      <dsp:spPr>
        <a:xfrm>
          <a:off x="0" y="59655"/>
          <a:ext cx="8136904" cy="678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dirty="0">
              <a:latin typeface="Helvetica" panose="020B0604020202020204" pitchFamily="34" charset="0"/>
              <a:cs typeface="Helvetica" panose="020B0604020202020204" pitchFamily="34" charset="0"/>
            </a:rPr>
            <a:t>Post Swift Interchange Form</a:t>
          </a:r>
        </a:p>
      </dsp:txBody>
      <dsp:txXfrm>
        <a:off x="33127" y="92782"/>
        <a:ext cx="8070650" cy="612346"/>
      </dsp:txXfrm>
    </dsp:sp>
    <dsp:sp modelId="{3DD08036-82CE-4931-B32C-6AB618FDC39F}">
      <dsp:nvSpPr>
        <dsp:cNvPr id="0" name=""/>
        <dsp:cNvSpPr/>
      </dsp:nvSpPr>
      <dsp:spPr>
        <a:xfrm>
          <a:off x="0" y="821775"/>
          <a:ext cx="8136904" cy="678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a:latin typeface="Helvetica" panose="020B0604020202020204" pitchFamily="34" charset="0"/>
              <a:cs typeface="Helvetica" panose="020B0604020202020204" pitchFamily="34" charset="0"/>
            </a:rPr>
            <a:t>Post Interchange Form</a:t>
          </a:r>
        </a:p>
      </dsp:txBody>
      <dsp:txXfrm>
        <a:off x="33127" y="854902"/>
        <a:ext cx="8070650" cy="612346"/>
      </dsp:txXfrm>
    </dsp:sp>
    <dsp:sp modelId="{929B7A2C-7AA0-47EB-AD29-A6B27450684D}">
      <dsp:nvSpPr>
        <dsp:cNvPr id="0" name=""/>
        <dsp:cNvSpPr/>
      </dsp:nvSpPr>
      <dsp:spPr>
        <a:xfrm>
          <a:off x="0" y="1583895"/>
          <a:ext cx="8136904" cy="678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dirty="0">
              <a:latin typeface="Helvetica" panose="020B0604020202020204" pitchFamily="34" charset="0"/>
              <a:cs typeface="Helvetica" panose="020B0604020202020204" pitchFamily="34" charset="0"/>
            </a:rPr>
            <a:t>Alter system time</a:t>
          </a:r>
        </a:p>
      </dsp:txBody>
      <dsp:txXfrm>
        <a:off x="33127" y="1617022"/>
        <a:ext cx="8070650" cy="612346"/>
      </dsp:txXfrm>
    </dsp:sp>
    <dsp:sp modelId="{37A66440-F2DB-4165-B635-A574EBC2C54F}">
      <dsp:nvSpPr>
        <dsp:cNvPr id="0" name=""/>
        <dsp:cNvSpPr/>
      </dsp:nvSpPr>
      <dsp:spPr>
        <a:xfrm>
          <a:off x="0" y="2346015"/>
          <a:ext cx="8136904" cy="678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dirty="0">
              <a:latin typeface="Helvetica" panose="020B0604020202020204" pitchFamily="34" charset="0"/>
              <a:cs typeface="Helvetica" panose="020B0604020202020204" pitchFamily="34" charset="0"/>
            </a:rPr>
            <a:t>Endorsement</a:t>
          </a:r>
        </a:p>
      </dsp:txBody>
      <dsp:txXfrm>
        <a:off x="33127" y="2379142"/>
        <a:ext cx="8070650" cy="612346"/>
      </dsp:txXfrm>
    </dsp:sp>
    <dsp:sp modelId="{E88CB369-AD2C-4C82-9D3B-85E74B6A4621}">
      <dsp:nvSpPr>
        <dsp:cNvPr id="0" name=""/>
        <dsp:cNvSpPr/>
      </dsp:nvSpPr>
      <dsp:spPr>
        <a:xfrm>
          <a:off x="0" y="3108135"/>
          <a:ext cx="8136904" cy="678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dirty="0" err="1">
              <a:latin typeface="Helvetica" panose="020B0604020202020204" pitchFamily="34" charset="0"/>
              <a:cs typeface="Helvetica" panose="020B0604020202020204" pitchFamily="34" charset="0"/>
            </a:rPr>
            <a:t>Config</a:t>
          </a:r>
          <a:r>
            <a:rPr lang="en-US" sz="2900" kern="1200" dirty="0">
              <a:latin typeface="Helvetica" panose="020B0604020202020204" pitchFamily="34" charset="0"/>
              <a:cs typeface="Helvetica" panose="020B0604020202020204" pitchFamily="34" charset="0"/>
            </a:rPr>
            <a:t> View</a:t>
          </a:r>
        </a:p>
      </dsp:txBody>
      <dsp:txXfrm>
        <a:off x="33127" y="3141262"/>
        <a:ext cx="8070650" cy="612346"/>
      </dsp:txXfrm>
    </dsp:sp>
    <dsp:sp modelId="{1C99C4A7-3DD4-41F6-AFCE-6E9AE9C0D0E4}">
      <dsp:nvSpPr>
        <dsp:cNvPr id="0" name=""/>
        <dsp:cNvSpPr/>
      </dsp:nvSpPr>
      <dsp:spPr>
        <a:xfrm>
          <a:off x="0" y="3870255"/>
          <a:ext cx="8136904" cy="678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dirty="0">
              <a:latin typeface="Helvetica" panose="020B0604020202020204" pitchFamily="34" charset="0"/>
              <a:cs typeface="Helvetica" panose="020B0604020202020204" pitchFamily="34" charset="0"/>
            </a:rPr>
            <a:t>Flow Logger</a:t>
          </a:r>
        </a:p>
      </dsp:txBody>
      <dsp:txXfrm>
        <a:off x="33127" y="3903382"/>
        <a:ext cx="8070650" cy="61234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4" y="503053"/>
          <a:ext cx="7992879" cy="96742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0" bIns="228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bg1">
                  <a:lumMod val="75000"/>
                </a:schemeClr>
              </a:solidFill>
              <a:latin typeface="Helvetica" panose="020B0604020202020204" pitchFamily="34" charset="0"/>
              <a:cs typeface="Helvetica" panose="020B0604020202020204" pitchFamily="34" charset="0"/>
            </a:rPr>
            <a:t>TVA – Overview &amp; Walkthroughs</a:t>
          </a:r>
        </a:p>
      </dsp:txBody>
      <dsp:txXfrm>
        <a:off x="483717" y="503053"/>
        <a:ext cx="7025454" cy="967425"/>
      </dsp:txXfrm>
    </dsp:sp>
    <dsp:sp modelId="{4305DEDA-6092-4FA4-A1EC-B32EC40096C2}">
      <dsp:nvSpPr>
        <dsp:cNvPr id="0" name=""/>
        <dsp:cNvSpPr/>
      </dsp:nvSpPr>
      <dsp:spPr>
        <a:xfrm>
          <a:off x="4" y="1593088"/>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0" bIns="22860" numCol="1" spcCol="1270" anchor="ctr" anchorCtr="0">
          <a:noAutofit/>
        </a:bodyPr>
        <a:lstStyle/>
        <a:p>
          <a:pPr marL="0" lvl="0" indent="0" algn="ctr" defTabSz="1600200" rtl="0">
            <a:lnSpc>
              <a:spcPct val="90000"/>
            </a:lnSpc>
            <a:spcBef>
              <a:spcPct val="0"/>
            </a:spcBef>
            <a:spcAft>
              <a:spcPct val="35000"/>
            </a:spcAft>
            <a:buNone/>
          </a:pPr>
          <a:r>
            <a:rPr lang="en-US" sz="3600" kern="1200" dirty="0">
              <a:latin typeface="Helvetica" panose="020B0604020202020204" pitchFamily="34" charset="0"/>
              <a:cs typeface="Helvetica" panose="020B0604020202020204" pitchFamily="34" charset="0"/>
            </a:rPr>
            <a:t>BVA – Overview &amp; Walkthroughs</a:t>
          </a:r>
        </a:p>
      </dsp:txBody>
      <dsp:txXfrm>
        <a:off x="437896" y="1593088"/>
        <a:ext cx="7117096" cy="875783"/>
      </dsp:txXfrm>
    </dsp:sp>
    <dsp:sp modelId="{D6B75102-1FCF-4B34-9FCA-9CB2E914323F}">
      <dsp:nvSpPr>
        <dsp:cNvPr id="0" name=""/>
        <dsp:cNvSpPr/>
      </dsp:nvSpPr>
      <dsp:spPr>
        <a:xfrm>
          <a:off x="4" y="2591481"/>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0" bIns="22860" numCol="1" spcCol="1270" anchor="ctr" anchorCtr="0">
          <a:noAutofit/>
        </a:bodyPr>
        <a:lstStyle/>
        <a:p>
          <a:pPr marL="0" lvl="0" indent="0" algn="ctr" defTabSz="1600200" rtl="0">
            <a:lnSpc>
              <a:spcPct val="90000"/>
            </a:lnSpc>
            <a:spcBef>
              <a:spcPct val="0"/>
            </a:spcBef>
            <a:spcAft>
              <a:spcPct val="35000"/>
            </a:spcAft>
            <a:buNone/>
          </a:pPr>
          <a:r>
            <a:rPr lang="en-US" sz="3600" kern="1200" dirty="0">
              <a:solidFill>
                <a:schemeClr val="bg1">
                  <a:lumMod val="75000"/>
                </a:schemeClr>
              </a:solidFill>
              <a:latin typeface="Helvetica" panose="020B0604020202020204" pitchFamily="34" charset="0"/>
              <a:cs typeface="Helvetica" panose="020B0604020202020204" pitchFamily="34" charset="0"/>
            </a:rPr>
            <a:t>Question and Answers</a:t>
          </a:r>
        </a:p>
      </dsp:txBody>
      <dsp:txXfrm>
        <a:off x="437896" y="2591481"/>
        <a:ext cx="7117096" cy="8757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B4B35E-839B-4BBB-9BA1-565336F8CEB7}">
      <dsp:nvSpPr>
        <dsp:cNvPr id="0" name=""/>
        <dsp:cNvSpPr/>
      </dsp:nvSpPr>
      <dsp:spPr>
        <a:xfrm>
          <a:off x="449194" y="598"/>
          <a:ext cx="7272818" cy="5784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rtl="0">
            <a:lnSpc>
              <a:spcPct val="90000"/>
            </a:lnSpc>
            <a:spcBef>
              <a:spcPct val="0"/>
            </a:spcBef>
            <a:spcAft>
              <a:spcPct val="35000"/>
            </a:spcAft>
            <a:buNone/>
          </a:pPr>
          <a:r>
            <a:rPr lang="en-IN" sz="3200" kern="1200" dirty="0"/>
            <a:t>QA Checklists</a:t>
          </a:r>
          <a:endParaRPr lang="en-US" sz="3200" kern="1200" dirty="0"/>
        </a:p>
      </dsp:txBody>
      <dsp:txXfrm>
        <a:off x="738436" y="598"/>
        <a:ext cx="6694335" cy="578483"/>
      </dsp:txXfrm>
    </dsp:sp>
    <dsp:sp modelId="{4D88E739-6785-4453-B185-160558BA1F49}">
      <dsp:nvSpPr>
        <dsp:cNvPr id="0" name=""/>
        <dsp:cNvSpPr/>
      </dsp:nvSpPr>
      <dsp:spPr>
        <a:xfrm>
          <a:off x="449194" y="660069"/>
          <a:ext cx="7272818" cy="5784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rtl="0">
            <a:lnSpc>
              <a:spcPct val="90000"/>
            </a:lnSpc>
            <a:spcBef>
              <a:spcPct val="0"/>
            </a:spcBef>
            <a:spcAft>
              <a:spcPct val="35000"/>
            </a:spcAft>
            <a:buNone/>
          </a:pPr>
          <a:r>
            <a:rPr lang="en-US" sz="3200" kern="1200" dirty="0"/>
            <a:t>Reading &amp; Understanding Requirements</a:t>
          </a:r>
        </a:p>
      </dsp:txBody>
      <dsp:txXfrm>
        <a:off x="738436" y="660069"/>
        <a:ext cx="6694335" cy="578483"/>
      </dsp:txXfrm>
    </dsp:sp>
    <dsp:sp modelId="{C42630CE-5925-4C57-AB46-6C4F062FBD1B}">
      <dsp:nvSpPr>
        <dsp:cNvPr id="0" name=""/>
        <dsp:cNvSpPr/>
      </dsp:nvSpPr>
      <dsp:spPr>
        <a:xfrm>
          <a:off x="432042" y="1319539"/>
          <a:ext cx="7272818" cy="5784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QA Tools Introduction</a:t>
          </a:r>
        </a:p>
      </dsp:txBody>
      <dsp:txXfrm>
        <a:off x="721284" y="1319539"/>
        <a:ext cx="6694335" cy="578483"/>
      </dsp:txXfrm>
    </dsp:sp>
    <dsp:sp modelId="{2868E0BA-C6EE-4E46-9C67-F22D78FB296B}">
      <dsp:nvSpPr>
        <dsp:cNvPr id="0" name=""/>
        <dsp:cNvSpPr/>
      </dsp:nvSpPr>
      <dsp:spPr>
        <a:xfrm>
          <a:off x="432042" y="1979010"/>
          <a:ext cx="7272818" cy="5784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VSDK</a:t>
          </a:r>
        </a:p>
      </dsp:txBody>
      <dsp:txXfrm>
        <a:off x="721284" y="1979010"/>
        <a:ext cx="6694335" cy="578483"/>
      </dsp:txXfrm>
    </dsp:sp>
    <dsp:sp modelId="{927B7F98-4BFD-45C9-9FDD-0A89A309D9D3}">
      <dsp:nvSpPr>
        <dsp:cNvPr id="0" name=""/>
        <dsp:cNvSpPr/>
      </dsp:nvSpPr>
      <dsp:spPr>
        <a:xfrm>
          <a:off x="432042" y="2638481"/>
          <a:ext cx="7272818" cy="5784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lang="en-US" sz="3200" kern="1200"/>
            <a:t>JIRA</a:t>
          </a:r>
        </a:p>
      </dsp:txBody>
      <dsp:txXfrm>
        <a:off x="721284" y="2638481"/>
        <a:ext cx="6694335" cy="578483"/>
      </dsp:txXfrm>
    </dsp:sp>
    <dsp:sp modelId="{5208B546-2953-4ADC-88CF-7BB73F294362}">
      <dsp:nvSpPr>
        <dsp:cNvPr id="0" name=""/>
        <dsp:cNvSpPr/>
      </dsp:nvSpPr>
      <dsp:spPr>
        <a:xfrm>
          <a:off x="432042" y="3297951"/>
          <a:ext cx="7272818" cy="5784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SPIRA</a:t>
          </a:r>
        </a:p>
      </dsp:txBody>
      <dsp:txXfrm>
        <a:off x="721284" y="3297951"/>
        <a:ext cx="6694335" cy="578483"/>
      </dsp:txXfrm>
    </dsp:sp>
    <dsp:sp modelId="{A2BC0953-53C9-4567-9DC5-4652019C7E9D}">
      <dsp:nvSpPr>
        <dsp:cNvPr id="0" name=""/>
        <dsp:cNvSpPr/>
      </dsp:nvSpPr>
      <dsp:spPr>
        <a:xfrm>
          <a:off x="432042" y="3957422"/>
          <a:ext cx="7272818" cy="5784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OPF xCT Functional Exercises</a:t>
          </a:r>
        </a:p>
      </dsp:txBody>
      <dsp:txXfrm>
        <a:off x="721284" y="3957422"/>
        <a:ext cx="6694335" cy="578483"/>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4" y="503053"/>
          <a:ext cx="7992879" cy="96742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latin typeface="Helvetica" panose="020B0604020202020204" pitchFamily="34" charset="0"/>
              <a:cs typeface="Helvetica" panose="020B0604020202020204" pitchFamily="34" charset="0"/>
            </a:rPr>
            <a:t>Test Data Understanding</a:t>
          </a:r>
        </a:p>
      </dsp:txBody>
      <dsp:txXfrm>
        <a:off x="483717" y="503053"/>
        <a:ext cx="7025454" cy="967425"/>
      </dsp:txXfrm>
    </dsp:sp>
    <dsp:sp modelId="{4305DEDA-6092-4FA4-A1EC-B32EC40096C2}">
      <dsp:nvSpPr>
        <dsp:cNvPr id="0" name=""/>
        <dsp:cNvSpPr/>
      </dsp:nvSpPr>
      <dsp:spPr>
        <a:xfrm>
          <a:off x="4" y="1593088"/>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latin typeface="Helvetica" panose="020B0604020202020204" pitchFamily="34" charset="0"/>
              <a:cs typeface="Helvetica" panose="020B0604020202020204" pitchFamily="34" charset="0"/>
            </a:rPr>
            <a:t>Walkthrough's</a:t>
          </a:r>
        </a:p>
      </dsp:txBody>
      <dsp:txXfrm>
        <a:off x="437896" y="1593088"/>
        <a:ext cx="7117096" cy="875783"/>
      </dsp:txXfrm>
    </dsp:sp>
    <dsp:sp modelId="{D6B75102-1FCF-4B34-9FCA-9CB2E914323F}">
      <dsp:nvSpPr>
        <dsp:cNvPr id="0" name=""/>
        <dsp:cNvSpPr/>
      </dsp:nvSpPr>
      <dsp:spPr>
        <a:xfrm>
          <a:off x="4" y="2591481"/>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latin typeface="Helvetica" panose="020B0604020202020204" pitchFamily="34" charset="0"/>
              <a:cs typeface="Helvetica" panose="020B0604020202020204" pitchFamily="34" charset="0"/>
            </a:rPr>
            <a:t>Question and Answers</a:t>
          </a:r>
        </a:p>
      </dsp:txBody>
      <dsp:txXfrm>
        <a:off x="437896" y="2591481"/>
        <a:ext cx="7117096" cy="875783"/>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4" y="503053"/>
          <a:ext cx="7992879" cy="96742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u="none" kern="1200" dirty="0">
              <a:latin typeface="Helvetica" panose="020B0604020202020204" pitchFamily="34" charset="0"/>
              <a:cs typeface="Helvetica" panose="020B0604020202020204" pitchFamily="34" charset="0"/>
            </a:rPr>
            <a:t>Test Data Understanding</a:t>
          </a:r>
        </a:p>
      </dsp:txBody>
      <dsp:txXfrm>
        <a:off x="483717" y="503053"/>
        <a:ext cx="7025454" cy="967425"/>
      </dsp:txXfrm>
    </dsp:sp>
    <dsp:sp modelId="{4305DEDA-6092-4FA4-A1EC-B32EC40096C2}">
      <dsp:nvSpPr>
        <dsp:cNvPr id="0" name=""/>
        <dsp:cNvSpPr/>
      </dsp:nvSpPr>
      <dsp:spPr>
        <a:xfrm>
          <a:off x="4" y="1593088"/>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u="none" kern="1200" dirty="0">
              <a:solidFill>
                <a:schemeClr val="bg1">
                  <a:lumMod val="75000"/>
                </a:schemeClr>
              </a:solidFill>
              <a:latin typeface="Helvetica" panose="020B0604020202020204" pitchFamily="34" charset="0"/>
              <a:cs typeface="Helvetica" panose="020B0604020202020204" pitchFamily="34" charset="0"/>
            </a:rPr>
            <a:t>Walkthrough's</a:t>
          </a:r>
        </a:p>
      </dsp:txBody>
      <dsp:txXfrm>
        <a:off x="437896" y="1593088"/>
        <a:ext cx="7117096" cy="875783"/>
      </dsp:txXfrm>
    </dsp:sp>
    <dsp:sp modelId="{D6B75102-1FCF-4B34-9FCA-9CB2E914323F}">
      <dsp:nvSpPr>
        <dsp:cNvPr id="0" name=""/>
        <dsp:cNvSpPr/>
      </dsp:nvSpPr>
      <dsp:spPr>
        <a:xfrm>
          <a:off x="4" y="2591481"/>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u="none" kern="1200" dirty="0">
              <a:solidFill>
                <a:schemeClr val="bg1">
                  <a:lumMod val="75000"/>
                </a:schemeClr>
              </a:solidFill>
              <a:latin typeface="Helvetica" panose="020B0604020202020204" pitchFamily="34" charset="0"/>
              <a:cs typeface="Helvetica" panose="020B0604020202020204" pitchFamily="34" charset="0"/>
            </a:rPr>
            <a:t>Question and Answers</a:t>
          </a:r>
        </a:p>
      </dsp:txBody>
      <dsp:txXfrm>
        <a:off x="437896" y="2591481"/>
        <a:ext cx="7117096" cy="87578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FB9F62-B0AC-4FE3-81B6-EA8A7ED9851E}">
      <dsp:nvSpPr>
        <dsp:cNvPr id="0" name=""/>
        <dsp:cNvSpPr/>
      </dsp:nvSpPr>
      <dsp:spPr>
        <a:xfrm>
          <a:off x="4302478" y="1414974"/>
          <a:ext cx="3565142" cy="309371"/>
        </a:xfrm>
        <a:custGeom>
          <a:avLst/>
          <a:gdLst/>
          <a:ahLst/>
          <a:cxnLst/>
          <a:rect l="0" t="0" r="0" b="0"/>
          <a:pathLst>
            <a:path>
              <a:moveTo>
                <a:pt x="0" y="0"/>
              </a:moveTo>
              <a:lnTo>
                <a:pt x="0" y="154685"/>
              </a:lnTo>
              <a:lnTo>
                <a:pt x="3565142" y="154685"/>
              </a:lnTo>
              <a:lnTo>
                <a:pt x="3565142" y="3093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A6FC47-269C-47C3-9540-E8E765AAC8AC}">
      <dsp:nvSpPr>
        <dsp:cNvPr id="0" name=""/>
        <dsp:cNvSpPr/>
      </dsp:nvSpPr>
      <dsp:spPr>
        <a:xfrm>
          <a:off x="4302478" y="1414974"/>
          <a:ext cx="1782571" cy="309371"/>
        </a:xfrm>
        <a:custGeom>
          <a:avLst/>
          <a:gdLst/>
          <a:ahLst/>
          <a:cxnLst/>
          <a:rect l="0" t="0" r="0" b="0"/>
          <a:pathLst>
            <a:path>
              <a:moveTo>
                <a:pt x="0" y="0"/>
              </a:moveTo>
              <a:lnTo>
                <a:pt x="0" y="154685"/>
              </a:lnTo>
              <a:lnTo>
                <a:pt x="1782571" y="154685"/>
              </a:lnTo>
              <a:lnTo>
                <a:pt x="1782571" y="3093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6D90F9-8390-4B7C-A1E3-F1F3C41D539E}">
      <dsp:nvSpPr>
        <dsp:cNvPr id="0" name=""/>
        <dsp:cNvSpPr/>
      </dsp:nvSpPr>
      <dsp:spPr>
        <a:xfrm>
          <a:off x="4256757" y="1414974"/>
          <a:ext cx="91440" cy="309371"/>
        </a:xfrm>
        <a:custGeom>
          <a:avLst/>
          <a:gdLst/>
          <a:ahLst/>
          <a:cxnLst/>
          <a:rect l="0" t="0" r="0" b="0"/>
          <a:pathLst>
            <a:path>
              <a:moveTo>
                <a:pt x="45720" y="0"/>
              </a:moveTo>
              <a:lnTo>
                <a:pt x="45720" y="3093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FF1A2C-D8B6-4E27-81F2-51309B045AB3}">
      <dsp:nvSpPr>
        <dsp:cNvPr id="0" name=""/>
        <dsp:cNvSpPr/>
      </dsp:nvSpPr>
      <dsp:spPr>
        <a:xfrm>
          <a:off x="2519906" y="1414974"/>
          <a:ext cx="1782571" cy="309371"/>
        </a:xfrm>
        <a:custGeom>
          <a:avLst/>
          <a:gdLst/>
          <a:ahLst/>
          <a:cxnLst/>
          <a:rect l="0" t="0" r="0" b="0"/>
          <a:pathLst>
            <a:path>
              <a:moveTo>
                <a:pt x="1782571" y="0"/>
              </a:moveTo>
              <a:lnTo>
                <a:pt x="1782571" y="154685"/>
              </a:lnTo>
              <a:lnTo>
                <a:pt x="0" y="154685"/>
              </a:lnTo>
              <a:lnTo>
                <a:pt x="0" y="3093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281768-E4C3-4B9C-B676-3DE4C525FF81}">
      <dsp:nvSpPr>
        <dsp:cNvPr id="0" name=""/>
        <dsp:cNvSpPr/>
      </dsp:nvSpPr>
      <dsp:spPr>
        <a:xfrm>
          <a:off x="737335" y="1414974"/>
          <a:ext cx="3565142" cy="309371"/>
        </a:xfrm>
        <a:custGeom>
          <a:avLst/>
          <a:gdLst/>
          <a:ahLst/>
          <a:cxnLst/>
          <a:rect l="0" t="0" r="0" b="0"/>
          <a:pathLst>
            <a:path>
              <a:moveTo>
                <a:pt x="3565142" y="0"/>
              </a:moveTo>
              <a:lnTo>
                <a:pt x="3565142" y="154685"/>
              </a:lnTo>
              <a:lnTo>
                <a:pt x="0" y="154685"/>
              </a:lnTo>
              <a:lnTo>
                <a:pt x="0" y="3093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63E8CF-0EB5-4214-8D04-8E4EA3E6A0F6}">
      <dsp:nvSpPr>
        <dsp:cNvPr id="0" name=""/>
        <dsp:cNvSpPr/>
      </dsp:nvSpPr>
      <dsp:spPr>
        <a:xfrm>
          <a:off x="3024337" y="678374"/>
          <a:ext cx="2556281" cy="7365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dirty="0"/>
            <a:t>SWIFT MT Headers</a:t>
          </a:r>
        </a:p>
      </dsp:txBody>
      <dsp:txXfrm>
        <a:off x="3024337" y="678374"/>
        <a:ext cx="2556281" cy="736599"/>
      </dsp:txXfrm>
    </dsp:sp>
    <dsp:sp modelId="{6145710A-69DB-4ED9-9F7B-1F58A427081A}">
      <dsp:nvSpPr>
        <dsp:cNvPr id="0" name=""/>
        <dsp:cNvSpPr/>
      </dsp:nvSpPr>
      <dsp:spPr>
        <a:xfrm>
          <a:off x="735" y="1724346"/>
          <a:ext cx="1473199" cy="7365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nl-BE" sz="2000" b="1" kern="1200" dirty="0"/>
            <a:t>Basic Header</a:t>
          </a:r>
          <a:endParaRPr lang="en-US" sz="2000" kern="1200" dirty="0"/>
        </a:p>
      </dsp:txBody>
      <dsp:txXfrm>
        <a:off x="735" y="1724346"/>
        <a:ext cx="1473199" cy="736599"/>
      </dsp:txXfrm>
    </dsp:sp>
    <dsp:sp modelId="{0972E044-E2A2-4703-ADD7-E6EEB3CBA82F}">
      <dsp:nvSpPr>
        <dsp:cNvPr id="0" name=""/>
        <dsp:cNvSpPr/>
      </dsp:nvSpPr>
      <dsp:spPr>
        <a:xfrm>
          <a:off x="1783306" y="1724346"/>
          <a:ext cx="1473199" cy="7365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nl-BE" sz="2000" b="1" kern="1200" dirty="0"/>
            <a:t>Application Header</a:t>
          </a:r>
          <a:endParaRPr lang="en-US" sz="2000" kern="1200" dirty="0"/>
        </a:p>
      </dsp:txBody>
      <dsp:txXfrm>
        <a:off x="1783306" y="1724346"/>
        <a:ext cx="1473199" cy="736599"/>
      </dsp:txXfrm>
    </dsp:sp>
    <dsp:sp modelId="{58C1B1D7-771F-4D8E-9F00-447C705FF48D}">
      <dsp:nvSpPr>
        <dsp:cNvPr id="0" name=""/>
        <dsp:cNvSpPr/>
      </dsp:nvSpPr>
      <dsp:spPr>
        <a:xfrm>
          <a:off x="3565878" y="1724346"/>
          <a:ext cx="1473199" cy="7365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nl-BE" sz="2000" b="1" kern="1200" dirty="0"/>
            <a:t>User Header</a:t>
          </a:r>
          <a:endParaRPr lang="en-US" sz="2000" kern="1200" dirty="0"/>
        </a:p>
      </dsp:txBody>
      <dsp:txXfrm>
        <a:off x="3565878" y="1724346"/>
        <a:ext cx="1473199" cy="736599"/>
      </dsp:txXfrm>
    </dsp:sp>
    <dsp:sp modelId="{9BBBF5B0-0DE2-46EA-A7BA-BAEFE3B69B0C}">
      <dsp:nvSpPr>
        <dsp:cNvPr id="0" name=""/>
        <dsp:cNvSpPr/>
      </dsp:nvSpPr>
      <dsp:spPr>
        <a:xfrm>
          <a:off x="5348449" y="1724346"/>
          <a:ext cx="1473199" cy="7365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nl-BE" sz="2000" b="1" kern="1200" dirty="0"/>
            <a:t>Text /Body</a:t>
          </a:r>
          <a:endParaRPr lang="en-US" sz="2000" kern="1200" dirty="0"/>
        </a:p>
      </dsp:txBody>
      <dsp:txXfrm>
        <a:off x="5348449" y="1724346"/>
        <a:ext cx="1473199" cy="736599"/>
      </dsp:txXfrm>
    </dsp:sp>
    <dsp:sp modelId="{A9D1381A-6D5F-4079-A5FE-9B030228DAD9}">
      <dsp:nvSpPr>
        <dsp:cNvPr id="0" name=""/>
        <dsp:cNvSpPr/>
      </dsp:nvSpPr>
      <dsp:spPr>
        <a:xfrm>
          <a:off x="7131021" y="1724346"/>
          <a:ext cx="1473199" cy="7365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nl-BE" sz="2000" b="1" kern="1200" dirty="0"/>
            <a:t>Trailer</a:t>
          </a:r>
          <a:endParaRPr lang="en-US" sz="2000" kern="1200" dirty="0"/>
        </a:p>
      </dsp:txBody>
      <dsp:txXfrm>
        <a:off x="7131021" y="1724346"/>
        <a:ext cx="1473199" cy="73659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4" y="503053"/>
          <a:ext cx="7992879" cy="96742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solidFill>
                <a:schemeClr val="bg1">
                  <a:lumMod val="75000"/>
                </a:schemeClr>
              </a:solidFill>
              <a:latin typeface="Helvetica" panose="020B0604020202020204" pitchFamily="34" charset="0"/>
              <a:cs typeface="Helvetica" panose="020B0604020202020204" pitchFamily="34" charset="0"/>
            </a:rPr>
            <a:t>Test</a:t>
          </a:r>
          <a:r>
            <a:rPr lang="en-US" sz="4000" kern="1200" dirty="0">
              <a:latin typeface="Helvetica" panose="020B0604020202020204" pitchFamily="34" charset="0"/>
              <a:cs typeface="Helvetica" panose="020B0604020202020204" pitchFamily="34" charset="0"/>
            </a:rPr>
            <a:t> </a:t>
          </a:r>
          <a:r>
            <a:rPr lang="en-US" sz="4000" kern="1200" dirty="0">
              <a:solidFill>
                <a:schemeClr val="bg1">
                  <a:lumMod val="75000"/>
                </a:schemeClr>
              </a:solidFill>
              <a:latin typeface="Helvetica" panose="020B0604020202020204" pitchFamily="34" charset="0"/>
              <a:cs typeface="Helvetica" panose="020B0604020202020204" pitchFamily="34" charset="0"/>
            </a:rPr>
            <a:t>Data</a:t>
          </a:r>
          <a:r>
            <a:rPr lang="en-US" sz="4000" kern="1200" dirty="0">
              <a:latin typeface="Helvetica" panose="020B0604020202020204" pitchFamily="34" charset="0"/>
              <a:cs typeface="Helvetica" panose="020B0604020202020204" pitchFamily="34" charset="0"/>
            </a:rPr>
            <a:t> </a:t>
          </a:r>
          <a:r>
            <a:rPr lang="en-US" sz="4000" kern="1200" dirty="0">
              <a:solidFill>
                <a:schemeClr val="bg1">
                  <a:lumMod val="75000"/>
                </a:schemeClr>
              </a:solidFill>
              <a:latin typeface="Helvetica" panose="020B0604020202020204" pitchFamily="34" charset="0"/>
              <a:cs typeface="Helvetica" panose="020B0604020202020204" pitchFamily="34" charset="0"/>
            </a:rPr>
            <a:t>Understanding</a:t>
          </a:r>
        </a:p>
      </dsp:txBody>
      <dsp:txXfrm>
        <a:off x="483717" y="503053"/>
        <a:ext cx="7025454" cy="967425"/>
      </dsp:txXfrm>
    </dsp:sp>
    <dsp:sp modelId="{4305DEDA-6092-4FA4-A1EC-B32EC40096C2}">
      <dsp:nvSpPr>
        <dsp:cNvPr id="0" name=""/>
        <dsp:cNvSpPr/>
      </dsp:nvSpPr>
      <dsp:spPr>
        <a:xfrm>
          <a:off x="0" y="1594051"/>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latin typeface="Helvetica" panose="020B0604020202020204" pitchFamily="34" charset="0"/>
              <a:cs typeface="Helvetica" panose="020B0604020202020204" pitchFamily="34" charset="0"/>
            </a:rPr>
            <a:t>Walkthrough’s</a:t>
          </a:r>
        </a:p>
      </dsp:txBody>
      <dsp:txXfrm>
        <a:off x="437892" y="1594051"/>
        <a:ext cx="7117096" cy="875783"/>
      </dsp:txXfrm>
    </dsp:sp>
    <dsp:sp modelId="{D6B75102-1FCF-4B34-9FCA-9CB2E914323F}">
      <dsp:nvSpPr>
        <dsp:cNvPr id="0" name=""/>
        <dsp:cNvSpPr/>
      </dsp:nvSpPr>
      <dsp:spPr>
        <a:xfrm>
          <a:off x="4" y="2591481"/>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solidFill>
                <a:schemeClr val="bg1">
                  <a:lumMod val="75000"/>
                </a:schemeClr>
              </a:solidFill>
              <a:latin typeface="Helvetica" panose="020B0604020202020204" pitchFamily="34" charset="0"/>
              <a:cs typeface="Helvetica" panose="020B0604020202020204" pitchFamily="34" charset="0"/>
            </a:rPr>
            <a:t>Question and Answers</a:t>
          </a:r>
        </a:p>
      </dsp:txBody>
      <dsp:txXfrm>
        <a:off x="437896" y="2591481"/>
        <a:ext cx="7117096" cy="875783"/>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85489" y="1397"/>
          <a:ext cx="7821908" cy="94673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latin typeface="Helvetica" panose="020B0604020202020204" pitchFamily="34" charset="0"/>
              <a:cs typeface="Helvetica" panose="020B0604020202020204" pitchFamily="34" charset="0"/>
            </a:rPr>
            <a:t>Loader</a:t>
          </a:r>
        </a:p>
      </dsp:txBody>
      <dsp:txXfrm>
        <a:off x="558855" y="1397"/>
        <a:ext cx="6875177" cy="946731"/>
      </dsp:txXfrm>
    </dsp:sp>
    <dsp:sp modelId="{356AC9A8-8F42-4474-8E98-158F47C4C574}">
      <dsp:nvSpPr>
        <dsp:cNvPr id="0" name=""/>
        <dsp:cNvSpPr/>
      </dsp:nvSpPr>
      <dsp:spPr>
        <a:xfrm>
          <a:off x="85489" y="1068115"/>
          <a:ext cx="7821908" cy="94673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latin typeface="Helvetica" panose="020B0604020202020204" pitchFamily="34" charset="0"/>
              <a:cs typeface="Helvetica" panose="020B0604020202020204" pitchFamily="34" charset="0"/>
            </a:rPr>
            <a:t>Walkthrough's</a:t>
          </a:r>
        </a:p>
      </dsp:txBody>
      <dsp:txXfrm>
        <a:off x="558855" y="1068115"/>
        <a:ext cx="6875177" cy="946731"/>
      </dsp:txXfrm>
    </dsp:sp>
    <dsp:sp modelId="{A6DF7DE7-0C3F-40C2-BDEC-2CE17C941282}">
      <dsp:nvSpPr>
        <dsp:cNvPr id="0" name=""/>
        <dsp:cNvSpPr/>
      </dsp:nvSpPr>
      <dsp:spPr>
        <a:xfrm>
          <a:off x="85489" y="2134834"/>
          <a:ext cx="7791055" cy="85704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latin typeface="Helvetica" panose="020B0604020202020204" pitchFamily="34" charset="0"/>
              <a:cs typeface="Helvetica" panose="020B0604020202020204" pitchFamily="34" charset="0"/>
            </a:rPr>
            <a:t>Exercise</a:t>
          </a:r>
        </a:p>
      </dsp:txBody>
      <dsp:txXfrm>
        <a:off x="514014" y="2134834"/>
        <a:ext cx="6934006" cy="857049"/>
      </dsp:txXfrm>
    </dsp:sp>
    <dsp:sp modelId="{D6B75102-1FCF-4B34-9FCA-9CB2E914323F}">
      <dsp:nvSpPr>
        <dsp:cNvPr id="0" name=""/>
        <dsp:cNvSpPr/>
      </dsp:nvSpPr>
      <dsp:spPr>
        <a:xfrm>
          <a:off x="85489" y="3111871"/>
          <a:ext cx="7821908" cy="85704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latin typeface="Helvetica" panose="020B0604020202020204" pitchFamily="34" charset="0"/>
              <a:cs typeface="Helvetica" panose="020B0604020202020204" pitchFamily="34" charset="0"/>
            </a:rPr>
            <a:t>Question and Answers</a:t>
          </a:r>
        </a:p>
      </dsp:txBody>
      <dsp:txXfrm>
        <a:off x="514014" y="3111871"/>
        <a:ext cx="6964859" cy="857049"/>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85489" y="1397"/>
          <a:ext cx="7821908" cy="94673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latin typeface="Helvetica" panose="020B0604020202020204" pitchFamily="34" charset="0"/>
              <a:cs typeface="Helvetica" panose="020B0604020202020204" pitchFamily="34" charset="0"/>
            </a:rPr>
            <a:t>Loader</a:t>
          </a:r>
        </a:p>
      </dsp:txBody>
      <dsp:txXfrm>
        <a:off x="558855" y="1397"/>
        <a:ext cx="6875177" cy="946731"/>
      </dsp:txXfrm>
    </dsp:sp>
    <dsp:sp modelId="{356AC9A8-8F42-4474-8E98-158F47C4C574}">
      <dsp:nvSpPr>
        <dsp:cNvPr id="0" name=""/>
        <dsp:cNvSpPr/>
      </dsp:nvSpPr>
      <dsp:spPr>
        <a:xfrm>
          <a:off x="85489" y="1068115"/>
          <a:ext cx="7821908" cy="94673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a:solidFill>
                <a:srgbClr val="C8C8C8"/>
              </a:solidFill>
              <a:latin typeface="Helvetica" panose="020B0604020202020204" pitchFamily="34" charset="0"/>
              <a:cs typeface="Helvetica" panose="020B0604020202020204" pitchFamily="34" charset="0"/>
            </a:rPr>
            <a:t>Walkthrough’s</a:t>
          </a:r>
          <a:endParaRPr lang="en-US" sz="4000" kern="1200" dirty="0">
            <a:solidFill>
              <a:srgbClr val="C8C8C8"/>
            </a:solidFill>
            <a:latin typeface="Helvetica" panose="020B0604020202020204" pitchFamily="34" charset="0"/>
            <a:cs typeface="Helvetica" panose="020B0604020202020204" pitchFamily="34" charset="0"/>
          </a:endParaRPr>
        </a:p>
      </dsp:txBody>
      <dsp:txXfrm>
        <a:off x="558855" y="1068115"/>
        <a:ext cx="6875177" cy="946731"/>
      </dsp:txXfrm>
    </dsp:sp>
    <dsp:sp modelId="{A6DF7DE7-0C3F-40C2-BDEC-2CE17C941282}">
      <dsp:nvSpPr>
        <dsp:cNvPr id="0" name=""/>
        <dsp:cNvSpPr/>
      </dsp:nvSpPr>
      <dsp:spPr>
        <a:xfrm>
          <a:off x="85489" y="2134834"/>
          <a:ext cx="7791055" cy="85704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solidFill>
                <a:srgbClr val="C8C8C8"/>
              </a:solidFill>
              <a:latin typeface="Helvetica" panose="020B0604020202020204" pitchFamily="34" charset="0"/>
              <a:cs typeface="Helvetica" panose="020B0604020202020204" pitchFamily="34" charset="0"/>
            </a:rPr>
            <a:t>Exercise</a:t>
          </a:r>
        </a:p>
      </dsp:txBody>
      <dsp:txXfrm>
        <a:off x="514014" y="2134834"/>
        <a:ext cx="6934006" cy="857049"/>
      </dsp:txXfrm>
    </dsp:sp>
    <dsp:sp modelId="{D6B75102-1FCF-4B34-9FCA-9CB2E914323F}">
      <dsp:nvSpPr>
        <dsp:cNvPr id="0" name=""/>
        <dsp:cNvSpPr/>
      </dsp:nvSpPr>
      <dsp:spPr>
        <a:xfrm>
          <a:off x="85489" y="3111871"/>
          <a:ext cx="7821908" cy="85704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solidFill>
                <a:srgbClr val="C8C8C8"/>
              </a:solidFill>
              <a:latin typeface="Helvetica" panose="020B0604020202020204" pitchFamily="34" charset="0"/>
              <a:cs typeface="Helvetica" panose="020B0604020202020204" pitchFamily="34" charset="0"/>
            </a:rPr>
            <a:t>Question and Answers</a:t>
          </a:r>
        </a:p>
      </dsp:txBody>
      <dsp:txXfrm>
        <a:off x="514014" y="3111871"/>
        <a:ext cx="6964859" cy="857049"/>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85489" y="1397"/>
          <a:ext cx="7821908" cy="94673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solidFill>
                <a:srgbClr val="C8C8C8"/>
              </a:solidFill>
              <a:latin typeface="Helvetica" panose="020B0604020202020204" pitchFamily="34" charset="0"/>
              <a:cs typeface="Helvetica" panose="020B0604020202020204" pitchFamily="34" charset="0"/>
            </a:rPr>
            <a:t>Loader</a:t>
          </a:r>
        </a:p>
      </dsp:txBody>
      <dsp:txXfrm>
        <a:off x="558855" y="1397"/>
        <a:ext cx="6875177" cy="946731"/>
      </dsp:txXfrm>
    </dsp:sp>
    <dsp:sp modelId="{356AC9A8-8F42-4474-8E98-158F47C4C574}">
      <dsp:nvSpPr>
        <dsp:cNvPr id="0" name=""/>
        <dsp:cNvSpPr/>
      </dsp:nvSpPr>
      <dsp:spPr>
        <a:xfrm>
          <a:off x="85489" y="1068115"/>
          <a:ext cx="7821908" cy="94673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latin typeface="Helvetica" panose="020B0604020202020204" pitchFamily="34" charset="0"/>
              <a:cs typeface="Helvetica" panose="020B0604020202020204" pitchFamily="34" charset="0"/>
            </a:rPr>
            <a:t>Walkthrough's</a:t>
          </a:r>
        </a:p>
      </dsp:txBody>
      <dsp:txXfrm>
        <a:off x="558855" y="1068115"/>
        <a:ext cx="6875177" cy="946731"/>
      </dsp:txXfrm>
    </dsp:sp>
    <dsp:sp modelId="{A6DF7DE7-0C3F-40C2-BDEC-2CE17C941282}">
      <dsp:nvSpPr>
        <dsp:cNvPr id="0" name=""/>
        <dsp:cNvSpPr/>
      </dsp:nvSpPr>
      <dsp:spPr>
        <a:xfrm>
          <a:off x="85489" y="2134834"/>
          <a:ext cx="7791055" cy="85704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solidFill>
                <a:srgbClr val="C8C8C8"/>
              </a:solidFill>
              <a:latin typeface="Helvetica" panose="020B0604020202020204" pitchFamily="34" charset="0"/>
              <a:cs typeface="Helvetica" panose="020B0604020202020204" pitchFamily="34" charset="0"/>
            </a:rPr>
            <a:t>Exercise</a:t>
          </a:r>
        </a:p>
      </dsp:txBody>
      <dsp:txXfrm>
        <a:off x="514014" y="2134834"/>
        <a:ext cx="6934006" cy="857049"/>
      </dsp:txXfrm>
    </dsp:sp>
    <dsp:sp modelId="{D6B75102-1FCF-4B34-9FCA-9CB2E914323F}">
      <dsp:nvSpPr>
        <dsp:cNvPr id="0" name=""/>
        <dsp:cNvSpPr/>
      </dsp:nvSpPr>
      <dsp:spPr>
        <a:xfrm>
          <a:off x="85489" y="3111871"/>
          <a:ext cx="7821908" cy="85704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solidFill>
                <a:srgbClr val="C8C8C8"/>
              </a:solidFill>
              <a:latin typeface="Helvetica" panose="020B0604020202020204" pitchFamily="34" charset="0"/>
              <a:cs typeface="Helvetica" panose="020B0604020202020204" pitchFamily="34" charset="0"/>
            </a:rPr>
            <a:t>Question and Answers</a:t>
          </a:r>
        </a:p>
      </dsp:txBody>
      <dsp:txXfrm>
        <a:off x="514014" y="3111871"/>
        <a:ext cx="6964859" cy="85704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85489" y="1397"/>
          <a:ext cx="7821908" cy="94673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solidFill>
                <a:srgbClr val="C8C8C8"/>
              </a:solidFill>
              <a:latin typeface="Helvetica" panose="020B0604020202020204" pitchFamily="34" charset="0"/>
              <a:cs typeface="Helvetica" panose="020B0604020202020204" pitchFamily="34" charset="0"/>
            </a:rPr>
            <a:t>Loader</a:t>
          </a:r>
        </a:p>
      </dsp:txBody>
      <dsp:txXfrm>
        <a:off x="558855" y="1397"/>
        <a:ext cx="6875177" cy="946731"/>
      </dsp:txXfrm>
    </dsp:sp>
    <dsp:sp modelId="{356AC9A8-8F42-4474-8E98-158F47C4C574}">
      <dsp:nvSpPr>
        <dsp:cNvPr id="0" name=""/>
        <dsp:cNvSpPr/>
      </dsp:nvSpPr>
      <dsp:spPr>
        <a:xfrm>
          <a:off x="85489" y="1068115"/>
          <a:ext cx="7821908" cy="94673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solidFill>
                <a:srgbClr val="C8C8C8"/>
              </a:solidFill>
              <a:latin typeface="Helvetica" panose="020B0604020202020204" pitchFamily="34" charset="0"/>
              <a:cs typeface="Helvetica" panose="020B0604020202020204" pitchFamily="34" charset="0"/>
            </a:rPr>
            <a:t>Walkthrough's</a:t>
          </a:r>
        </a:p>
      </dsp:txBody>
      <dsp:txXfrm>
        <a:off x="558855" y="1068115"/>
        <a:ext cx="6875177" cy="946731"/>
      </dsp:txXfrm>
    </dsp:sp>
    <dsp:sp modelId="{A6DF7DE7-0C3F-40C2-BDEC-2CE17C941282}">
      <dsp:nvSpPr>
        <dsp:cNvPr id="0" name=""/>
        <dsp:cNvSpPr/>
      </dsp:nvSpPr>
      <dsp:spPr>
        <a:xfrm>
          <a:off x="85489" y="2134834"/>
          <a:ext cx="7791055" cy="85704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latin typeface="Helvetica" panose="020B0604020202020204" pitchFamily="34" charset="0"/>
              <a:cs typeface="Helvetica" panose="020B0604020202020204" pitchFamily="34" charset="0"/>
            </a:rPr>
            <a:t>Exercise</a:t>
          </a:r>
        </a:p>
      </dsp:txBody>
      <dsp:txXfrm>
        <a:off x="514014" y="2134834"/>
        <a:ext cx="6934006" cy="857049"/>
      </dsp:txXfrm>
    </dsp:sp>
    <dsp:sp modelId="{D6B75102-1FCF-4B34-9FCA-9CB2E914323F}">
      <dsp:nvSpPr>
        <dsp:cNvPr id="0" name=""/>
        <dsp:cNvSpPr/>
      </dsp:nvSpPr>
      <dsp:spPr>
        <a:xfrm>
          <a:off x="85489" y="3111871"/>
          <a:ext cx="7821908" cy="85704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solidFill>
                <a:srgbClr val="C8C8C8"/>
              </a:solidFill>
              <a:latin typeface="Helvetica" panose="020B0604020202020204" pitchFamily="34" charset="0"/>
              <a:cs typeface="Helvetica" panose="020B0604020202020204" pitchFamily="34" charset="0"/>
            </a:rPr>
            <a:t>Question and Answers</a:t>
          </a:r>
        </a:p>
      </dsp:txBody>
      <dsp:txXfrm>
        <a:off x="514014" y="3111871"/>
        <a:ext cx="6964859" cy="857049"/>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6AC9A8-8F42-4474-8E98-158F47C4C574}">
      <dsp:nvSpPr>
        <dsp:cNvPr id="0" name=""/>
        <dsp:cNvSpPr/>
      </dsp:nvSpPr>
      <dsp:spPr>
        <a:xfrm>
          <a:off x="4" y="3857"/>
          <a:ext cx="7992879" cy="96742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latin typeface="Helvetica" panose="020B0604020202020204" pitchFamily="34" charset="0"/>
              <a:cs typeface="Helvetica" panose="020B0604020202020204" pitchFamily="34" charset="0"/>
            </a:rPr>
            <a:t>Parsers</a:t>
          </a:r>
        </a:p>
      </dsp:txBody>
      <dsp:txXfrm>
        <a:off x="483717" y="3857"/>
        <a:ext cx="7025454" cy="967425"/>
      </dsp:txXfrm>
    </dsp:sp>
    <dsp:sp modelId="{4305DEDA-6092-4FA4-A1EC-B32EC40096C2}">
      <dsp:nvSpPr>
        <dsp:cNvPr id="0" name=""/>
        <dsp:cNvSpPr/>
      </dsp:nvSpPr>
      <dsp:spPr>
        <a:xfrm>
          <a:off x="4" y="1093891"/>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latin typeface="Helvetica" panose="020B0604020202020204" pitchFamily="34" charset="0"/>
              <a:cs typeface="Helvetica" panose="020B0604020202020204" pitchFamily="34" charset="0"/>
            </a:rPr>
            <a:t>Walkthrough's</a:t>
          </a:r>
        </a:p>
      </dsp:txBody>
      <dsp:txXfrm>
        <a:off x="437896" y="1093891"/>
        <a:ext cx="7117096" cy="875783"/>
      </dsp:txXfrm>
    </dsp:sp>
    <dsp:sp modelId="{4CB4CFCA-58C2-453D-B144-B415002D703A}">
      <dsp:nvSpPr>
        <dsp:cNvPr id="0" name=""/>
        <dsp:cNvSpPr/>
      </dsp:nvSpPr>
      <dsp:spPr>
        <a:xfrm>
          <a:off x="4" y="2092284"/>
          <a:ext cx="7961351"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latin typeface="Helvetica" panose="020B0604020202020204" pitchFamily="34" charset="0"/>
              <a:cs typeface="Helvetica" panose="020B0604020202020204" pitchFamily="34" charset="0"/>
            </a:rPr>
            <a:t>Exercise</a:t>
          </a:r>
        </a:p>
      </dsp:txBody>
      <dsp:txXfrm>
        <a:off x="437896" y="2092284"/>
        <a:ext cx="7085568" cy="875783"/>
      </dsp:txXfrm>
    </dsp:sp>
    <dsp:sp modelId="{D6B75102-1FCF-4B34-9FCA-9CB2E914323F}">
      <dsp:nvSpPr>
        <dsp:cNvPr id="0" name=""/>
        <dsp:cNvSpPr/>
      </dsp:nvSpPr>
      <dsp:spPr>
        <a:xfrm>
          <a:off x="4" y="3090677"/>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latin typeface="Helvetica" panose="020B0604020202020204" pitchFamily="34" charset="0"/>
              <a:cs typeface="Helvetica" panose="020B0604020202020204" pitchFamily="34" charset="0"/>
            </a:rPr>
            <a:t>Question and Answers</a:t>
          </a:r>
        </a:p>
      </dsp:txBody>
      <dsp:txXfrm>
        <a:off x="437896" y="3090677"/>
        <a:ext cx="7117096" cy="875783"/>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4" y="3857"/>
          <a:ext cx="7992879" cy="96742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latin typeface="Helvetica" panose="020B0604020202020204" pitchFamily="34" charset="0"/>
              <a:cs typeface="Helvetica" panose="020B0604020202020204" pitchFamily="34" charset="0"/>
            </a:rPr>
            <a:t>Parsers</a:t>
          </a:r>
        </a:p>
      </dsp:txBody>
      <dsp:txXfrm>
        <a:off x="483717" y="3857"/>
        <a:ext cx="7025454" cy="967425"/>
      </dsp:txXfrm>
    </dsp:sp>
    <dsp:sp modelId="{4305DEDA-6092-4FA4-A1EC-B32EC40096C2}">
      <dsp:nvSpPr>
        <dsp:cNvPr id="0" name=""/>
        <dsp:cNvSpPr/>
      </dsp:nvSpPr>
      <dsp:spPr>
        <a:xfrm>
          <a:off x="4" y="1093891"/>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u="none" kern="1200" dirty="0">
              <a:solidFill>
                <a:schemeClr val="bg1">
                  <a:lumMod val="75000"/>
                </a:schemeClr>
              </a:solidFill>
              <a:latin typeface="Helvetica" panose="020B0604020202020204" pitchFamily="34" charset="0"/>
              <a:cs typeface="Helvetica" panose="020B0604020202020204" pitchFamily="34" charset="0"/>
            </a:rPr>
            <a:t>Walkthrough's</a:t>
          </a:r>
        </a:p>
      </dsp:txBody>
      <dsp:txXfrm>
        <a:off x="437896" y="1093891"/>
        <a:ext cx="7117096" cy="875783"/>
      </dsp:txXfrm>
    </dsp:sp>
    <dsp:sp modelId="{E2223CE7-76B9-416F-9EA9-656B2DDD8ACE}">
      <dsp:nvSpPr>
        <dsp:cNvPr id="0" name=""/>
        <dsp:cNvSpPr/>
      </dsp:nvSpPr>
      <dsp:spPr>
        <a:xfrm>
          <a:off x="4" y="2092284"/>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u="none" kern="1200" dirty="0">
              <a:solidFill>
                <a:schemeClr val="bg1">
                  <a:lumMod val="75000"/>
                </a:schemeClr>
              </a:solidFill>
              <a:latin typeface="Helvetica" panose="020B0604020202020204" pitchFamily="34" charset="0"/>
              <a:cs typeface="Helvetica" panose="020B0604020202020204" pitchFamily="34" charset="0"/>
            </a:rPr>
            <a:t>Exercise</a:t>
          </a:r>
        </a:p>
      </dsp:txBody>
      <dsp:txXfrm>
        <a:off x="437896" y="2092284"/>
        <a:ext cx="7117096" cy="875783"/>
      </dsp:txXfrm>
    </dsp:sp>
    <dsp:sp modelId="{D6B75102-1FCF-4B34-9FCA-9CB2E914323F}">
      <dsp:nvSpPr>
        <dsp:cNvPr id="0" name=""/>
        <dsp:cNvSpPr/>
      </dsp:nvSpPr>
      <dsp:spPr>
        <a:xfrm>
          <a:off x="4" y="3090677"/>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u="none" kern="1200" dirty="0">
              <a:solidFill>
                <a:schemeClr val="bg1">
                  <a:lumMod val="75000"/>
                </a:schemeClr>
              </a:solidFill>
              <a:latin typeface="Helvetica" panose="020B0604020202020204" pitchFamily="34" charset="0"/>
              <a:cs typeface="Helvetica" panose="020B0604020202020204" pitchFamily="34" charset="0"/>
            </a:rPr>
            <a:t>Question and Answers</a:t>
          </a:r>
        </a:p>
      </dsp:txBody>
      <dsp:txXfrm>
        <a:off x="437896" y="3090677"/>
        <a:ext cx="7117096" cy="8757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0" y="1872877"/>
          <a:ext cx="7597858" cy="539281"/>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1910" tIns="20955" rIns="0" bIns="20955" numCol="1" spcCol="1270" anchor="ctr" anchorCtr="0">
          <a:noAutofit/>
        </a:bodyPr>
        <a:lstStyle/>
        <a:p>
          <a:pPr marL="0" lvl="0" indent="0" algn="just" defTabSz="1466850" rtl="0">
            <a:lnSpc>
              <a:spcPct val="90000"/>
            </a:lnSpc>
            <a:spcBef>
              <a:spcPct val="0"/>
            </a:spcBef>
            <a:spcAft>
              <a:spcPct val="35000"/>
            </a:spcAft>
            <a:buNone/>
          </a:pPr>
          <a:r>
            <a:rPr lang="en-US" sz="3300" kern="1200" dirty="0">
              <a:solidFill>
                <a:schemeClr val="bg1"/>
              </a:solidFill>
            </a:rPr>
            <a:t>Introduction To Wiki/Confluence</a:t>
          </a:r>
          <a:endParaRPr lang="en-US" sz="3300" kern="1200" dirty="0">
            <a:solidFill>
              <a:schemeClr val="bg1"/>
            </a:solidFill>
            <a:latin typeface="+mn-lt"/>
          </a:endParaRPr>
        </a:p>
      </dsp:txBody>
      <dsp:txXfrm>
        <a:off x="269641" y="1872877"/>
        <a:ext cx="7058577" cy="539281"/>
      </dsp:txXfrm>
    </dsp:sp>
    <dsp:sp modelId="{4305DEDA-6092-4FA4-A1EC-B32EC40096C2}">
      <dsp:nvSpPr>
        <dsp:cNvPr id="0" name=""/>
        <dsp:cNvSpPr/>
      </dsp:nvSpPr>
      <dsp:spPr>
        <a:xfrm>
          <a:off x="0" y="2495773"/>
          <a:ext cx="7597858" cy="539281"/>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1910" tIns="20955" rIns="0" bIns="20955" numCol="1" spcCol="1270" anchor="ctr" anchorCtr="0">
          <a:noAutofit/>
        </a:bodyPr>
        <a:lstStyle/>
        <a:p>
          <a:pPr marL="0" lvl="0" indent="0" algn="just" defTabSz="1466850" rtl="0">
            <a:lnSpc>
              <a:spcPct val="90000"/>
            </a:lnSpc>
            <a:spcBef>
              <a:spcPct val="0"/>
            </a:spcBef>
            <a:spcAft>
              <a:spcPct val="35000"/>
            </a:spcAft>
            <a:buNone/>
          </a:pPr>
          <a:r>
            <a:rPr lang="en-US" sz="3300" kern="1200" dirty="0">
              <a:solidFill>
                <a:schemeClr val="bg1">
                  <a:lumMod val="65000"/>
                </a:schemeClr>
              </a:solidFill>
            </a:rPr>
            <a:t>OPF Payment Testing Solution</a:t>
          </a:r>
          <a:endParaRPr lang="en-US" sz="3300" kern="1200" dirty="0">
            <a:solidFill>
              <a:schemeClr val="bg1">
                <a:lumMod val="65000"/>
              </a:schemeClr>
            </a:solidFill>
            <a:latin typeface="+mn-lt"/>
          </a:endParaRPr>
        </a:p>
      </dsp:txBody>
      <dsp:txXfrm>
        <a:off x="269641" y="2495773"/>
        <a:ext cx="7058577" cy="539281"/>
      </dsp:txXfrm>
    </dsp:sp>
    <dsp:sp modelId="{FCA95D02-D9D5-40DA-8AAC-1CA1900434DD}">
      <dsp:nvSpPr>
        <dsp:cNvPr id="0" name=""/>
        <dsp:cNvSpPr/>
      </dsp:nvSpPr>
      <dsp:spPr>
        <a:xfrm>
          <a:off x="0" y="3124160"/>
          <a:ext cx="7601220" cy="616856"/>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1910" tIns="20955" rIns="0" bIns="20955" numCol="1" spcCol="1270" anchor="ctr" anchorCtr="0">
          <a:noAutofit/>
        </a:bodyPr>
        <a:lstStyle/>
        <a:p>
          <a:pPr marL="0" lvl="0" indent="0" algn="just" defTabSz="1466850" rtl="0">
            <a:lnSpc>
              <a:spcPct val="90000"/>
            </a:lnSpc>
            <a:spcBef>
              <a:spcPct val="0"/>
            </a:spcBef>
            <a:spcAft>
              <a:spcPct val="35000"/>
            </a:spcAft>
            <a:buNone/>
          </a:pPr>
          <a:r>
            <a:rPr lang="en-US" sz="3300" kern="1200" dirty="0">
              <a:solidFill>
                <a:schemeClr val="bg1">
                  <a:lumMod val="65000"/>
                </a:schemeClr>
              </a:solidFill>
            </a:rPr>
            <a:t>QA Involvement in SDLC</a:t>
          </a:r>
          <a:endParaRPr lang="en-US" sz="3300" kern="1200" dirty="0">
            <a:solidFill>
              <a:schemeClr val="bg1">
                <a:lumMod val="65000"/>
              </a:schemeClr>
            </a:solidFill>
            <a:latin typeface="+mn-lt"/>
          </a:endParaRPr>
        </a:p>
      </dsp:txBody>
      <dsp:txXfrm>
        <a:off x="308428" y="3124160"/>
        <a:ext cx="6984364" cy="616856"/>
      </dsp:txXfrm>
    </dsp:sp>
    <dsp:sp modelId="{B847A77F-3097-4427-BC60-74EAC381DE7A}">
      <dsp:nvSpPr>
        <dsp:cNvPr id="0" name=""/>
        <dsp:cNvSpPr/>
      </dsp:nvSpPr>
      <dsp:spPr>
        <a:xfrm>
          <a:off x="0" y="3798335"/>
          <a:ext cx="7597858" cy="539281"/>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4450" tIns="22225" rIns="0" bIns="22225" numCol="1" spcCol="1270" anchor="ctr" anchorCtr="0">
          <a:noAutofit/>
        </a:bodyPr>
        <a:lstStyle/>
        <a:p>
          <a:pPr marL="0" lvl="0" indent="0" algn="just" defTabSz="1555750">
            <a:lnSpc>
              <a:spcPct val="90000"/>
            </a:lnSpc>
            <a:spcBef>
              <a:spcPct val="0"/>
            </a:spcBef>
            <a:spcAft>
              <a:spcPct val="35000"/>
            </a:spcAft>
            <a:buNone/>
          </a:pPr>
          <a:r>
            <a:rPr lang="en-US" sz="3500" kern="1200" dirty="0">
              <a:solidFill>
                <a:schemeClr val="bg1">
                  <a:lumMod val="65000"/>
                </a:schemeClr>
              </a:solidFill>
            </a:rPr>
            <a:t>SVN structure walkthrough</a:t>
          </a:r>
        </a:p>
      </dsp:txBody>
      <dsp:txXfrm>
        <a:off x="269641" y="3798335"/>
        <a:ext cx="7058577" cy="53928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D0F92-EC0E-47DD-8C57-4BBD91E7DD55}">
      <dsp:nvSpPr>
        <dsp:cNvPr id="0" name=""/>
        <dsp:cNvSpPr/>
      </dsp:nvSpPr>
      <dsp:spPr>
        <a:xfrm>
          <a:off x="315756" y="0"/>
          <a:ext cx="3580597" cy="225042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5D70E4-F2BF-4DAF-AEFE-ACDAA4562F73}">
      <dsp:nvSpPr>
        <dsp:cNvPr id="0" name=""/>
        <dsp:cNvSpPr/>
      </dsp:nvSpPr>
      <dsp:spPr>
        <a:xfrm>
          <a:off x="4525" y="675128"/>
          <a:ext cx="1355888" cy="90017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System Queue</a:t>
          </a:r>
        </a:p>
      </dsp:txBody>
      <dsp:txXfrm>
        <a:off x="48468" y="719071"/>
        <a:ext cx="1268002" cy="812285"/>
      </dsp:txXfrm>
    </dsp:sp>
    <dsp:sp modelId="{8ECB8EB2-0673-4997-9DA8-E665D14FE33F}">
      <dsp:nvSpPr>
        <dsp:cNvPr id="0" name=""/>
        <dsp:cNvSpPr/>
      </dsp:nvSpPr>
      <dsp:spPr>
        <a:xfrm>
          <a:off x="1428289" y="675128"/>
          <a:ext cx="1355888" cy="90017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Interchange Loader</a:t>
          </a:r>
        </a:p>
      </dsp:txBody>
      <dsp:txXfrm>
        <a:off x="1472232" y="719071"/>
        <a:ext cx="1268002" cy="812285"/>
      </dsp:txXfrm>
    </dsp:sp>
    <dsp:sp modelId="{4B7C930D-09A3-4E9F-B163-8FA3EF055785}">
      <dsp:nvSpPr>
        <dsp:cNvPr id="0" name=""/>
        <dsp:cNvSpPr/>
      </dsp:nvSpPr>
      <dsp:spPr>
        <a:xfrm>
          <a:off x="2852054" y="684004"/>
          <a:ext cx="1355888" cy="90017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Parsing</a:t>
          </a:r>
        </a:p>
      </dsp:txBody>
      <dsp:txXfrm>
        <a:off x="2895997" y="727947"/>
        <a:ext cx="1268002" cy="812285"/>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4" y="3857"/>
          <a:ext cx="7992879" cy="96742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u="none" kern="1200" dirty="0">
              <a:solidFill>
                <a:schemeClr val="bg1">
                  <a:lumMod val="75000"/>
                </a:schemeClr>
              </a:solidFill>
              <a:latin typeface="Helvetica" panose="020B0604020202020204" pitchFamily="34" charset="0"/>
              <a:cs typeface="Helvetica" panose="020B0604020202020204" pitchFamily="34" charset="0"/>
            </a:rPr>
            <a:t>Parsers</a:t>
          </a:r>
        </a:p>
      </dsp:txBody>
      <dsp:txXfrm>
        <a:off x="483717" y="3857"/>
        <a:ext cx="7025454" cy="967425"/>
      </dsp:txXfrm>
    </dsp:sp>
    <dsp:sp modelId="{4305DEDA-6092-4FA4-A1EC-B32EC40096C2}">
      <dsp:nvSpPr>
        <dsp:cNvPr id="0" name=""/>
        <dsp:cNvSpPr/>
      </dsp:nvSpPr>
      <dsp:spPr>
        <a:xfrm>
          <a:off x="4" y="1093891"/>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u="none" kern="1200" dirty="0">
              <a:solidFill>
                <a:schemeClr val="bg1"/>
              </a:solidFill>
              <a:latin typeface="Helvetica" panose="020B0604020202020204" pitchFamily="34" charset="0"/>
              <a:cs typeface="Helvetica" panose="020B0604020202020204" pitchFamily="34" charset="0"/>
            </a:rPr>
            <a:t>Walkthrough's</a:t>
          </a:r>
        </a:p>
      </dsp:txBody>
      <dsp:txXfrm>
        <a:off x="437896" y="1093891"/>
        <a:ext cx="7117096" cy="875783"/>
      </dsp:txXfrm>
    </dsp:sp>
    <dsp:sp modelId="{E2223CE7-76B9-416F-9EA9-656B2DDD8ACE}">
      <dsp:nvSpPr>
        <dsp:cNvPr id="0" name=""/>
        <dsp:cNvSpPr/>
      </dsp:nvSpPr>
      <dsp:spPr>
        <a:xfrm>
          <a:off x="4" y="2092284"/>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u="none" kern="1200" dirty="0">
              <a:solidFill>
                <a:schemeClr val="bg1">
                  <a:lumMod val="75000"/>
                </a:schemeClr>
              </a:solidFill>
              <a:latin typeface="Helvetica" panose="020B0604020202020204" pitchFamily="34" charset="0"/>
              <a:cs typeface="Helvetica" panose="020B0604020202020204" pitchFamily="34" charset="0"/>
            </a:rPr>
            <a:t>Exercise</a:t>
          </a:r>
        </a:p>
      </dsp:txBody>
      <dsp:txXfrm>
        <a:off x="437896" y="2092284"/>
        <a:ext cx="7117096" cy="875783"/>
      </dsp:txXfrm>
    </dsp:sp>
    <dsp:sp modelId="{D6B75102-1FCF-4B34-9FCA-9CB2E914323F}">
      <dsp:nvSpPr>
        <dsp:cNvPr id="0" name=""/>
        <dsp:cNvSpPr/>
      </dsp:nvSpPr>
      <dsp:spPr>
        <a:xfrm>
          <a:off x="4" y="3090677"/>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u="none" kern="1200" dirty="0">
              <a:solidFill>
                <a:schemeClr val="bg1">
                  <a:lumMod val="75000"/>
                </a:schemeClr>
              </a:solidFill>
              <a:latin typeface="Helvetica" panose="020B0604020202020204" pitchFamily="34" charset="0"/>
              <a:cs typeface="Helvetica" panose="020B0604020202020204" pitchFamily="34" charset="0"/>
            </a:rPr>
            <a:t>Question and Answers</a:t>
          </a:r>
        </a:p>
      </dsp:txBody>
      <dsp:txXfrm>
        <a:off x="437896" y="3090677"/>
        <a:ext cx="7117096" cy="875783"/>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4" y="3857"/>
          <a:ext cx="7992879" cy="96742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u="none" kern="1200" dirty="0">
              <a:solidFill>
                <a:schemeClr val="bg1">
                  <a:lumMod val="75000"/>
                </a:schemeClr>
              </a:solidFill>
              <a:latin typeface="Helvetica" panose="020B0604020202020204" pitchFamily="34" charset="0"/>
              <a:cs typeface="Helvetica" panose="020B0604020202020204" pitchFamily="34" charset="0"/>
            </a:rPr>
            <a:t>Parsers</a:t>
          </a:r>
        </a:p>
      </dsp:txBody>
      <dsp:txXfrm>
        <a:off x="483717" y="3857"/>
        <a:ext cx="7025454" cy="967425"/>
      </dsp:txXfrm>
    </dsp:sp>
    <dsp:sp modelId="{4305DEDA-6092-4FA4-A1EC-B32EC40096C2}">
      <dsp:nvSpPr>
        <dsp:cNvPr id="0" name=""/>
        <dsp:cNvSpPr/>
      </dsp:nvSpPr>
      <dsp:spPr>
        <a:xfrm>
          <a:off x="4" y="1093891"/>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u="none" kern="1200" dirty="0">
              <a:solidFill>
                <a:schemeClr val="bg1">
                  <a:lumMod val="75000"/>
                </a:schemeClr>
              </a:solidFill>
              <a:latin typeface="Helvetica" panose="020B0604020202020204" pitchFamily="34" charset="0"/>
              <a:cs typeface="Helvetica" panose="020B0604020202020204" pitchFamily="34" charset="0"/>
            </a:rPr>
            <a:t>Walkthrough's</a:t>
          </a:r>
        </a:p>
      </dsp:txBody>
      <dsp:txXfrm>
        <a:off x="437896" y="1093891"/>
        <a:ext cx="7117096" cy="875783"/>
      </dsp:txXfrm>
    </dsp:sp>
    <dsp:sp modelId="{E2223CE7-76B9-416F-9EA9-656B2DDD8ACE}">
      <dsp:nvSpPr>
        <dsp:cNvPr id="0" name=""/>
        <dsp:cNvSpPr/>
      </dsp:nvSpPr>
      <dsp:spPr>
        <a:xfrm>
          <a:off x="4" y="2092284"/>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u="none" kern="1200" dirty="0">
              <a:solidFill>
                <a:schemeClr val="bg1"/>
              </a:solidFill>
              <a:latin typeface="Helvetica" panose="020B0604020202020204" pitchFamily="34" charset="0"/>
              <a:cs typeface="Helvetica" panose="020B0604020202020204" pitchFamily="34" charset="0"/>
            </a:rPr>
            <a:t>Exercise</a:t>
          </a:r>
        </a:p>
      </dsp:txBody>
      <dsp:txXfrm>
        <a:off x="437896" y="2092284"/>
        <a:ext cx="7117096" cy="875783"/>
      </dsp:txXfrm>
    </dsp:sp>
    <dsp:sp modelId="{D6B75102-1FCF-4B34-9FCA-9CB2E914323F}">
      <dsp:nvSpPr>
        <dsp:cNvPr id="0" name=""/>
        <dsp:cNvSpPr/>
      </dsp:nvSpPr>
      <dsp:spPr>
        <a:xfrm>
          <a:off x="4" y="3090677"/>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u="none" kern="1200" dirty="0">
              <a:solidFill>
                <a:schemeClr val="bg1">
                  <a:lumMod val="75000"/>
                </a:schemeClr>
              </a:solidFill>
              <a:latin typeface="Helvetica" panose="020B0604020202020204" pitchFamily="34" charset="0"/>
              <a:cs typeface="Helvetica" panose="020B0604020202020204" pitchFamily="34" charset="0"/>
            </a:rPr>
            <a:t>Question and Answers</a:t>
          </a:r>
        </a:p>
      </dsp:txBody>
      <dsp:txXfrm>
        <a:off x="437896" y="3090677"/>
        <a:ext cx="7117096" cy="875783"/>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4" y="503053"/>
          <a:ext cx="7992879" cy="967425"/>
        </a:xfrm>
        <a:prstGeom prst="chevron">
          <a:avLst/>
        </a:prstGeom>
        <a:solidFill>
          <a:schemeClr val="accent1">
            <a:hueOff val="0"/>
            <a:satOff val="0"/>
            <a:lumOff val="0"/>
            <a:alphaOff val="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latin typeface="+mn-lt"/>
            </a:rPr>
            <a:t>Validation Framework</a:t>
          </a:r>
        </a:p>
      </dsp:txBody>
      <dsp:txXfrm>
        <a:off x="483717" y="503053"/>
        <a:ext cx="7025454" cy="967425"/>
      </dsp:txXfrm>
    </dsp:sp>
    <dsp:sp modelId="{4305DEDA-6092-4FA4-A1EC-B32EC40096C2}">
      <dsp:nvSpPr>
        <dsp:cNvPr id="0" name=""/>
        <dsp:cNvSpPr/>
      </dsp:nvSpPr>
      <dsp:spPr>
        <a:xfrm>
          <a:off x="0" y="1589191"/>
          <a:ext cx="7992879" cy="875783"/>
        </a:xfrm>
        <a:prstGeom prst="chevron">
          <a:avLst/>
        </a:prstGeom>
        <a:solidFill>
          <a:schemeClr val="accent1">
            <a:hueOff val="0"/>
            <a:satOff val="0"/>
            <a:lumOff val="0"/>
            <a:alphaOff val="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latin typeface="+mn-lt"/>
            </a:rPr>
            <a:t>Issue Processor Framework</a:t>
          </a:r>
        </a:p>
      </dsp:txBody>
      <dsp:txXfrm>
        <a:off x="437892" y="1589191"/>
        <a:ext cx="7117096" cy="875783"/>
      </dsp:txXfrm>
    </dsp:sp>
    <dsp:sp modelId="{D6B75102-1FCF-4B34-9FCA-9CB2E914323F}">
      <dsp:nvSpPr>
        <dsp:cNvPr id="0" name=""/>
        <dsp:cNvSpPr/>
      </dsp:nvSpPr>
      <dsp:spPr>
        <a:xfrm>
          <a:off x="4" y="2591481"/>
          <a:ext cx="7992879" cy="875783"/>
        </a:xfrm>
        <a:prstGeom prst="chevron">
          <a:avLst/>
        </a:prstGeom>
        <a:solidFill>
          <a:schemeClr val="accent1">
            <a:hueOff val="0"/>
            <a:satOff val="0"/>
            <a:lumOff val="0"/>
            <a:alphaOff val="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latin typeface="+mn-lt"/>
            </a:rPr>
            <a:t>Question and Answers</a:t>
          </a:r>
        </a:p>
      </dsp:txBody>
      <dsp:txXfrm>
        <a:off x="437896" y="2591481"/>
        <a:ext cx="7117096" cy="875783"/>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4" y="503053"/>
          <a:ext cx="7992879" cy="967425"/>
        </a:xfrm>
        <a:prstGeom prst="chevron">
          <a:avLst/>
        </a:prstGeom>
        <a:solidFill>
          <a:schemeClr val="accent1">
            <a:hueOff val="0"/>
            <a:satOff val="0"/>
            <a:lumOff val="0"/>
            <a:alphaOff val="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latin typeface="+mn-lt"/>
            </a:rPr>
            <a:t>Validation Framework</a:t>
          </a:r>
        </a:p>
      </dsp:txBody>
      <dsp:txXfrm>
        <a:off x="483717" y="503053"/>
        <a:ext cx="7025454" cy="967425"/>
      </dsp:txXfrm>
    </dsp:sp>
    <dsp:sp modelId="{4305DEDA-6092-4FA4-A1EC-B32EC40096C2}">
      <dsp:nvSpPr>
        <dsp:cNvPr id="0" name=""/>
        <dsp:cNvSpPr/>
      </dsp:nvSpPr>
      <dsp:spPr>
        <a:xfrm>
          <a:off x="0" y="1589191"/>
          <a:ext cx="7992879" cy="875783"/>
        </a:xfrm>
        <a:prstGeom prst="chevron">
          <a:avLst/>
        </a:prstGeom>
        <a:solidFill>
          <a:schemeClr val="accent1">
            <a:hueOff val="0"/>
            <a:satOff val="0"/>
            <a:lumOff val="0"/>
            <a:alphaOff val="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chemeClr val="bg2">
                  <a:lumMod val="75000"/>
                </a:schemeClr>
              </a:solidFill>
              <a:latin typeface="+mn-lt"/>
            </a:rPr>
            <a:t>Issue Processor Framework</a:t>
          </a:r>
        </a:p>
      </dsp:txBody>
      <dsp:txXfrm>
        <a:off x="437892" y="1589191"/>
        <a:ext cx="7117096" cy="875783"/>
      </dsp:txXfrm>
    </dsp:sp>
    <dsp:sp modelId="{D6B75102-1FCF-4B34-9FCA-9CB2E914323F}">
      <dsp:nvSpPr>
        <dsp:cNvPr id="0" name=""/>
        <dsp:cNvSpPr/>
      </dsp:nvSpPr>
      <dsp:spPr>
        <a:xfrm>
          <a:off x="4" y="2591481"/>
          <a:ext cx="7992879" cy="875783"/>
        </a:xfrm>
        <a:prstGeom prst="chevron">
          <a:avLst/>
        </a:prstGeom>
        <a:solidFill>
          <a:schemeClr val="accent1">
            <a:hueOff val="0"/>
            <a:satOff val="0"/>
            <a:lumOff val="0"/>
            <a:alphaOff val="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chemeClr val="bg2">
                  <a:lumMod val="75000"/>
                </a:schemeClr>
              </a:solidFill>
              <a:latin typeface="+mn-lt"/>
            </a:rPr>
            <a:t>Question and Answers</a:t>
          </a:r>
        </a:p>
      </dsp:txBody>
      <dsp:txXfrm>
        <a:off x="437896" y="2591481"/>
        <a:ext cx="7117096" cy="875783"/>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4" y="503053"/>
          <a:ext cx="7992879" cy="967425"/>
        </a:xfrm>
        <a:prstGeom prst="chevron">
          <a:avLst/>
        </a:prstGeom>
        <a:solidFill>
          <a:schemeClr val="accent1">
            <a:hueOff val="0"/>
            <a:satOff val="0"/>
            <a:lumOff val="0"/>
            <a:alphaOff val="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chemeClr val="bg1">
                  <a:lumMod val="75000"/>
                </a:schemeClr>
              </a:solidFill>
              <a:latin typeface="+mn-lt"/>
            </a:rPr>
            <a:t>Validation Framework</a:t>
          </a:r>
        </a:p>
      </dsp:txBody>
      <dsp:txXfrm>
        <a:off x="483717" y="503053"/>
        <a:ext cx="7025454" cy="967425"/>
      </dsp:txXfrm>
    </dsp:sp>
    <dsp:sp modelId="{4305DEDA-6092-4FA4-A1EC-B32EC40096C2}">
      <dsp:nvSpPr>
        <dsp:cNvPr id="0" name=""/>
        <dsp:cNvSpPr/>
      </dsp:nvSpPr>
      <dsp:spPr>
        <a:xfrm>
          <a:off x="0" y="1589191"/>
          <a:ext cx="7992879" cy="875783"/>
        </a:xfrm>
        <a:prstGeom prst="chevron">
          <a:avLst/>
        </a:prstGeom>
        <a:solidFill>
          <a:schemeClr val="accent1">
            <a:hueOff val="0"/>
            <a:satOff val="0"/>
            <a:lumOff val="0"/>
            <a:alphaOff val="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latin typeface="+mn-lt"/>
            </a:rPr>
            <a:t>Issue Processor Framework</a:t>
          </a:r>
        </a:p>
      </dsp:txBody>
      <dsp:txXfrm>
        <a:off x="437892" y="1589191"/>
        <a:ext cx="7117096" cy="875783"/>
      </dsp:txXfrm>
    </dsp:sp>
    <dsp:sp modelId="{D6B75102-1FCF-4B34-9FCA-9CB2E914323F}">
      <dsp:nvSpPr>
        <dsp:cNvPr id="0" name=""/>
        <dsp:cNvSpPr/>
      </dsp:nvSpPr>
      <dsp:spPr>
        <a:xfrm>
          <a:off x="4" y="2591481"/>
          <a:ext cx="7992879" cy="875783"/>
        </a:xfrm>
        <a:prstGeom prst="chevron">
          <a:avLst/>
        </a:prstGeom>
        <a:solidFill>
          <a:schemeClr val="accent1">
            <a:hueOff val="0"/>
            <a:satOff val="0"/>
            <a:lumOff val="0"/>
            <a:alphaOff val="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chemeClr val="bg1">
                  <a:lumMod val="75000"/>
                </a:schemeClr>
              </a:solidFill>
              <a:latin typeface="+mn-lt"/>
            </a:rPr>
            <a:t>Question and Answers</a:t>
          </a:r>
        </a:p>
      </dsp:txBody>
      <dsp:txXfrm>
        <a:off x="437896" y="2591481"/>
        <a:ext cx="7117096" cy="875783"/>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5D19E-2B08-4F2C-B84C-BE195A49C769}">
      <dsp:nvSpPr>
        <dsp:cNvPr id="0" name=""/>
        <dsp:cNvSpPr/>
      </dsp:nvSpPr>
      <dsp:spPr>
        <a:xfrm>
          <a:off x="864097" y="72009"/>
          <a:ext cx="6826337" cy="752078"/>
        </a:xfrm>
        <a:prstGeom prst="rightArrow">
          <a:avLst>
            <a:gd name="adj1" fmla="val 75000"/>
            <a:gd name="adj2" fmla="val 50000"/>
          </a:avLst>
        </a:prstGeom>
        <a:solidFill>
          <a:schemeClr val="tx2">
            <a:lumMod val="60000"/>
            <a:lumOff val="40000"/>
          </a:schemeClr>
        </a:solidFill>
        <a:ln w="25400" cap="flat" cmpd="sng" algn="ctr">
          <a:solidFill>
            <a:schemeClr val="tx1"/>
          </a:solidFill>
          <a:prstDash val="solid"/>
        </a:ln>
        <a:effectLst>
          <a:glow rad="63500">
            <a:schemeClr val="tx1">
              <a:lumMod val="50000"/>
              <a:lumOff val="50000"/>
              <a:alpha val="40000"/>
            </a:schemeClr>
          </a:glow>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solidFill>
                <a:schemeClr val="bg1"/>
              </a:solidFill>
            </a:rPr>
            <a:t>Categorise the issues in the Issue Log</a:t>
          </a:r>
          <a:endParaRPr lang="en-US" sz="2000" kern="1200" dirty="0">
            <a:solidFill>
              <a:schemeClr val="bg1"/>
            </a:solidFill>
          </a:endParaRPr>
        </a:p>
      </dsp:txBody>
      <dsp:txXfrm>
        <a:off x="864097" y="166019"/>
        <a:ext cx="6544308" cy="564058"/>
      </dsp:txXfrm>
    </dsp:sp>
    <dsp:sp modelId="{8F97DBB7-B333-4768-844A-5822A8576C24}">
      <dsp:nvSpPr>
        <dsp:cNvPr id="0" name=""/>
        <dsp:cNvSpPr/>
      </dsp:nvSpPr>
      <dsp:spPr>
        <a:xfrm>
          <a:off x="24" y="144013"/>
          <a:ext cx="662482" cy="752078"/>
        </a:xfrm>
        <a:prstGeom prst="roundRect">
          <a:avLst/>
        </a:prstGeom>
        <a:solidFill>
          <a:schemeClr val="tx2">
            <a:lumMod val="60000"/>
            <a:lumOff val="40000"/>
          </a:schemeClr>
        </a:solidFill>
        <a:ln w="25400" cap="flat" cmpd="sng" algn="ctr">
          <a:solidFill>
            <a:schemeClr val="tx1"/>
          </a:solidFill>
          <a:prstDash val="solid"/>
        </a:ln>
        <a:effectLst>
          <a:glow rad="63500">
            <a:schemeClr val="tx1">
              <a:lumMod val="50000"/>
              <a:lumOff val="50000"/>
              <a:alpha val="40000"/>
            </a:schemeClr>
          </a:glow>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chemeClr val="bg1"/>
              </a:solidFill>
            </a:rPr>
            <a:t>1</a:t>
          </a:r>
        </a:p>
      </dsp:txBody>
      <dsp:txXfrm>
        <a:off x="32364" y="176353"/>
        <a:ext cx="597802" cy="687398"/>
      </dsp:txXfrm>
    </dsp:sp>
    <dsp:sp modelId="{FC5E59C9-69D1-4CFA-B890-4C683452F18D}">
      <dsp:nvSpPr>
        <dsp:cNvPr id="0" name=""/>
        <dsp:cNvSpPr/>
      </dsp:nvSpPr>
      <dsp:spPr>
        <a:xfrm>
          <a:off x="864097" y="899295"/>
          <a:ext cx="6826337" cy="752078"/>
        </a:xfrm>
        <a:prstGeom prst="rightArrow">
          <a:avLst>
            <a:gd name="adj1" fmla="val 75000"/>
            <a:gd name="adj2" fmla="val 50000"/>
          </a:avLst>
        </a:prstGeom>
        <a:solidFill>
          <a:schemeClr val="tx2">
            <a:lumMod val="60000"/>
            <a:lumOff val="40000"/>
          </a:schemeClr>
        </a:solidFill>
        <a:ln w="25400" cap="flat" cmpd="sng" algn="ctr">
          <a:solidFill>
            <a:schemeClr val="tx1"/>
          </a:solidFill>
          <a:prstDash val="solid"/>
        </a:ln>
        <a:effectLst>
          <a:glow rad="63500">
            <a:schemeClr val="tx1">
              <a:lumMod val="50000"/>
              <a:lumOff val="50000"/>
              <a:alpha val="40000"/>
            </a:schemeClr>
          </a:glow>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solidFill>
                <a:schemeClr val="bg1"/>
              </a:solidFill>
            </a:rPr>
            <a:t>Determine the outcome for the Issue  log. </a:t>
          </a:r>
          <a:endParaRPr lang="en-US" sz="2000" kern="1200" dirty="0">
            <a:solidFill>
              <a:schemeClr val="bg1"/>
            </a:solidFill>
          </a:endParaRPr>
        </a:p>
        <a:p>
          <a:pPr marL="228600" lvl="1" indent="-228600" algn="l" defTabSz="889000">
            <a:lnSpc>
              <a:spcPct val="90000"/>
            </a:lnSpc>
            <a:spcBef>
              <a:spcPct val="0"/>
            </a:spcBef>
            <a:spcAft>
              <a:spcPct val="15000"/>
            </a:spcAft>
            <a:buChar char="•"/>
          </a:pPr>
          <a:r>
            <a:rPr lang="en-GB" sz="2000" kern="1200" dirty="0">
              <a:solidFill>
                <a:schemeClr val="bg1"/>
              </a:solidFill>
            </a:rPr>
            <a:t>Depending on the Payment Entity, Use Case may be called.</a:t>
          </a:r>
          <a:endParaRPr lang="en-US" sz="2000" kern="1200" dirty="0">
            <a:solidFill>
              <a:schemeClr val="bg1"/>
            </a:solidFill>
          </a:endParaRPr>
        </a:p>
      </dsp:txBody>
      <dsp:txXfrm>
        <a:off x="864097" y="993305"/>
        <a:ext cx="6544308" cy="564058"/>
      </dsp:txXfrm>
    </dsp:sp>
    <dsp:sp modelId="{08B00748-8802-44F9-8C83-BC67D9B7535A}">
      <dsp:nvSpPr>
        <dsp:cNvPr id="0" name=""/>
        <dsp:cNvSpPr/>
      </dsp:nvSpPr>
      <dsp:spPr>
        <a:xfrm>
          <a:off x="24" y="936101"/>
          <a:ext cx="662482" cy="752078"/>
        </a:xfrm>
        <a:prstGeom prst="roundRect">
          <a:avLst/>
        </a:prstGeom>
        <a:solidFill>
          <a:schemeClr val="tx2">
            <a:lumMod val="60000"/>
            <a:lumOff val="40000"/>
          </a:schemeClr>
        </a:solidFill>
        <a:ln w="25400" cap="flat" cmpd="sng" algn="ctr">
          <a:solidFill>
            <a:schemeClr val="tx1"/>
          </a:solidFill>
          <a:prstDash val="solid"/>
        </a:ln>
        <a:effectLst>
          <a:glow rad="63500">
            <a:schemeClr val="tx1">
              <a:lumMod val="50000"/>
              <a:lumOff val="50000"/>
              <a:alpha val="40000"/>
            </a:schemeClr>
          </a:glow>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chemeClr val="bg1"/>
              </a:solidFill>
            </a:rPr>
            <a:t>2</a:t>
          </a:r>
        </a:p>
      </dsp:txBody>
      <dsp:txXfrm>
        <a:off x="32364" y="968441"/>
        <a:ext cx="597802" cy="687398"/>
      </dsp:txXfrm>
    </dsp:sp>
    <dsp:sp modelId="{C4B4FCDF-9842-4F15-B318-C5C074B5553C}">
      <dsp:nvSpPr>
        <dsp:cNvPr id="0" name=""/>
        <dsp:cNvSpPr/>
      </dsp:nvSpPr>
      <dsp:spPr>
        <a:xfrm>
          <a:off x="864097" y="1726581"/>
          <a:ext cx="6826337" cy="752078"/>
        </a:xfrm>
        <a:prstGeom prst="rightArrow">
          <a:avLst>
            <a:gd name="adj1" fmla="val 75000"/>
            <a:gd name="adj2" fmla="val 50000"/>
          </a:avLst>
        </a:prstGeom>
        <a:solidFill>
          <a:schemeClr val="tx2">
            <a:lumMod val="60000"/>
            <a:lumOff val="40000"/>
          </a:schemeClr>
        </a:solidFill>
        <a:ln w="25400" cap="flat" cmpd="sng" algn="ctr">
          <a:solidFill>
            <a:schemeClr val="tx1"/>
          </a:solidFill>
          <a:prstDash val="solid"/>
        </a:ln>
        <a:effectLst>
          <a:glow rad="63500">
            <a:schemeClr val="tx1">
              <a:lumMod val="50000"/>
              <a:lumOff val="50000"/>
              <a:alpha val="40000"/>
            </a:schemeClr>
          </a:glow>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solidFill>
                <a:schemeClr val="bg1"/>
              </a:solidFill>
            </a:rPr>
            <a:t>Update the Issue log with the outcome.</a:t>
          </a:r>
          <a:endParaRPr lang="en-US" sz="2000" kern="1200" dirty="0">
            <a:solidFill>
              <a:schemeClr val="bg1"/>
            </a:solidFill>
          </a:endParaRPr>
        </a:p>
      </dsp:txBody>
      <dsp:txXfrm>
        <a:off x="864097" y="1820591"/>
        <a:ext cx="6544308" cy="564058"/>
      </dsp:txXfrm>
    </dsp:sp>
    <dsp:sp modelId="{CE29553D-B30D-4723-BE77-8557BB735CB5}">
      <dsp:nvSpPr>
        <dsp:cNvPr id="0" name=""/>
        <dsp:cNvSpPr/>
      </dsp:nvSpPr>
      <dsp:spPr>
        <a:xfrm>
          <a:off x="0" y="1726581"/>
          <a:ext cx="662482" cy="752078"/>
        </a:xfrm>
        <a:prstGeom prst="roundRect">
          <a:avLst/>
        </a:prstGeom>
        <a:solidFill>
          <a:schemeClr val="tx2">
            <a:lumMod val="60000"/>
            <a:lumOff val="40000"/>
          </a:schemeClr>
        </a:solidFill>
        <a:ln w="25400" cap="flat" cmpd="sng" algn="ctr">
          <a:solidFill>
            <a:schemeClr val="tx1"/>
          </a:solidFill>
          <a:prstDash val="solid"/>
        </a:ln>
        <a:effectLst>
          <a:glow rad="63500">
            <a:schemeClr val="tx1">
              <a:lumMod val="50000"/>
              <a:lumOff val="50000"/>
              <a:alpha val="40000"/>
            </a:schemeClr>
          </a:glow>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chemeClr val="bg1"/>
              </a:solidFill>
            </a:rPr>
            <a:t>3</a:t>
          </a:r>
        </a:p>
      </dsp:txBody>
      <dsp:txXfrm>
        <a:off x="32340" y="1758921"/>
        <a:ext cx="597802" cy="687398"/>
      </dsp:txXfrm>
    </dsp:sp>
    <dsp:sp modelId="{18FFCA56-AD44-417A-9E3D-6D308B6AE74F}">
      <dsp:nvSpPr>
        <dsp:cNvPr id="0" name=""/>
        <dsp:cNvSpPr/>
      </dsp:nvSpPr>
      <dsp:spPr>
        <a:xfrm>
          <a:off x="864097" y="2554310"/>
          <a:ext cx="6826337" cy="752078"/>
        </a:xfrm>
        <a:prstGeom prst="rightArrow">
          <a:avLst>
            <a:gd name="adj1" fmla="val 75000"/>
            <a:gd name="adj2" fmla="val 50000"/>
          </a:avLst>
        </a:prstGeom>
        <a:solidFill>
          <a:schemeClr val="tx2">
            <a:lumMod val="60000"/>
            <a:lumOff val="40000"/>
          </a:schemeClr>
        </a:solidFill>
        <a:ln w="25400" cap="flat" cmpd="sng" algn="ctr">
          <a:solidFill>
            <a:schemeClr val="tx1"/>
          </a:solidFill>
          <a:prstDash val="solid"/>
        </a:ln>
        <a:effectLst>
          <a:glow rad="63500">
            <a:schemeClr val="tx1">
              <a:lumMod val="50000"/>
              <a:lumOff val="50000"/>
              <a:alpha val="40000"/>
            </a:schemeClr>
          </a:glow>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solidFill>
                <a:schemeClr val="bg1"/>
              </a:solidFill>
            </a:rPr>
            <a:t>Do any Post-Processing required, e.g. save History messages</a:t>
          </a:r>
          <a:endParaRPr lang="en-US" sz="2000" kern="1200" dirty="0">
            <a:solidFill>
              <a:schemeClr val="bg1"/>
            </a:solidFill>
          </a:endParaRPr>
        </a:p>
      </dsp:txBody>
      <dsp:txXfrm>
        <a:off x="864097" y="2648320"/>
        <a:ext cx="6544308" cy="564058"/>
      </dsp:txXfrm>
    </dsp:sp>
    <dsp:sp modelId="{9B9770E0-E1CD-4280-B907-5584F82102AB}">
      <dsp:nvSpPr>
        <dsp:cNvPr id="0" name=""/>
        <dsp:cNvSpPr/>
      </dsp:nvSpPr>
      <dsp:spPr>
        <a:xfrm>
          <a:off x="24" y="2520279"/>
          <a:ext cx="662482" cy="752078"/>
        </a:xfrm>
        <a:prstGeom prst="roundRect">
          <a:avLst/>
        </a:prstGeom>
        <a:solidFill>
          <a:schemeClr val="tx2">
            <a:lumMod val="60000"/>
            <a:lumOff val="40000"/>
          </a:schemeClr>
        </a:solidFill>
        <a:ln w="25400" cap="flat" cmpd="sng" algn="ctr">
          <a:solidFill>
            <a:schemeClr val="tx1"/>
          </a:solidFill>
          <a:prstDash val="solid"/>
        </a:ln>
        <a:effectLst>
          <a:glow rad="63500">
            <a:schemeClr val="tx1">
              <a:lumMod val="50000"/>
              <a:lumOff val="50000"/>
              <a:alpha val="40000"/>
            </a:schemeClr>
          </a:glow>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chemeClr val="bg1"/>
              </a:solidFill>
            </a:rPr>
            <a:t>4</a:t>
          </a:r>
        </a:p>
      </dsp:txBody>
      <dsp:txXfrm>
        <a:off x="32364" y="2552619"/>
        <a:ext cx="597802" cy="687398"/>
      </dsp:txXfrm>
    </dsp:sp>
    <dsp:sp modelId="{2F1573DD-3D64-4352-BD7D-91416FDEB86F}">
      <dsp:nvSpPr>
        <dsp:cNvPr id="0" name=""/>
        <dsp:cNvSpPr/>
      </dsp:nvSpPr>
      <dsp:spPr>
        <a:xfrm>
          <a:off x="864097" y="3311921"/>
          <a:ext cx="6826337" cy="752078"/>
        </a:xfrm>
        <a:prstGeom prst="rightArrow">
          <a:avLst>
            <a:gd name="adj1" fmla="val 75000"/>
            <a:gd name="adj2" fmla="val 50000"/>
          </a:avLst>
        </a:prstGeom>
        <a:solidFill>
          <a:schemeClr val="tx2">
            <a:lumMod val="60000"/>
            <a:lumOff val="40000"/>
          </a:schemeClr>
        </a:solidFill>
        <a:ln w="25400" cap="flat" cmpd="sng" algn="ctr">
          <a:solidFill>
            <a:schemeClr val="tx1"/>
          </a:solidFill>
          <a:prstDash val="solid"/>
        </a:ln>
        <a:effectLst>
          <a:glow rad="63500">
            <a:schemeClr val="tx1">
              <a:lumMod val="50000"/>
              <a:lumOff val="50000"/>
              <a:alpha val="40000"/>
            </a:schemeClr>
          </a:glow>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solidFill>
                <a:schemeClr val="bg1"/>
              </a:solidFill>
            </a:rPr>
            <a:t>Create Work list Items</a:t>
          </a:r>
          <a:endParaRPr lang="en-US" sz="2000" kern="1200" dirty="0">
            <a:solidFill>
              <a:schemeClr val="bg1"/>
            </a:solidFill>
          </a:endParaRPr>
        </a:p>
      </dsp:txBody>
      <dsp:txXfrm>
        <a:off x="864097" y="3405931"/>
        <a:ext cx="6544308" cy="564058"/>
      </dsp:txXfrm>
    </dsp:sp>
    <dsp:sp modelId="{95C708AD-B451-436C-9AEF-297322E0ACF6}">
      <dsp:nvSpPr>
        <dsp:cNvPr id="0" name=""/>
        <dsp:cNvSpPr/>
      </dsp:nvSpPr>
      <dsp:spPr>
        <a:xfrm>
          <a:off x="0" y="3311921"/>
          <a:ext cx="662482" cy="752078"/>
        </a:xfrm>
        <a:prstGeom prst="roundRect">
          <a:avLst/>
        </a:prstGeom>
        <a:solidFill>
          <a:schemeClr val="tx2">
            <a:lumMod val="60000"/>
            <a:lumOff val="40000"/>
          </a:schemeClr>
        </a:solidFill>
        <a:ln w="25400" cap="flat" cmpd="sng" algn="ctr">
          <a:solidFill>
            <a:schemeClr val="tx1"/>
          </a:solidFill>
          <a:prstDash val="solid"/>
        </a:ln>
        <a:effectLst>
          <a:glow rad="63500">
            <a:schemeClr val="tx1">
              <a:lumMod val="50000"/>
              <a:lumOff val="50000"/>
              <a:alpha val="40000"/>
            </a:schemeClr>
          </a:glow>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solidFill>
                <a:schemeClr val="bg1"/>
              </a:solidFill>
            </a:rPr>
            <a:t>5</a:t>
          </a:r>
        </a:p>
      </dsp:txBody>
      <dsp:txXfrm>
        <a:off x="32340" y="3344261"/>
        <a:ext cx="597802" cy="687398"/>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05DEDA-6092-4FA4-A1EC-B32EC40096C2}">
      <dsp:nvSpPr>
        <dsp:cNvPr id="0" name=""/>
        <dsp:cNvSpPr/>
      </dsp:nvSpPr>
      <dsp:spPr>
        <a:xfrm>
          <a:off x="0" y="544977"/>
          <a:ext cx="7992879" cy="875783"/>
        </a:xfrm>
        <a:prstGeom prst="chevron">
          <a:avLst/>
        </a:prstGeom>
        <a:solidFill>
          <a:schemeClr val="accent1">
            <a:hueOff val="0"/>
            <a:satOff val="0"/>
            <a:lumOff val="0"/>
            <a:alphaOff val="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latin typeface="+mn-lt"/>
            </a:rPr>
            <a:t>Approval Service</a:t>
          </a:r>
        </a:p>
      </dsp:txBody>
      <dsp:txXfrm>
        <a:off x="437892" y="544977"/>
        <a:ext cx="7117096" cy="875783"/>
      </dsp:txXfrm>
    </dsp:sp>
    <dsp:sp modelId="{D96814C9-2AE3-4459-B55F-EDC664B8354C}">
      <dsp:nvSpPr>
        <dsp:cNvPr id="0" name=""/>
        <dsp:cNvSpPr/>
      </dsp:nvSpPr>
      <dsp:spPr>
        <a:xfrm>
          <a:off x="4" y="1547267"/>
          <a:ext cx="7992879" cy="875783"/>
        </a:xfrm>
        <a:prstGeom prst="chevron">
          <a:avLst/>
        </a:prstGeom>
        <a:solidFill>
          <a:schemeClr val="accent1">
            <a:hueOff val="0"/>
            <a:satOff val="0"/>
            <a:lumOff val="0"/>
            <a:alphaOff val="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latin typeface="+mn-lt"/>
            </a:rPr>
            <a:t>4 Eye Verification</a:t>
          </a:r>
        </a:p>
      </dsp:txBody>
      <dsp:txXfrm>
        <a:off x="437896" y="1547267"/>
        <a:ext cx="7117096" cy="875783"/>
      </dsp:txXfrm>
    </dsp:sp>
    <dsp:sp modelId="{D6B75102-1FCF-4B34-9FCA-9CB2E914323F}">
      <dsp:nvSpPr>
        <dsp:cNvPr id="0" name=""/>
        <dsp:cNvSpPr/>
      </dsp:nvSpPr>
      <dsp:spPr>
        <a:xfrm>
          <a:off x="4" y="2545660"/>
          <a:ext cx="7992879" cy="875783"/>
        </a:xfrm>
        <a:prstGeom prst="chevron">
          <a:avLst/>
        </a:prstGeom>
        <a:solidFill>
          <a:schemeClr val="accent1">
            <a:hueOff val="0"/>
            <a:satOff val="0"/>
            <a:lumOff val="0"/>
            <a:alphaOff val="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latin typeface="+mn-lt"/>
            </a:rPr>
            <a:t>Question and Answers</a:t>
          </a:r>
        </a:p>
      </dsp:txBody>
      <dsp:txXfrm>
        <a:off x="437896" y="2545660"/>
        <a:ext cx="7117096" cy="875783"/>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05DEDA-6092-4FA4-A1EC-B32EC40096C2}">
      <dsp:nvSpPr>
        <dsp:cNvPr id="0" name=""/>
        <dsp:cNvSpPr/>
      </dsp:nvSpPr>
      <dsp:spPr>
        <a:xfrm>
          <a:off x="0" y="544977"/>
          <a:ext cx="7992879" cy="875783"/>
        </a:xfrm>
        <a:prstGeom prst="chevron">
          <a:avLst/>
        </a:prstGeom>
        <a:solidFill>
          <a:schemeClr val="accent1">
            <a:hueOff val="0"/>
            <a:satOff val="0"/>
            <a:lumOff val="0"/>
            <a:alphaOff val="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latin typeface="+mn-lt"/>
            </a:rPr>
            <a:t>Approval Service</a:t>
          </a:r>
        </a:p>
      </dsp:txBody>
      <dsp:txXfrm>
        <a:off x="437892" y="544977"/>
        <a:ext cx="7117096" cy="875783"/>
      </dsp:txXfrm>
    </dsp:sp>
    <dsp:sp modelId="{D96814C9-2AE3-4459-B55F-EDC664B8354C}">
      <dsp:nvSpPr>
        <dsp:cNvPr id="0" name=""/>
        <dsp:cNvSpPr/>
      </dsp:nvSpPr>
      <dsp:spPr>
        <a:xfrm>
          <a:off x="4" y="1547267"/>
          <a:ext cx="7992879" cy="875783"/>
        </a:xfrm>
        <a:prstGeom prst="chevron">
          <a:avLst/>
        </a:prstGeom>
        <a:solidFill>
          <a:schemeClr val="accent1">
            <a:hueOff val="0"/>
            <a:satOff val="0"/>
            <a:lumOff val="0"/>
            <a:alphaOff val="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chemeClr val="bg1">
                  <a:lumMod val="65000"/>
                </a:schemeClr>
              </a:solidFill>
              <a:latin typeface="+mn-lt"/>
            </a:rPr>
            <a:t>4 Eye Verification</a:t>
          </a:r>
        </a:p>
      </dsp:txBody>
      <dsp:txXfrm>
        <a:off x="437896" y="1547267"/>
        <a:ext cx="7117096" cy="875783"/>
      </dsp:txXfrm>
    </dsp:sp>
    <dsp:sp modelId="{D6B75102-1FCF-4B34-9FCA-9CB2E914323F}">
      <dsp:nvSpPr>
        <dsp:cNvPr id="0" name=""/>
        <dsp:cNvSpPr/>
      </dsp:nvSpPr>
      <dsp:spPr>
        <a:xfrm>
          <a:off x="4" y="2545660"/>
          <a:ext cx="7992879" cy="875783"/>
        </a:xfrm>
        <a:prstGeom prst="chevron">
          <a:avLst/>
        </a:prstGeom>
        <a:solidFill>
          <a:schemeClr val="accent1">
            <a:hueOff val="0"/>
            <a:satOff val="0"/>
            <a:lumOff val="0"/>
            <a:alphaOff val="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chemeClr val="bg1">
                  <a:lumMod val="65000"/>
                </a:schemeClr>
              </a:solidFill>
              <a:latin typeface="+mn-lt"/>
            </a:rPr>
            <a:t>Question and Answers</a:t>
          </a:r>
        </a:p>
      </dsp:txBody>
      <dsp:txXfrm>
        <a:off x="437896" y="2545660"/>
        <a:ext cx="7117096" cy="875783"/>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05DEDA-6092-4FA4-A1EC-B32EC40096C2}">
      <dsp:nvSpPr>
        <dsp:cNvPr id="0" name=""/>
        <dsp:cNvSpPr/>
      </dsp:nvSpPr>
      <dsp:spPr>
        <a:xfrm>
          <a:off x="0" y="544977"/>
          <a:ext cx="7992879" cy="875783"/>
        </a:xfrm>
        <a:prstGeom prst="chevron">
          <a:avLst/>
        </a:prstGeom>
        <a:solidFill>
          <a:schemeClr val="accent1">
            <a:hueOff val="0"/>
            <a:satOff val="0"/>
            <a:lumOff val="0"/>
            <a:alphaOff val="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chemeClr val="bg1">
                  <a:lumMod val="65000"/>
                </a:schemeClr>
              </a:solidFill>
              <a:latin typeface="+mn-lt"/>
            </a:rPr>
            <a:t>Approval Service</a:t>
          </a:r>
        </a:p>
      </dsp:txBody>
      <dsp:txXfrm>
        <a:off x="437892" y="544977"/>
        <a:ext cx="7117096" cy="875783"/>
      </dsp:txXfrm>
    </dsp:sp>
    <dsp:sp modelId="{D96814C9-2AE3-4459-B55F-EDC664B8354C}">
      <dsp:nvSpPr>
        <dsp:cNvPr id="0" name=""/>
        <dsp:cNvSpPr/>
      </dsp:nvSpPr>
      <dsp:spPr>
        <a:xfrm>
          <a:off x="4" y="1547267"/>
          <a:ext cx="7992879" cy="875783"/>
        </a:xfrm>
        <a:prstGeom prst="chevron">
          <a:avLst/>
        </a:prstGeom>
        <a:solidFill>
          <a:schemeClr val="accent1">
            <a:hueOff val="0"/>
            <a:satOff val="0"/>
            <a:lumOff val="0"/>
            <a:alphaOff val="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latin typeface="+mn-lt"/>
            </a:rPr>
            <a:t>4 Eye Verification</a:t>
          </a:r>
        </a:p>
      </dsp:txBody>
      <dsp:txXfrm>
        <a:off x="437896" y="1547267"/>
        <a:ext cx="7117096" cy="875783"/>
      </dsp:txXfrm>
    </dsp:sp>
    <dsp:sp modelId="{D6B75102-1FCF-4B34-9FCA-9CB2E914323F}">
      <dsp:nvSpPr>
        <dsp:cNvPr id="0" name=""/>
        <dsp:cNvSpPr/>
      </dsp:nvSpPr>
      <dsp:spPr>
        <a:xfrm>
          <a:off x="4" y="2545660"/>
          <a:ext cx="7992879" cy="875783"/>
        </a:xfrm>
        <a:prstGeom prst="chevron">
          <a:avLst/>
        </a:prstGeom>
        <a:solidFill>
          <a:schemeClr val="accent1">
            <a:hueOff val="0"/>
            <a:satOff val="0"/>
            <a:lumOff val="0"/>
            <a:alphaOff val="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chemeClr val="bg1">
                  <a:lumMod val="65000"/>
                </a:schemeClr>
              </a:solidFill>
              <a:latin typeface="+mn-lt"/>
            </a:rPr>
            <a:t>Question and Answers</a:t>
          </a:r>
        </a:p>
      </dsp:txBody>
      <dsp:txXfrm>
        <a:off x="437896" y="2545660"/>
        <a:ext cx="7117096" cy="8757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4C009-E563-49B6-AC53-F01D887CC1BB}">
      <dsp:nvSpPr>
        <dsp:cNvPr id="0" name=""/>
        <dsp:cNvSpPr/>
      </dsp:nvSpPr>
      <dsp:spPr>
        <a:xfrm>
          <a:off x="-3906890" y="-599898"/>
          <a:ext cx="4656180" cy="4656180"/>
        </a:xfrm>
        <a:prstGeom prst="blockArc">
          <a:avLst>
            <a:gd name="adj1" fmla="val 18900000"/>
            <a:gd name="adj2" fmla="val 2700000"/>
            <a:gd name="adj3" fmla="val 464"/>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9D84FA-9CC6-4060-B01A-9E52EFEEE0F0}">
      <dsp:nvSpPr>
        <dsp:cNvPr id="0" name=""/>
        <dsp:cNvSpPr/>
      </dsp:nvSpPr>
      <dsp:spPr>
        <a:xfrm>
          <a:off x="481854" y="345638"/>
          <a:ext cx="7249419" cy="6912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701"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baseline="0" dirty="0"/>
            <a:t>https://wiki.clear2pay.com/display/OPFOPS/Quality+Assurance+Competence+Center</a:t>
          </a:r>
          <a:endParaRPr lang="en-US" sz="1100" kern="1200" dirty="0"/>
        </a:p>
      </dsp:txBody>
      <dsp:txXfrm>
        <a:off x="481854" y="345638"/>
        <a:ext cx="7249419" cy="691276"/>
      </dsp:txXfrm>
    </dsp:sp>
    <dsp:sp modelId="{E01F18BF-0627-46B2-89B0-2CE3EA1CDE9C}">
      <dsp:nvSpPr>
        <dsp:cNvPr id="0" name=""/>
        <dsp:cNvSpPr/>
      </dsp:nvSpPr>
      <dsp:spPr>
        <a:xfrm>
          <a:off x="49806" y="259228"/>
          <a:ext cx="864096" cy="86409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4C11D6-5489-4111-83EB-54868FA5DEC4}">
      <dsp:nvSpPr>
        <dsp:cNvPr id="0" name=""/>
        <dsp:cNvSpPr/>
      </dsp:nvSpPr>
      <dsp:spPr>
        <a:xfrm>
          <a:off x="733133" y="1382553"/>
          <a:ext cx="6998140" cy="6912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701"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baseline="0" dirty="0"/>
            <a:t>https://wiki.clear2pay.com/display/OKB/Quality+Assurance+KB</a:t>
          </a:r>
          <a:endParaRPr lang="en-US" sz="1100" kern="1200" dirty="0"/>
        </a:p>
      </dsp:txBody>
      <dsp:txXfrm>
        <a:off x="733133" y="1382553"/>
        <a:ext cx="6998140" cy="691276"/>
      </dsp:txXfrm>
    </dsp:sp>
    <dsp:sp modelId="{CAE2F728-5CA9-4855-8E4A-2F4B1579F5D3}">
      <dsp:nvSpPr>
        <dsp:cNvPr id="0" name=""/>
        <dsp:cNvSpPr/>
      </dsp:nvSpPr>
      <dsp:spPr>
        <a:xfrm>
          <a:off x="301085" y="1296144"/>
          <a:ext cx="864096" cy="86409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DB47CC-169D-42BD-9340-4278B31942AC}">
      <dsp:nvSpPr>
        <dsp:cNvPr id="0" name=""/>
        <dsp:cNvSpPr/>
      </dsp:nvSpPr>
      <dsp:spPr>
        <a:xfrm>
          <a:off x="481854" y="2419468"/>
          <a:ext cx="7249419" cy="6912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701"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baseline="0" dirty="0"/>
            <a:t>https://wiki.clear2pay.com/pages/viewblogposts.action?period=2&amp;postingDate=2014%2F11%2F1&amp;key=OTS</a:t>
          </a:r>
          <a:endParaRPr lang="en-US" sz="1100" kern="1200" dirty="0"/>
        </a:p>
      </dsp:txBody>
      <dsp:txXfrm>
        <a:off x="481854" y="2419468"/>
        <a:ext cx="7249419" cy="691276"/>
      </dsp:txXfrm>
    </dsp:sp>
    <dsp:sp modelId="{53846A26-32C1-4635-86DA-F45B5C58CAEC}">
      <dsp:nvSpPr>
        <dsp:cNvPr id="0" name=""/>
        <dsp:cNvSpPr/>
      </dsp:nvSpPr>
      <dsp:spPr>
        <a:xfrm>
          <a:off x="49806" y="2333059"/>
          <a:ext cx="864096" cy="86409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94088-D93C-48D2-B01F-3D67A0DDA0B9}">
      <dsp:nvSpPr>
        <dsp:cNvPr id="0" name=""/>
        <dsp:cNvSpPr/>
      </dsp:nvSpPr>
      <dsp:spPr>
        <a:xfrm rot="5400000">
          <a:off x="-195844" y="198947"/>
          <a:ext cx="1305626" cy="913938"/>
        </a:xfrm>
        <a:prstGeom prst="chevron">
          <a:avLst/>
        </a:prstGeom>
        <a:solidFill>
          <a:schemeClr val="accent1">
            <a:hueOff val="0"/>
            <a:satOff val="0"/>
            <a:lumOff val="0"/>
            <a:alphaOff val="0"/>
          </a:schemeClr>
        </a:solidFill>
        <a:ln w="25400" cap="flat" cmpd="sng" algn="ctr">
          <a:solidFill>
            <a:schemeClr val="tx1"/>
          </a:solidFill>
          <a:prstDash val="solid"/>
        </a:ln>
        <a:effectLst>
          <a:glow rad="101600">
            <a:schemeClr val="bg1">
              <a:alpha val="40000"/>
            </a:schemeClr>
          </a:glow>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1</a:t>
          </a:r>
        </a:p>
      </dsp:txBody>
      <dsp:txXfrm rot="-5400000">
        <a:off x="0" y="460072"/>
        <a:ext cx="913938" cy="391688"/>
      </dsp:txXfrm>
    </dsp:sp>
    <dsp:sp modelId="{AFBC4C9D-1166-4D20-B9A1-38E3914588EB}">
      <dsp:nvSpPr>
        <dsp:cNvPr id="0" name=""/>
        <dsp:cNvSpPr/>
      </dsp:nvSpPr>
      <dsp:spPr>
        <a:xfrm rot="5400000">
          <a:off x="3993080" y="-3076038"/>
          <a:ext cx="848657" cy="7006941"/>
        </a:xfrm>
        <a:prstGeom prst="round2SameRect">
          <a:avLst/>
        </a:prstGeom>
        <a:solidFill>
          <a:srgbClr val="92D050">
            <a:alpha val="90000"/>
          </a:srgb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solidFill>
            </a:rPr>
            <a:t>If 4-Eye Verification is needed, a new work list item is created</a:t>
          </a:r>
        </a:p>
        <a:p>
          <a:pPr marL="228600" lvl="1" indent="-228600" algn="l" defTabSz="889000">
            <a:lnSpc>
              <a:spcPct val="90000"/>
            </a:lnSpc>
            <a:spcBef>
              <a:spcPct val="0"/>
            </a:spcBef>
            <a:spcAft>
              <a:spcPct val="15000"/>
            </a:spcAft>
            <a:buChar char="•"/>
          </a:pPr>
          <a:r>
            <a:rPr lang="en-US" sz="2000" kern="1200">
              <a:solidFill>
                <a:schemeClr val="tx1"/>
              </a:solidFill>
            </a:rPr>
            <a:t>else the payment process continues.</a:t>
          </a:r>
          <a:endParaRPr lang="en-US" sz="2000" kern="1200" dirty="0">
            <a:solidFill>
              <a:schemeClr val="tx1"/>
            </a:solidFill>
          </a:endParaRPr>
        </a:p>
      </dsp:txBody>
      <dsp:txXfrm rot="-5400000">
        <a:off x="913938" y="44532"/>
        <a:ext cx="6965513" cy="765801"/>
      </dsp:txXfrm>
    </dsp:sp>
    <dsp:sp modelId="{C60400E6-B925-46C6-B1A6-9189DAAC1421}">
      <dsp:nvSpPr>
        <dsp:cNvPr id="0" name=""/>
        <dsp:cNvSpPr/>
      </dsp:nvSpPr>
      <dsp:spPr>
        <a:xfrm rot="5400000">
          <a:off x="-195844" y="1407393"/>
          <a:ext cx="1305626" cy="913938"/>
        </a:xfrm>
        <a:prstGeom prst="chevron">
          <a:avLst/>
        </a:prstGeom>
        <a:solidFill>
          <a:schemeClr val="accent1">
            <a:alpha val="9000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2</a:t>
          </a:r>
        </a:p>
      </dsp:txBody>
      <dsp:txXfrm rot="-5400000">
        <a:off x="0" y="1668518"/>
        <a:ext cx="913938" cy="391688"/>
      </dsp:txXfrm>
    </dsp:sp>
    <dsp:sp modelId="{CED687B7-BA53-4A9B-A3A6-5F5A24FF4D87}">
      <dsp:nvSpPr>
        <dsp:cNvPr id="0" name=""/>
        <dsp:cNvSpPr/>
      </dsp:nvSpPr>
      <dsp:spPr>
        <a:xfrm rot="5400000">
          <a:off x="3812753" y="-1867592"/>
          <a:ext cx="1209311" cy="7006941"/>
        </a:xfrm>
        <a:prstGeom prst="round2SameRect">
          <a:avLst/>
        </a:prstGeom>
        <a:solidFill>
          <a:srgbClr val="92D050">
            <a:alpha val="90000"/>
          </a:srgb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solidFill>
            </a:rPr>
            <a:t>If user approves the changes, the payment process resumes and the status of the WLI will be updated to “Completed”,</a:t>
          </a:r>
        </a:p>
        <a:p>
          <a:pPr marL="228600" lvl="1" indent="-228600" algn="l" defTabSz="889000">
            <a:lnSpc>
              <a:spcPct val="90000"/>
            </a:lnSpc>
            <a:spcBef>
              <a:spcPct val="0"/>
            </a:spcBef>
            <a:spcAft>
              <a:spcPct val="15000"/>
            </a:spcAft>
            <a:buChar char="•"/>
          </a:pPr>
          <a:r>
            <a:rPr lang="en-US" sz="2000" kern="1200" dirty="0">
              <a:solidFill>
                <a:schemeClr val="tx1"/>
              </a:solidFill>
            </a:rPr>
            <a:t>else payment goes back to same state in the flow as it was </a:t>
          </a:r>
          <a:r>
            <a:rPr lang="en-US" sz="2000" b="0" kern="1200" dirty="0">
              <a:solidFill>
                <a:schemeClr val="tx1"/>
              </a:solidFill>
            </a:rPr>
            <a:t>pre-4EV</a:t>
          </a:r>
          <a:r>
            <a:rPr lang="en-US" sz="2000" b="1" kern="1200" dirty="0">
              <a:solidFill>
                <a:schemeClr val="tx1"/>
              </a:solidFill>
            </a:rPr>
            <a:t> </a:t>
          </a:r>
          <a:r>
            <a:rPr lang="en-US" sz="2000" kern="1200" dirty="0">
              <a:solidFill>
                <a:schemeClr val="tx1"/>
              </a:solidFill>
            </a:rPr>
            <a:t>and the status of the previous WLI is set to “Completed”.</a:t>
          </a:r>
        </a:p>
      </dsp:txBody>
      <dsp:txXfrm rot="-5400000">
        <a:off x="913938" y="1090257"/>
        <a:ext cx="6947907" cy="1091243"/>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05DEDA-6092-4FA4-A1EC-B32EC40096C2}">
      <dsp:nvSpPr>
        <dsp:cNvPr id="0" name=""/>
        <dsp:cNvSpPr/>
      </dsp:nvSpPr>
      <dsp:spPr>
        <a:xfrm>
          <a:off x="0" y="1044173"/>
          <a:ext cx="7992879" cy="875783"/>
        </a:xfrm>
        <a:prstGeom prst="chevron">
          <a:avLst/>
        </a:prstGeom>
        <a:solidFill>
          <a:schemeClr val="accent1">
            <a:hueOff val="0"/>
            <a:satOff val="0"/>
            <a:lumOff val="0"/>
            <a:alphaOff val="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latin typeface="+mn-lt"/>
            </a:rPr>
            <a:t>Manual Entry of Payment</a:t>
          </a:r>
        </a:p>
      </dsp:txBody>
      <dsp:txXfrm>
        <a:off x="437892" y="1044173"/>
        <a:ext cx="7117096" cy="875783"/>
      </dsp:txXfrm>
    </dsp:sp>
    <dsp:sp modelId="{D6B75102-1FCF-4B34-9FCA-9CB2E914323F}">
      <dsp:nvSpPr>
        <dsp:cNvPr id="0" name=""/>
        <dsp:cNvSpPr/>
      </dsp:nvSpPr>
      <dsp:spPr>
        <a:xfrm>
          <a:off x="4" y="2046463"/>
          <a:ext cx="7992879" cy="875783"/>
        </a:xfrm>
        <a:prstGeom prst="chevron">
          <a:avLst/>
        </a:prstGeom>
        <a:solidFill>
          <a:schemeClr val="accent1">
            <a:hueOff val="0"/>
            <a:satOff val="0"/>
            <a:lumOff val="0"/>
            <a:alphaOff val="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0" bIns="20955" numCol="1" spcCol="1270" anchor="ctr" anchorCtr="0">
          <a:noAutofit/>
        </a:bodyPr>
        <a:lstStyle/>
        <a:p>
          <a:pPr marL="0" lvl="0" indent="0" algn="ctr" defTabSz="1466850" rtl="0">
            <a:lnSpc>
              <a:spcPct val="90000"/>
            </a:lnSpc>
            <a:spcBef>
              <a:spcPct val="0"/>
            </a:spcBef>
            <a:spcAft>
              <a:spcPct val="35000"/>
            </a:spcAft>
            <a:buNone/>
          </a:pPr>
          <a:r>
            <a:rPr lang="en-US" sz="3300" kern="1200" dirty="0">
              <a:latin typeface="+mn-lt"/>
            </a:rPr>
            <a:t>Question and Answers</a:t>
          </a:r>
        </a:p>
      </dsp:txBody>
      <dsp:txXfrm>
        <a:off x="437896" y="2046463"/>
        <a:ext cx="7117096" cy="875783"/>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94088-D93C-48D2-B01F-3D67A0DDA0B9}">
      <dsp:nvSpPr>
        <dsp:cNvPr id="0" name=""/>
        <dsp:cNvSpPr/>
      </dsp:nvSpPr>
      <dsp:spPr>
        <a:xfrm rot="5400000">
          <a:off x="-278070" y="281195"/>
          <a:ext cx="1853800" cy="1297660"/>
        </a:xfrm>
        <a:prstGeom prst="chevron">
          <a:avLst/>
        </a:prstGeom>
        <a:solidFill>
          <a:schemeClr val="tx2">
            <a:lumMod val="60000"/>
            <a:lumOff val="40000"/>
          </a:schemeClr>
        </a:solidFill>
        <a:ln w="25400" cap="flat" cmpd="sng" algn="ctr">
          <a:solidFill>
            <a:schemeClr val="tx1"/>
          </a:solidFill>
          <a:prstDash val="solid"/>
        </a:ln>
        <a:effectLst>
          <a:glow rad="101600">
            <a:schemeClr val="bg1">
              <a:alpha val="40000"/>
            </a:schemeClr>
          </a:glow>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1</a:t>
          </a:r>
        </a:p>
      </dsp:txBody>
      <dsp:txXfrm rot="-5400000">
        <a:off x="0" y="651955"/>
        <a:ext cx="1297660" cy="556140"/>
      </dsp:txXfrm>
    </dsp:sp>
    <dsp:sp modelId="{AFBC4C9D-1166-4D20-B9A1-38E3914588EB}">
      <dsp:nvSpPr>
        <dsp:cNvPr id="0" name=""/>
        <dsp:cNvSpPr/>
      </dsp:nvSpPr>
      <dsp:spPr>
        <a:xfrm rot="5400000">
          <a:off x="4006785" y="-2705999"/>
          <a:ext cx="1204970" cy="6623219"/>
        </a:xfrm>
        <a:prstGeom prst="round2SameRect">
          <a:avLst/>
        </a:prstGeom>
        <a:solidFill>
          <a:srgbClr val="92D050">
            <a:alpha val="90000"/>
          </a:srgb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solidFill>
            </a:rPr>
            <a:t>User Navigates to Manual Entry screen and selects required message type.</a:t>
          </a:r>
        </a:p>
        <a:p>
          <a:pPr marL="228600" lvl="1" indent="-228600" algn="l" defTabSz="889000">
            <a:lnSpc>
              <a:spcPct val="90000"/>
            </a:lnSpc>
            <a:spcBef>
              <a:spcPct val="0"/>
            </a:spcBef>
            <a:spcAft>
              <a:spcPct val="15000"/>
            </a:spcAft>
            <a:buChar char="•"/>
          </a:pPr>
          <a:r>
            <a:rPr lang="en-US" sz="2000" kern="1200" dirty="0">
              <a:solidFill>
                <a:schemeClr val="tx1"/>
              </a:solidFill>
            </a:rPr>
            <a:t>Manual entry of payment is done by user on BVA screen.</a:t>
          </a:r>
        </a:p>
      </dsp:txBody>
      <dsp:txXfrm rot="-5400000">
        <a:off x="1297661" y="61947"/>
        <a:ext cx="6564397" cy="1087326"/>
      </dsp:txXfrm>
    </dsp:sp>
    <dsp:sp modelId="{876E779D-ADD6-4E33-BD26-323056F8A5CE}">
      <dsp:nvSpPr>
        <dsp:cNvPr id="0" name=""/>
        <dsp:cNvSpPr/>
      </dsp:nvSpPr>
      <dsp:spPr>
        <a:xfrm rot="5400000">
          <a:off x="-278070" y="1943457"/>
          <a:ext cx="1853800" cy="1297660"/>
        </a:xfrm>
        <a:prstGeom prst="chevron">
          <a:avLst/>
        </a:prstGeom>
        <a:solidFill>
          <a:schemeClr val="tx2">
            <a:lumMod val="60000"/>
            <a:lumOff val="4000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2</a:t>
          </a:r>
        </a:p>
      </dsp:txBody>
      <dsp:txXfrm rot="-5400000">
        <a:off x="0" y="2314217"/>
        <a:ext cx="1297660" cy="556140"/>
      </dsp:txXfrm>
    </dsp:sp>
    <dsp:sp modelId="{0F3024DD-28AF-4B76-ACD6-5ADB7AEEE46E}">
      <dsp:nvSpPr>
        <dsp:cNvPr id="0" name=""/>
        <dsp:cNvSpPr/>
      </dsp:nvSpPr>
      <dsp:spPr>
        <a:xfrm rot="5400000">
          <a:off x="4006785" y="-1043736"/>
          <a:ext cx="1204970" cy="6623219"/>
        </a:xfrm>
        <a:prstGeom prst="round2SameRect">
          <a:avLst/>
        </a:prstGeom>
        <a:solidFill>
          <a:srgbClr val="92D050">
            <a:alpha val="90000"/>
          </a:srgb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solidFill>
            </a:rPr>
            <a:t>On successful creation of payment, a</a:t>
          </a:r>
          <a:r>
            <a:rPr lang="en-GB" sz="2000" kern="1200" dirty="0"/>
            <a:t> </a:t>
          </a:r>
          <a:r>
            <a:rPr lang="en-GB" sz="2000" b="1" kern="1200" dirty="0"/>
            <a:t>message</a:t>
          </a:r>
          <a:r>
            <a:rPr lang="en-GB" sz="2000" kern="1200" dirty="0"/>
            <a:t> is displayed on screen to indicate that payment has been successfully created and is pending 4-eye verification. </a:t>
          </a:r>
          <a:endParaRPr lang="en-US" sz="2000" b="1" kern="1200" dirty="0">
            <a:solidFill>
              <a:schemeClr val="tx1"/>
            </a:solidFill>
          </a:endParaRPr>
        </a:p>
        <a:p>
          <a:pPr marL="228600" lvl="1" indent="-228600" algn="l" defTabSz="889000">
            <a:lnSpc>
              <a:spcPct val="90000"/>
            </a:lnSpc>
            <a:spcBef>
              <a:spcPct val="0"/>
            </a:spcBef>
            <a:spcAft>
              <a:spcPct val="15000"/>
            </a:spcAft>
            <a:buChar char="•"/>
          </a:pPr>
          <a:r>
            <a:rPr lang="en-GB" sz="2000" kern="1200" dirty="0"/>
            <a:t>Instruction status is </a:t>
          </a:r>
          <a:r>
            <a:rPr lang="en-GB" sz="2000" b="1" kern="1200" dirty="0"/>
            <a:t>“Awaiting 4EV”.</a:t>
          </a:r>
          <a:endParaRPr lang="en-US" sz="2000" b="1" kern="1200" dirty="0">
            <a:solidFill>
              <a:schemeClr val="tx1"/>
            </a:solidFill>
          </a:endParaRPr>
        </a:p>
      </dsp:txBody>
      <dsp:txXfrm rot="-5400000">
        <a:off x="1297661" y="1724210"/>
        <a:ext cx="6564397" cy="1087326"/>
      </dsp:txXfrm>
    </dsp:sp>
    <dsp:sp modelId="{CE0CACA8-FBC3-4841-A225-E90563B3D12F}">
      <dsp:nvSpPr>
        <dsp:cNvPr id="0" name=""/>
        <dsp:cNvSpPr/>
      </dsp:nvSpPr>
      <dsp:spPr>
        <a:xfrm rot="5400000">
          <a:off x="-278070" y="3605720"/>
          <a:ext cx="1853800" cy="1297660"/>
        </a:xfrm>
        <a:prstGeom prst="chevron">
          <a:avLst/>
        </a:prstGeom>
        <a:solidFill>
          <a:schemeClr val="tx2">
            <a:lumMod val="60000"/>
            <a:lumOff val="40000"/>
          </a:scheme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3</a:t>
          </a:r>
        </a:p>
      </dsp:txBody>
      <dsp:txXfrm rot="-5400000">
        <a:off x="0" y="3976480"/>
        <a:ext cx="1297660" cy="556140"/>
      </dsp:txXfrm>
    </dsp:sp>
    <dsp:sp modelId="{87A072DC-F4F9-4F4E-A12B-CA4F4BDB26BC}">
      <dsp:nvSpPr>
        <dsp:cNvPr id="0" name=""/>
        <dsp:cNvSpPr/>
      </dsp:nvSpPr>
      <dsp:spPr>
        <a:xfrm rot="5400000">
          <a:off x="4006785" y="618525"/>
          <a:ext cx="1204970" cy="6623219"/>
        </a:xfrm>
        <a:prstGeom prst="round2SameRect">
          <a:avLst/>
        </a:prstGeom>
        <a:solidFill>
          <a:srgbClr val="92D050">
            <a:alpha val="90000"/>
          </a:srgbClr>
        </a:solidFill>
        <a:ln w="25400" cap="flat" cmpd="sng" algn="ctr">
          <a:solidFill>
            <a:schemeClr val="tx1"/>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In case user is not able to create the payment then invalid fields are highlighted and an </a:t>
          </a:r>
          <a:r>
            <a:rPr lang="en-GB" sz="2000" b="1" kern="1200" dirty="0"/>
            <a:t>error message </a:t>
          </a:r>
          <a:r>
            <a:rPr lang="en-GB" sz="2000" kern="1200" dirty="0"/>
            <a:t>is displayed for each invalid field.</a:t>
          </a:r>
          <a:endParaRPr lang="en-US" sz="2000" b="1" kern="1200" dirty="0">
            <a:solidFill>
              <a:schemeClr val="tx1"/>
            </a:solidFill>
          </a:endParaRPr>
        </a:p>
        <a:p>
          <a:pPr marL="228600" lvl="1" indent="-228600" algn="l" defTabSz="889000">
            <a:lnSpc>
              <a:spcPct val="90000"/>
            </a:lnSpc>
            <a:spcBef>
              <a:spcPct val="0"/>
            </a:spcBef>
            <a:spcAft>
              <a:spcPct val="15000"/>
            </a:spcAft>
            <a:buChar char="•"/>
          </a:pPr>
          <a:r>
            <a:rPr lang="en-GB" sz="2000" kern="1200" dirty="0"/>
            <a:t>User is presented with the screen to correct the issues.</a:t>
          </a:r>
          <a:endParaRPr lang="en-US" sz="2000" b="1" kern="1200" dirty="0">
            <a:solidFill>
              <a:schemeClr val="tx1"/>
            </a:solidFill>
          </a:endParaRPr>
        </a:p>
      </dsp:txBody>
      <dsp:txXfrm rot="-5400000">
        <a:off x="1297661" y="3386471"/>
        <a:ext cx="6564397" cy="1087326"/>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6AC9A8-8F42-4474-8E98-158F47C4C574}">
      <dsp:nvSpPr>
        <dsp:cNvPr id="0" name=""/>
        <dsp:cNvSpPr/>
      </dsp:nvSpPr>
      <dsp:spPr>
        <a:xfrm>
          <a:off x="4" y="503053"/>
          <a:ext cx="7992879" cy="96742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latin typeface="Helvetica" panose="020B0604020202020204" pitchFamily="34" charset="0"/>
              <a:cs typeface="Helvetica" panose="020B0604020202020204" pitchFamily="34" charset="0"/>
            </a:rPr>
            <a:t>Routing</a:t>
          </a:r>
        </a:p>
      </dsp:txBody>
      <dsp:txXfrm>
        <a:off x="483717" y="503053"/>
        <a:ext cx="7025454" cy="967425"/>
      </dsp:txXfrm>
    </dsp:sp>
    <dsp:sp modelId="{4305DEDA-6092-4FA4-A1EC-B32EC40096C2}">
      <dsp:nvSpPr>
        <dsp:cNvPr id="0" name=""/>
        <dsp:cNvSpPr/>
      </dsp:nvSpPr>
      <dsp:spPr>
        <a:xfrm>
          <a:off x="4" y="1593088"/>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latin typeface="Helvetica" panose="020B0604020202020204" pitchFamily="34" charset="0"/>
              <a:cs typeface="Helvetica" panose="020B0604020202020204" pitchFamily="34" charset="0"/>
            </a:rPr>
            <a:t>Hands-On</a:t>
          </a:r>
        </a:p>
      </dsp:txBody>
      <dsp:txXfrm>
        <a:off x="437896" y="1593088"/>
        <a:ext cx="7117096" cy="875783"/>
      </dsp:txXfrm>
    </dsp:sp>
    <dsp:sp modelId="{D6B75102-1FCF-4B34-9FCA-9CB2E914323F}">
      <dsp:nvSpPr>
        <dsp:cNvPr id="0" name=""/>
        <dsp:cNvSpPr/>
      </dsp:nvSpPr>
      <dsp:spPr>
        <a:xfrm>
          <a:off x="4" y="2591481"/>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latin typeface="Helvetica" panose="020B0604020202020204" pitchFamily="34" charset="0"/>
              <a:cs typeface="Helvetica" panose="020B0604020202020204" pitchFamily="34" charset="0"/>
            </a:rPr>
            <a:t>Question and Answers</a:t>
          </a:r>
        </a:p>
      </dsp:txBody>
      <dsp:txXfrm>
        <a:off x="437896" y="2591481"/>
        <a:ext cx="7117096" cy="875783"/>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4" y="503053"/>
          <a:ext cx="7992879" cy="96742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kern="1200" dirty="0">
              <a:latin typeface="Helvetica" panose="020B0604020202020204" pitchFamily="34" charset="0"/>
              <a:cs typeface="Helvetica" panose="020B0604020202020204" pitchFamily="34" charset="0"/>
            </a:rPr>
            <a:t>Routing</a:t>
          </a:r>
        </a:p>
      </dsp:txBody>
      <dsp:txXfrm>
        <a:off x="483717" y="503053"/>
        <a:ext cx="7025454" cy="967425"/>
      </dsp:txXfrm>
    </dsp:sp>
    <dsp:sp modelId="{4305DEDA-6092-4FA4-A1EC-B32EC40096C2}">
      <dsp:nvSpPr>
        <dsp:cNvPr id="0" name=""/>
        <dsp:cNvSpPr/>
      </dsp:nvSpPr>
      <dsp:spPr>
        <a:xfrm>
          <a:off x="4" y="1593088"/>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u="none" kern="1200" dirty="0">
              <a:solidFill>
                <a:schemeClr val="bg1">
                  <a:lumMod val="75000"/>
                </a:schemeClr>
              </a:solidFill>
              <a:latin typeface="Helvetica" panose="020B0604020202020204" pitchFamily="34" charset="0"/>
              <a:cs typeface="Helvetica" panose="020B0604020202020204" pitchFamily="34" charset="0"/>
            </a:rPr>
            <a:t>Hands-On</a:t>
          </a:r>
        </a:p>
      </dsp:txBody>
      <dsp:txXfrm>
        <a:off x="437896" y="1593088"/>
        <a:ext cx="7117096" cy="875783"/>
      </dsp:txXfrm>
    </dsp:sp>
    <dsp:sp modelId="{D6B75102-1FCF-4B34-9FCA-9CB2E914323F}">
      <dsp:nvSpPr>
        <dsp:cNvPr id="0" name=""/>
        <dsp:cNvSpPr/>
      </dsp:nvSpPr>
      <dsp:spPr>
        <a:xfrm>
          <a:off x="4" y="2591481"/>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u="none" kern="1200" dirty="0">
              <a:solidFill>
                <a:schemeClr val="bg1">
                  <a:lumMod val="75000"/>
                </a:schemeClr>
              </a:solidFill>
              <a:latin typeface="Helvetica" panose="020B0604020202020204" pitchFamily="34" charset="0"/>
              <a:cs typeface="Helvetica" panose="020B0604020202020204" pitchFamily="34" charset="0"/>
            </a:rPr>
            <a:t>Question and Answers</a:t>
          </a:r>
        </a:p>
      </dsp:txBody>
      <dsp:txXfrm>
        <a:off x="437896" y="2591481"/>
        <a:ext cx="7117096" cy="875783"/>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D0F92-EC0E-47DD-8C57-4BBD91E7DD55}">
      <dsp:nvSpPr>
        <dsp:cNvPr id="0" name=""/>
        <dsp:cNvSpPr/>
      </dsp:nvSpPr>
      <dsp:spPr>
        <a:xfrm>
          <a:off x="524245" y="0"/>
          <a:ext cx="5944818" cy="201622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5D70E4-F2BF-4DAF-AEFE-ACDAA4562F73}">
      <dsp:nvSpPr>
        <dsp:cNvPr id="0" name=""/>
        <dsp:cNvSpPr/>
      </dsp:nvSpPr>
      <dsp:spPr>
        <a:xfrm>
          <a:off x="923" y="604867"/>
          <a:ext cx="1288039" cy="80648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Parsing</a:t>
          </a:r>
        </a:p>
      </dsp:txBody>
      <dsp:txXfrm>
        <a:off x="40293" y="644237"/>
        <a:ext cx="1209299" cy="727749"/>
      </dsp:txXfrm>
    </dsp:sp>
    <dsp:sp modelId="{8ECB8EB2-0673-4997-9DA8-E665D14FE33F}">
      <dsp:nvSpPr>
        <dsp:cNvPr id="0" name=""/>
        <dsp:cNvSpPr/>
      </dsp:nvSpPr>
      <dsp:spPr>
        <a:xfrm>
          <a:off x="1426927" y="604867"/>
          <a:ext cx="1288039" cy="80648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IP/Validation</a:t>
          </a:r>
        </a:p>
      </dsp:txBody>
      <dsp:txXfrm>
        <a:off x="1466297" y="644237"/>
        <a:ext cx="1209299" cy="727749"/>
      </dsp:txXfrm>
    </dsp:sp>
    <dsp:sp modelId="{E5982F7C-51AC-499B-885C-7E6B36594008}">
      <dsp:nvSpPr>
        <dsp:cNvPr id="0" name=""/>
        <dsp:cNvSpPr/>
      </dsp:nvSpPr>
      <dsp:spPr>
        <a:xfrm>
          <a:off x="2852932" y="604867"/>
          <a:ext cx="1288039" cy="80648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
          </a:r>
        </a:p>
      </dsp:txBody>
      <dsp:txXfrm>
        <a:off x="2892302" y="644237"/>
        <a:ext cx="1209299" cy="727749"/>
      </dsp:txXfrm>
    </dsp:sp>
    <dsp:sp modelId="{4B7C930D-09A3-4E9F-B163-8FA3EF055785}">
      <dsp:nvSpPr>
        <dsp:cNvPr id="0" name=""/>
        <dsp:cNvSpPr/>
      </dsp:nvSpPr>
      <dsp:spPr>
        <a:xfrm>
          <a:off x="4278937" y="612819"/>
          <a:ext cx="1288039" cy="806489"/>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0000"/>
              </a:solidFill>
            </a:rPr>
            <a:t>Routing</a:t>
          </a:r>
        </a:p>
      </dsp:txBody>
      <dsp:txXfrm>
        <a:off x="4318307" y="652189"/>
        <a:ext cx="1209299" cy="727749"/>
      </dsp:txXfrm>
    </dsp:sp>
    <dsp:sp modelId="{1978CF06-800C-4860-8B88-B4AF475B050C}">
      <dsp:nvSpPr>
        <dsp:cNvPr id="0" name=""/>
        <dsp:cNvSpPr/>
      </dsp:nvSpPr>
      <dsp:spPr>
        <a:xfrm>
          <a:off x="5704941" y="604867"/>
          <a:ext cx="1288039" cy="80648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Transaction Flow</a:t>
          </a:r>
        </a:p>
      </dsp:txBody>
      <dsp:txXfrm>
        <a:off x="5744311" y="644237"/>
        <a:ext cx="1209299" cy="727749"/>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4" y="503053"/>
          <a:ext cx="7992879" cy="96742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u="none" kern="1200" dirty="0">
              <a:solidFill>
                <a:schemeClr val="bg1">
                  <a:lumMod val="75000"/>
                </a:schemeClr>
              </a:solidFill>
              <a:latin typeface="Helvetica" panose="020B0604020202020204" pitchFamily="34" charset="0"/>
              <a:cs typeface="Helvetica" panose="020B0604020202020204" pitchFamily="34" charset="0"/>
            </a:rPr>
            <a:t>Parsers</a:t>
          </a:r>
        </a:p>
      </dsp:txBody>
      <dsp:txXfrm>
        <a:off x="483717" y="503053"/>
        <a:ext cx="7025454" cy="967425"/>
      </dsp:txXfrm>
    </dsp:sp>
    <dsp:sp modelId="{4305DEDA-6092-4FA4-A1EC-B32EC40096C2}">
      <dsp:nvSpPr>
        <dsp:cNvPr id="0" name=""/>
        <dsp:cNvSpPr/>
      </dsp:nvSpPr>
      <dsp:spPr>
        <a:xfrm>
          <a:off x="4" y="1593088"/>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u="none" kern="1200" dirty="0">
              <a:solidFill>
                <a:schemeClr val="bg1"/>
              </a:solidFill>
              <a:latin typeface="Helvetica" panose="020B0604020202020204" pitchFamily="34" charset="0"/>
              <a:cs typeface="Helvetica" panose="020B0604020202020204" pitchFamily="34" charset="0"/>
            </a:rPr>
            <a:t>Hands-On</a:t>
          </a:r>
        </a:p>
      </dsp:txBody>
      <dsp:txXfrm>
        <a:off x="437896" y="1593088"/>
        <a:ext cx="7117096" cy="875783"/>
      </dsp:txXfrm>
    </dsp:sp>
    <dsp:sp modelId="{D6B75102-1FCF-4B34-9FCA-9CB2E914323F}">
      <dsp:nvSpPr>
        <dsp:cNvPr id="0" name=""/>
        <dsp:cNvSpPr/>
      </dsp:nvSpPr>
      <dsp:spPr>
        <a:xfrm>
          <a:off x="4" y="2591481"/>
          <a:ext cx="7992879" cy="87578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5400" rIns="0" bIns="25400" numCol="1" spcCol="1270" anchor="ctr" anchorCtr="0">
          <a:noAutofit/>
        </a:bodyPr>
        <a:lstStyle/>
        <a:p>
          <a:pPr marL="0" lvl="0" indent="0" algn="ctr" defTabSz="1778000" rtl="0">
            <a:lnSpc>
              <a:spcPct val="90000"/>
            </a:lnSpc>
            <a:spcBef>
              <a:spcPct val="0"/>
            </a:spcBef>
            <a:spcAft>
              <a:spcPct val="35000"/>
            </a:spcAft>
            <a:buNone/>
          </a:pPr>
          <a:r>
            <a:rPr lang="en-US" sz="4000" u="none" kern="1200" dirty="0">
              <a:solidFill>
                <a:schemeClr val="bg1">
                  <a:lumMod val="75000"/>
                </a:schemeClr>
              </a:solidFill>
              <a:latin typeface="Helvetica" panose="020B0604020202020204" pitchFamily="34" charset="0"/>
              <a:cs typeface="Helvetica" panose="020B0604020202020204" pitchFamily="34" charset="0"/>
            </a:rPr>
            <a:t>Question and Answers</a:t>
          </a:r>
        </a:p>
      </dsp:txBody>
      <dsp:txXfrm>
        <a:off x="437896" y="2591481"/>
        <a:ext cx="7117096" cy="8757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0" y="1872877"/>
          <a:ext cx="7597858" cy="539281"/>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1910" tIns="20955" rIns="0" bIns="20955" numCol="1" spcCol="1270" anchor="ctr" anchorCtr="0">
          <a:noAutofit/>
        </a:bodyPr>
        <a:lstStyle/>
        <a:p>
          <a:pPr marL="0" lvl="0" indent="0" algn="just" defTabSz="1466850" rtl="0">
            <a:lnSpc>
              <a:spcPct val="90000"/>
            </a:lnSpc>
            <a:spcBef>
              <a:spcPct val="0"/>
            </a:spcBef>
            <a:spcAft>
              <a:spcPct val="35000"/>
            </a:spcAft>
            <a:buNone/>
          </a:pPr>
          <a:r>
            <a:rPr lang="en-US" sz="3300" kern="1200" dirty="0">
              <a:solidFill>
                <a:schemeClr val="bg1">
                  <a:lumMod val="65000"/>
                </a:schemeClr>
              </a:solidFill>
            </a:rPr>
            <a:t>Introduction To Wiki/Confluence</a:t>
          </a:r>
          <a:endParaRPr lang="en-US" sz="3300" kern="1200" dirty="0">
            <a:solidFill>
              <a:schemeClr val="bg1">
                <a:lumMod val="65000"/>
              </a:schemeClr>
            </a:solidFill>
            <a:latin typeface="+mn-lt"/>
          </a:endParaRPr>
        </a:p>
      </dsp:txBody>
      <dsp:txXfrm>
        <a:off x="269641" y="1872877"/>
        <a:ext cx="7058577" cy="539281"/>
      </dsp:txXfrm>
    </dsp:sp>
    <dsp:sp modelId="{4305DEDA-6092-4FA4-A1EC-B32EC40096C2}">
      <dsp:nvSpPr>
        <dsp:cNvPr id="0" name=""/>
        <dsp:cNvSpPr/>
      </dsp:nvSpPr>
      <dsp:spPr>
        <a:xfrm>
          <a:off x="0" y="2495773"/>
          <a:ext cx="7597858" cy="539281"/>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1910" tIns="20955" rIns="0" bIns="20955" numCol="1" spcCol="1270" anchor="ctr" anchorCtr="0">
          <a:noAutofit/>
        </a:bodyPr>
        <a:lstStyle/>
        <a:p>
          <a:pPr marL="0" lvl="0" indent="0" algn="just" defTabSz="1466850" rtl="0">
            <a:lnSpc>
              <a:spcPct val="90000"/>
            </a:lnSpc>
            <a:spcBef>
              <a:spcPct val="0"/>
            </a:spcBef>
            <a:spcAft>
              <a:spcPct val="35000"/>
            </a:spcAft>
            <a:buNone/>
          </a:pPr>
          <a:r>
            <a:rPr lang="en-US" sz="3300" kern="1200" dirty="0">
              <a:solidFill>
                <a:schemeClr val="bg1"/>
              </a:solidFill>
            </a:rPr>
            <a:t>OPF Payment Testing Solution</a:t>
          </a:r>
          <a:endParaRPr lang="en-US" sz="3300" kern="1200" dirty="0">
            <a:solidFill>
              <a:schemeClr val="bg1"/>
            </a:solidFill>
            <a:latin typeface="+mn-lt"/>
          </a:endParaRPr>
        </a:p>
      </dsp:txBody>
      <dsp:txXfrm>
        <a:off x="269641" y="2495773"/>
        <a:ext cx="7058577" cy="539281"/>
      </dsp:txXfrm>
    </dsp:sp>
    <dsp:sp modelId="{FCA95D02-D9D5-40DA-8AAC-1CA1900434DD}">
      <dsp:nvSpPr>
        <dsp:cNvPr id="0" name=""/>
        <dsp:cNvSpPr/>
      </dsp:nvSpPr>
      <dsp:spPr>
        <a:xfrm>
          <a:off x="0" y="3124160"/>
          <a:ext cx="7601220" cy="616856"/>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1910" tIns="20955" rIns="0" bIns="20955" numCol="1" spcCol="1270" anchor="ctr" anchorCtr="0">
          <a:noAutofit/>
        </a:bodyPr>
        <a:lstStyle/>
        <a:p>
          <a:pPr marL="0" lvl="0" indent="0" algn="just" defTabSz="1466850" rtl="0">
            <a:lnSpc>
              <a:spcPct val="90000"/>
            </a:lnSpc>
            <a:spcBef>
              <a:spcPct val="0"/>
            </a:spcBef>
            <a:spcAft>
              <a:spcPct val="35000"/>
            </a:spcAft>
            <a:buNone/>
          </a:pPr>
          <a:r>
            <a:rPr lang="en-US" sz="3300" kern="1200" dirty="0">
              <a:solidFill>
                <a:schemeClr val="bg1">
                  <a:lumMod val="65000"/>
                </a:schemeClr>
              </a:solidFill>
            </a:rPr>
            <a:t>QA Involvement in SDLC</a:t>
          </a:r>
          <a:endParaRPr lang="en-US" sz="3300" kern="1200" dirty="0">
            <a:solidFill>
              <a:schemeClr val="bg1">
                <a:lumMod val="65000"/>
              </a:schemeClr>
            </a:solidFill>
            <a:latin typeface="+mn-lt"/>
          </a:endParaRPr>
        </a:p>
      </dsp:txBody>
      <dsp:txXfrm>
        <a:off x="308428" y="3124160"/>
        <a:ext cx="6984364" cy="616856"/>
      </dsp:txXfrm>
    </dsp:sp>
    <dsp:sp modelId="{B847A77F-3097-4427-BC60-74EAC381DE7A}">
      <dsp:nvSpPr>
        <dsp:cNvPr id="0" name=""/>
        <dsp:cNvSpPr/>
      </dsp:nvSpPr>
      <dsp:spPr>
        <a:xfrm>
          <a:off x="0" y="3798335"/>
          <a:ext cx="7597858" cy="539281"/>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4450" tIns="22225" rIns="0" bIns="22225" numCol="1" spcCol="1270" anchor="ctr" anchorCtr="0">
          <a:noAutofit/>
        </a:bodyPr>
        <a:lstStyle/>
        <a:p>
          <a:pPr marL="0" lvl="0" indent="0" algn="just" defTabSz="1555750">
            <a:lnSpc>
              <a:spcPct val="90000"/>
            </a:lnSpc>
            <a:spcBef>
              <a:spcPct val="0"/>
            </a:spcBef>
            <a:spcAft>
              <a:spcPct val="35000"/>
            </a:spcAft>
            <a:buNone/>
          </a:pPr>
          <a:r>
            <a:rPr lang="en-US" sz="3500" kern="1200" dirty="0">
              <a:solidFill>
                <a:schemeClr val="bg1">
                  <a:lumMod val="65000"/>
                </a:schemeClr>
              </a:solidFill>
            </a:rPr>
            <a:t>SVN structure walkthrough</a:t>
          </a:r>
        </a:p>
      </dsp:txBody>
      <dsp:txXfrm>
        <a:off x="269641" y="3798335"/>
        <a:ext cx="7058577" cy="5392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27B817-385B-4236-96B5-A2C9A74CE238}">
      <dsp:nvSpPr>
        <dsp:cNvPr id="0" name=""/>
        <dsp:cNvSpPr/>
      </dsp:nvSpPr>
      <dsp:spPr>
        <a:xfrm rot="5400000">
          <a:off x="-178900" y="182158"/>
          <a:ext cx="1192669" cy="83486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Initiation</a:t>
          </a:r>
        </a:p>
      </dsp:txBody>
      <dsp:txXfrm rot="-5400000">
        <a:off x="1" y="420691"/>
        <a:ext cx="834868" cy="357801"/>
      </dsp:txXfrm>
    </dsp:sp>
    <dsp:sp modelId="{4BDD4B49-CF21-4B87-A9C8-4E242F38C62D}">
      <dsp:nvSpPr>
        <dsp:cNvPr id="0" name=""/>
        <dsp:cNvSpPr/>
      </dsp:nvSpPr>
      <dsp:spPr>
        <a:xfrm rot="5400000">
          <a:off x="1889547" y="-1051421"/>
          <a:ext cx="775235" cy="288459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Team Identification</a:t>
          </a:r>
        </a:p>
        <a:p>
          <a:pPr marL="171450" lvl="1" indent="-171450" algn="l" defTabSz="711200">
            <a:lnSpc>
              <a:spcPct val="90000"/>
            </a:lnSpc>
            <a:spcBef>
              <a:spcPct val="0"/>
            </a:spcBef>
            <a:spcAft>
              <a:spcPct val="15000"/>
            </a:spcAft>
            <a:buChar char="•"/>
          </a:pPr>
          <a:r>
            <a:rPr lang="en-IN" sz="1600" kern="1200" dirty="0"/>
            <a:t>Kick Off Meeting</a:t>
          </a:r>
        </a:p>
        <a:p>
          <a:pPr marL="171450" lvl="1" indent="-171450" algn="l" defTabSz="711200">
            <a:lnSpc>
              <a:spcPct val="90000"/>
            </a:lnSpc>
            <a:spcBef>
              <a:spcPct val="0"/>
            </a:spcBef>
            <a:spcAft>
              <a:spcPct val="15000"/>
            </a:spcAft>
            <a:buChar char="•"/>
          </a:pPr>
          <a:r>
            <a:rPr lang="en-IN" sz="1600" kern="1200" dirty="0"/>
            <a:t>Project On-boarding</a:t>
          </a:r>
        </a:p>
      </dsp:txBody>
      <dsp:txXfrm rot="-5400000">
        <a:off x="834869" y="41101"/>
        <a:ext cx="2846748" cy="699547"/>
      </dsp:txXfrm>
    </dsp:sp>
    <dsp:sp modelId="{B21CE402-DA4F-4867-870E-EB7235F88B4D}">
      <dsp:nvSpPr>
        <dsp:cNvPr id="0" name=""/>
        <dsp:cNvSpPr/>
      </dsp:nvSpPr>
      <dsp:spPr>
        <a:xfrm rot="5400000">
          <a:off x="-178900" y="1227450"/>
          <a:ext cx="1192669" cy="83486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Planning</a:t>
          </a:r>
        </a:p>
      </dsp:txBody>
      <dsp:txXfrm rot="-5400000">
        <a:off x="1" y="1465983"/>
        <a:ext cx="834868" cy="357801"/>
      </dsp:txXfrm>
    </dsp:sp>
    <dsp:sp modelId="{F5E0E630-7393-47B7-B012-68F33A38CE8C}">
      <dsp:nvSpPr>
        <dsp:cNvPr id="0" name=""/>
        <dsp:cNvSpPr/>
      </dsp:nvSpPr>
      <dsp:spPr>
        <a:xfrm rot="5400000">
          <a:off x="1889547" y="-6128"/>
          <a:ext cx="775235" cy="288459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Scheduling</a:t>
          </a:r>
        </a:p>
        <a:p>
          <a:pPr marL="171450" lvl="1" indent="-171450" algn="l" defTabSz="711200">
            <a:lnSpc>
              <a:spcPct val="90000"/>
            </a:lnSpc>
            <a:spcBef>
              <a:spcPct val="0"/>
            </a:spcBef>
            <a:spcAft>
              <a:spcPct val="15000"/>
            </a:spcAft>
            <a:buChar char="•"/>
          </a:pPr>
          <a:r>
            <a:rPr lang="en-IN" sz="1600" kern="1200" dirty="0"/>
            <a:t>Test Strategy / Test Planning</a:t>
          </a:r>
        </a:p>
        <a:p>
          <a:pPr marL="171450" lvl="1" indent="-171450" algn="l" defTabSz="711200">
            <a:lnSpc>
              <a:spcPct val="90000"/>
            </a:lnSpc>
            <a:spcBef>
              <a:spcPct val="0"/>
            </a:spcBef>
            <a:spcAft>
              <a:spcPct val="15000"/>
            </a:spcAft>
            <a:buChar char="•"/>
          </a:pPr>
          <a:r>
            <a:rPr lang="en-IN" sz="1600" kern="1200" dirty="0"/>
            <a:t>Tool Set-up</a:t>
          </a:r>
        </a:p>
      </dsp:txBody>
      <dsp:txXfrm rot="-5400000">
        <a:off x="834869" y="1086394"/>
        <a:ext cx="2846748" cy="699547"/>
      </dsp:txXfrm>
    </dsp:sp>
    <dsp:sp modelId="{017A74A0-D30B-460F-A10C-B855CBA03E9F}">
      <dsp:nvSpPr>
        <dsp:cNvPr id="0" name=""/>
        <dsp:cNvSpPr/>
      </dsp:nvSpPr>
      <dsp:spPr>
        <a:xfrm rot="5400000">
          <a:off x="-178900" y="2272742"/>
          <a:ext cx="1192669" cy="83486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Test Design</a:t>
          </a:r>
        </a:p>
      </dsp:txBody>
      <dsp:txXfrm rot="-5400000">
        <a:off x="1" y="2511275"/>
        <a:ext cx="834868" cy="357801"/>
      </dsp:txXfrm>
    </dsp:sp>
    <dsp:sp modelId="{FAFFB212-C927-4B6F-A690-96157F9137DC}">
      <dsp:nvSpPr>
        <dsp:cNvPr id="0" name=""/>
        <dsp:cNvSpPr/>
      </dsp:nvSpPr>
      <dsp:spPr>
        <a:xfrm rot="5400000">
          <a:off x="1889547" y="1039163"/>
          <a:ext cx="775235" cy="288459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Test Scenario / Cases / Data</a:t>
          </a:r>
        </a:p>
        <a:p>
          <a:pPr marL="171450" lvl="1" indent="-171450" algn="l" defTabSz="711200">
            <a:lnSpc>
              <a:spcPct val="90000"/>
            </a:lnSpc>
            <a:spcBef>
              <a:spcPct val="0"/>
            </a:spcBef>
            <a:spcAft>
              <a:spcPct val="15000"/>
            </a:spcAft>
            <a:buChar char="•"/>
          </a:pPr>
          <a:r>
            <a:rPr lang="en-IN" sz="1600" kern="1200" dirty="0"/>
            <a:t>Traceability Matrix</a:t>
          </a:r>
        </a:p>
        <a:p>
          <a:pPr marL="171450" lvl="1" indent="-171450" algn="l" defTabSz="711200">
            <a:lnSpc>
              <a:spcPct val="90000"/>
            </a:lnSpc>
            <a:spcBef>
              <a:spcPct val="0"/>
            </a:spcBef>
            <a:spcAft>
              <a:spcPct val="15000"/>
            </a:spcAft>
            <a:buChar char="•"/>
          </a:pPr>
          <a:r>
            <a:rPr lang="en-IN" sz="1600" kern="1200" dirty="0"/>
            <a:t>Test Case Review and Sign-Off</a:t>
          </a:r>
        </a:p>
      </dsp:txBody>
      <dsp:txXfrm rot="-5400000">
        <a:off x="834869" y="2131685"/>
        <a:ext cx="2846748" cy="699547"/>
      </dsp:txXfrm>
    </dsp:sp>
    <dsp:sp modelId="{357C7465-F725-40C0-A94D-0C359EBA5760}">
      <dsp:nvSpPr>
        <dsp:cNvPr id="0" name=""/>
        <dsp:cNvSpPr/>
      </dsp:nvSpPr>
      <dsp:spPr>
        <a:xfrm rot="5400000">
          <a:off x="-178900" y="3318034"/>
          <a:ext cx="1192669" cy="83486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Execution &amp; Reporting</a:t>
          </a:r>
        </a:p>
      </dsp:txBody>
      <dsp:txXfrm rot="-5400000">
        <a:off x="1" y="3556567"/>
        <a:ext cx="834868" cy="357801"/>
      </dsp:txXfrm>
    </dsp:sp>
    <dsp:sp modelId="{80B4FA8D-D762-428C-BD8B-629F853A405C}">
      <dsp:nvSpPr>
        <dsp:cNvPr id="0" name=""/>
        <dsp:cNvSpPr/>
      </dsp:nvSpPr>
      <dsp:spPr>
        <a:xfrm rot="5400000">
          <a:off x="1889343" y="2084659"/>
          <a:ext cx="775642" cy="288459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Manual and Automation</a:t>
          </a:r>
        </a:p>
        <a:p>
          <a:pPr marL="171450" lvl="1" indent="-171450" algn="l" defTabSz="711200">
            <a:lnSpc>
              <a:spcPct val="90000"/>
            </a:lnSpc>
            <a:spcBef>
              <a:spcPct val="0"/>
            </a:spcBef>
            <a:spcAft>
              <a:spcPct val="15000"/>
            </a:spcAft>
            <a:buChar char="•"/>
          </a:pPr>
          <a:r>
            <a:rPr lang="en-IN" sz="1600" kern="1200" dirty="0"/>
            <a:t>Defect Management</a:t>
          </a:r>
        </a:p>
        <a:p>
          <a:pPr marL="171450" lvl="1" indent="-171450" algn="l" defTabSz="711200">
            <a:lnSpc>
              <a:spcPct val="90000"/>
            </a:lnSpc>
            <a:spcBef>
              <a:spcPct val="0"/>
            </a:spcBef>
            <a:spcAft>
              <a:spcPct val="15000"/>
            </a:spcAft>
            <a:buChar char="•"/>
          </a:pPr>
          <a:r>
            <a:rPr lang="en-IN" sz="1600" kern="1200" dirty="0"/>
            <a:t>Status Reporting / Sign-Off</a:t>
          </a:r>
        </a:p>
      </dsp:txBody>
      <dsp:txXfrm rot="-5400000">
        <a:off x="834868" y="3176998"/>
        <a:ext cx="2846728" cy="69991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8E739-6785-4453-B185-160558BA1F49}">
      <dsp:nvSpPr>
        <dsp:cNvPr id="0" name=""/>
        <dsp:cNvSpPr/>
      </dsp:nvSpPr>
      <dsp:spPr>
        <a:xfrm>
          <a:off x="0" y="1872877"/>
          <a:ext cx="7597858" cy="539281"/>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1910" tIns="20955" rIns="0" bIns="20955" numCol="1" spcCol="1270" anchor="ctr" anchorCtr="0">
          <a:noAutofit/>
        </a:bodyPr>
        <a:lstStyle/>
        <a:p>
          <a:pPr marL="0" lvl="0" indent="0" algn="just" defTabSz="1466850" rtl="0">
            <a:lnSpc>
              <a:spcPct val="90000"/>
            </a:lnSpc>
            <a:spcBef>
              <a:spcPct val="0"/>
            </a:spcBef>
            <a:spcAft>
              <a:spcPct val="35000"/>
            </a:spcAft>
            <a:buNone/>
          </a:pPr>
          <a:r>
            <a:rPr lang="en-US" sz="3300" kern="1200" dirty="0">
              <a:solidFill>
                <a:schemeClr val="bg1">
                  <a:lumMod val="65000"/>
                </a:schemeClr>
              </a:solidFill>
            </a:rPr>
            <a:t>Introduction To Wiki/Confluence</a:t>
          </a:r>
          <a:endParaRPr lang="en-US" sz="3300" kern="1200" dirty="0">
            <a:solidFill>
              <a:schemeClr val="bg1">
                <a:lumMod val="65000"/>
              </a:schemeClr>
            </a:solidFill>
            <a:latin typeface="+mn-lt"/>
          </a:endParaRPr>
        </a:p>
      </dsp:txBody>
      <dsp:txXfrm>
        <a:off x="269641" y="1872877"/>
        <a:ext cx="7058577" cy="539281"/>
      </dsp:txXfrm>
    </dsp:sp>
    <dsp:sp modelId="{4305DEDA-6092-4FA4-A1EC-B32EC40096C2}">
      <dsp:nvSpPr>
        <dsp:cNvPr id="0" name=""/>
        <dsp:cNvSpPr/>
      </dsp:nvSpPr>
      <dsp:spPr>
        <a:xfrm>
          <a:off x="0" y="2495773"/>
          <a:ext cx="7597858" cy="539281"/>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1910" tIns="20955" rIns="0" bIns="20955" numCol="1" spcCol="1270" anchor="ctr" anchorCtr="0">
          <a:noAutofit/>
        </a:bodyPr>
        <a:lstStyle/>
        <a:p>
          <a:pPr marL="0" lvl="0" indent="0" algn="just" defTabSz="1466850" rtl="0">
            <a:lnSpc>
              <a:spcPct val="90000"/>
            </a:lnSpc>
            <a:spcBef>
              <a:spcPct val="0"/>
            </a:spcBef>
            <a:spcAft>
              <a:spcPct val="35000"/>
            </a:spcAft>
            <a:buNone/>
          </a:pPr>
          <a:r>
            <a:rPr lang="en-US" sz="3300" kern="1200" dirty="0">
              <a:solidFill>
                <a:schemeClr val="bg1">
                  <a:lumMod val="65000"/>
                </a:schemeClr>
              </a:solidFill>
            </a:rPr>
            <a:t>OPF Payment Testing Solution</a:t>
          </a:r>
          <a:endParaRPr lang="en-US" sz="3300" kern="1200" dirty="0">
            <a:solidFill>
              <a:schemeClr val="bg1">
                <a:lumMod val="65000"/>
              </a:schemeClr>
            </a:solidFill>
            <a:latin typeface="+mn-lt"/>
          </a:endParaRPr>
        </a:p>
      </dsp:txBody>
      <dsp:txXfrm>
        <a:off x="269641" y="2495773"/>
        <a:ext cx="7058577" cy="539281"/>
      </dsp:txXfrm>
    </dsp:sp>
    <dsp:sp modelId="{FCA95D02-D9D5-40DA-8AAC-1CA1900434DD}">
      <dsp:nvSpPr>
        <dsp:cNvPr id="0" name=""/>
        <dsp:cNvSpPr/>
      </dsp:nvSpPr>
      <dsp:spPr>
        <a:xfrm>
          <a:off x="0" y="3124160"/>
          <a:ext cx="7601220" cy="616856"/>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1910" tIns="20955" rIns="0" bIns="20955" numCol="1" spcCol="1270" anchor="ctr" anchorCtr="0">
          <a:noAutofit/>
        </a:bodyPr>
        <a:lstStyle/>
        <a:p>
          <a:pPr marL="0" lvl="0" indent="0" algn="just" defTabSz="1466850" rtl="0">
            <a:lnSpc>
              <a:spcPct val="90000"/>
            </a:lnSpc>
            <a:spcBef>
              <a:spcPct val="0"/>
            </a:spcBef>
            <a:spcAft>
              <a:spcPct val="35000"/>
            </a:spcAft>
            <a:buNone/>
          </a:pPr>
          <a:r>
            <a:rPr lang="en-US" sz="3300" kern="1200" dirty="0">
              <a:solidFill>
                <a:schemeClr val="bg1"/>
              </a:solidFill>
            </a:rPr>
            <a:t>QA Involvement in SDLC</a:t>
          </a:r>
          <a:endParaRPr lang="en-US" sz="3300" kern="1200" dirty="0">
            <a:solidFill>
              <a:schemeClr val="bg1"/>
            </a:solidFill>
            <a:latin typeface="+mn-lt"/>
          </a:endParaRPr>
        </a:p>
      </dsp:txBody>
      <dsp:txXfrm>
        <a:off x="308428" y="3124160"/>
        <a:ext cx="6984364" cy="616856"/>
      </dsp:txXfrm>
    </dsp:sp>
    <dsp:sp modelId="{B847A77F-3097-4427-BC60-74EAC381DE7A}">
      <dsp:nvSpPr>
        <dsp:cNvPr id="0" name=""/>
        <dsp:cNvSpPr/>
      </dsp:nvSpPr>
      <dsp:spPr>
        <a:xfrm>
          <a:off x="0" y="3798335"/>
          <a:ext cx="7597858" cy="539281"/>
        </a:xfrm>
        <a:prstGeom prst="chevron">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4450" tIns="22225" rIns="0" bIns="22225" numCol="1" spcCol="1270" anchor="ctr" anchorCtr="0">
          <a:noAutofit/>
        </a:bodyPr>
        <a:lstStyle/>
        <a:p>
          <a:pPr marL="0" lvl="0" indent="0" algn="just" defTabSz="1555750">
            <a:lnSpc>
              <a:spcPct val="90000"/>
            </a:lnSpc>
            <a:spcBef>
              <a:spcPct val="0"/>
            </a:spcBef>
            <a:spcAft>
              <a:spcPct val="35000"/>
            </a:spcAft>
            <a:buNone/>
          </a:pPr>
          <a:r>
            <a:rPr lang="en-US" sz="3500" kern="1200" dirty="0">
              <a:solidFill>
                <a:schemeClr val="bg1">
                  <a:lumMod val="65000"/>
                </a:schemeClr>
              </a:solidFill>
            </a:rPr>
            <a:t>SVN structure walkthrough</a:t>
          </a:r>
        </a:p>
      </dsp:txBody>
      <dsp:txXfrm>
        <a:off x="269641" y="3798335"/>
        <a:ext cx="7058577" cy="53928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30779-23FF-42AF-838B-63467E36BE0D}">
      <dsp:nvSpPr>
        <dsp:cNvPr id="0" name=""/>
        <dsp:cNvSpPr/>
      </dsp:nvSpPr>
      <dsp:spPr>
        <a:xfrm>
          <a:off x="1561110" y="2461210"/>
          <a:ext cx="1198258" cy="1198258"/>
        </a:xfrm>
        <a:prstGeom prst="ellipse">
          <a:avLst/>
        </a:prstGeom>
        <a:gradFill rotWithShape="0">
          <a:gsLst>
            <a:gs pos="0">
              <a:schemeClr val="accent1">
                <a:shade val="60000"/>
                <a:hueOff val="0"/>
                <a:satOff val="0"/>
                <a:lumOff val="0"/>
                <a:alphaOff val="0"/>
                <a:tint val="50000"/>
                <a:satMod val="300000"/>
              </a:schemeClr>
            </a:gs>
            <a:gs pos="35000">
              <a:schemeClr val="accent1">
                <a:shade val="60000"/>
                <a:hueOff val="0"/>
                <a:satOff val="0"/>
                <a:lumOff val="0"/>
                <a:alphaOff val="0"/>
                <a:tint val="37000"/>
                <a:satMod val="300000"/>
              </a:schemeClr>
            </a:gs>
            <a:gs pos="100000">
              <a:schemeClr val="accent1">
                <a:shade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Functional Test Team</a:t>
          </a:r>
        </a:p>
      </dsp:txBody>
      <dsp:txXfrm>
        <a:off x="1736591" y="2636691"/>
        <a:ext cx="847296" cy="847296"/>
      </dsp:txXfrm>
    </dsp:sp>
    <dsp:sp modelId="{2F19926A-381E-40CC-A93D-C11CC6FB416B}">
      <dsp:nvSpPr>
        <dsp:cNvPr id="0" name=""/>
        <dsp:cNvSpPr/>
      </dsp:nvSpPr>
      <dsp:spPr>
        <a:xfrm rot="16200000">
          <a:off x="1979789" y="2255799"/>
          <a:ext cx="360900" cy="49921"/>
        </a:xfrm>
        <a:custGeom>
          <a:avLst/>
          <a:gdLst/>
          <a:ahLst/>
          <a:cxnLst/>
          <a:rect l="0" t="0" r="0" b="0"/>
          <a:pathLst>
            <a:path>
              <a:moveTo>
                <a:pt x="0" y="24960"/>
              </a:moveTo>
              <a:lnTo>
                <a:pt x="360900" y="24960"/>
              </a:lnTo>
            </a:path>
          </a:pathLst>
        </a:custGeom>
        <a:noFill/>
        <a:ln w="25400" cap="flat" cmpd="sng" algn="ctr">
          <a:solidFill>
            <a:scrgbClr r="0" g="0" b="0"/>
          </a:solidFill>
          <a:prstDash val="solid"/>
          <a:headEnd type="triangle"/>
          <a:tailEnd type="triangle"/>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p>
      </dsp:txBody>
      <dsp:txXfrm>
        <a:off x="2151217" y="2271737"/>
        <a:ext cx="18045" cy="18045"/>
      </dsp:txXfrm>
    </dsp:sp>
    <dsp:sp modelId="{56E73F5E-6BFA-4571-94C2-CA478AFBD635}">
      <dsp:nvSpPr>
        <dsp:cNvPr id="0" name=""/>
        <dsp:cNvSpPr/>
      </dsp:nvSpPr>
      <dsp:spPr>
        <a:xfrm>
          <a:off x="1561110" y="902051"/>
          <a:ext cx="1198258" cy="1198258"/>
        </a:xfrm>
        <a:prstGeom prst="ellipse">
          <a:avLst/>
        </a:prstGeom>
        <a:gradFill rotWithShape="0">
          <a:gsLst>
            <a:gs pos="0">
              <a:schemeClr val="accent1">
                <a:shade val="50000"/>
                <a:hueOff val="0"/>
                <a:satOff val="0"/>
                <a:lumOff val="0"/>
                <a:alphaOff val="0"/>
                <a:tint val="50000"/>
                <a:satMod val="300000"/>
              </a:schemeClr>
            </a:gs>
            <a:gs pos="35000">
              <a:schemeClr val="accent1">
                <a:shade val="50000"/>
                <a:hueOff val="0"/>
                <a:satOff val="0"/>
                <a:lumOff val="0"/>
                <a:alphaOff val="0"/>
                <a:tint val="37000"/>
                <a:satMod val="300000"/>
              </a:schemeClr>
            </a:gs>
            <a:gs pos="100000">
              <a:schemeClr val="accent1">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Business (BA Group)</a:t>
          </a:r>
        </a:p>
      </dsp:txBody>
      <dsp:txXfrm>
        <a:off x="1736591" y="1077532"/>
        <a:ext cx="847296" cy="847296"/>
      </dsp:txXfrm>
    </dsp:sp>
    <dsp:sp modelId="{D2C8A686-116D-4CE5-8CAB-43C75AF590A3}">
      <dsp:nvSpPr>
        <dsp:cNvPr id="0" name=""/>
        <dsp:cNvSpPr/>
      </dsp:nvSpPr>
      <dsp:spPr>
        <a:xfrm>
          <a:off x="2759369" y="3035379"/>
          <a:ext cx="360900" cy="49921"/>
        </a:xfrm>
        <a:custGeom>
          <a:avLst/>
          <a:gdLst/>
          <a:ahLst/>
          <a:cxnLst/>
          <a:rect l="0" t="0" r="0" b="0"/>
          <a:pathLst>
            <a:path>
              <a:moveTo>
                <a:pt x="0" y="24960"/>
              </a:moveTo>
              <a:lnTo>
                <a:pt x="360900" y="24960"/>
              </a:lnTo>
            </a:path>
          </a:pathLst>
        </a:custGeom>
        <a:noFill/>
        <a:ln w="25400" cap="flat" cmpd="sng" algn="ctr">
          <a:solidFill>
            <a:scrgbClr r="0" g="0" b="0"/>
          </a:solidFill>
          <a:prstDash val="solid"/>
          <a:headEnd type="triangle"/>
          <a:tailEnd type="triangle"/>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p>
      </dsp:txBody>
      <dsp:txXfrm>
        <a:off x="2930797" y="3051317"/>
        <a:ext cx="18045" cy="18045"/>
      </dsp:txXfrm>
    </dsp:sp>
    <dsp:sp modelId="{68E4A09B-31F4-4126-A753-CE745EDD1794}">
      <dsp:nvSpPr>
        <dsp:cNvPr id="0" name=""/>
        <dsp:cNvSpPr/>
      </dsp:nvSpPr>
      <dsp:spPr>
        <a:xfrm>
          <a:off x="3120270" y="2461210"/>
          <a:ext cx="1198258" cy="1198258"/>
        </a:xfrm>
        <a:prstGeom prst="ellipse">
          <a:avLst/>
        </a:prstGeom>
        <a:gradFill rotWithShape="0">
          <a:gsLst>
            <a:gs pos="0">
              <a:schemeClr val="accent1">
                <a:shade val="50000"/>
                <a:hueOff val="180718"/>
                <a:satOff val="-3780"/>
                <a:lumOff val="21031"/>
                <a:alphaOff val="0"/>
                <a:tint val="50000"/>
                <a:satMod val="300000"/>
              </a:schemeClr>
            </a:gs>
            <a:gs pos="35000">
              <a:schemeClr val="accent1">
                <a:shade val="50000"/>
                <a:hueOff val="180718"/>
                <a:satOff val="-3780"/>
                <a:lumOff val="21031"/>
                <a:alphaOff val="0"/>
                <a:tint val="37000"/>
                <a:satMod val="300000"/>
              </a:schemeClr>
            </a:gs>
            <a:gs pos="100000">
              <a:schemeClr val="accent1">
                <a:shade val="50000"/>
                <a:hueOff val="180718"/>
                <a:satOff val="-3780"/>
                <a:lumOff val="2103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Delivery Management</a:t>
          </a:r>
        </a:p>
      </dsp:txBody>
      <dsp:txXfrm>
        <a:off x="3295751" y="2636691"/>
        <a:ext cx="847296" cy="847296"/>
      </dsp:txXfrm>
    </dsp:sp>
    <dsp:sp modelId="{FE10FA37-3977-4DD8-9DCA-305DE1165D6F}">
      <dsp:nvSpPr>
        <dsp:cNvPr id="0" name=""/>
        <dsp:cNvSpPr/>
      </dsp:nvSpPr>
      <dsp:spPr>
        <a:xfrm rot="5400000">
          <a:off x="1979789" y="3814958"/>
          <a:ext cx="360900" cy="49921"/>
        </a:xfrm>
        <a:custGeom>
          <a:avLst/>
          <a:gdLst/>
          <a:ahLst/>
          <a:cxnLst/>
          <a:rect l="0" t="0" r="0" b="0"/>
          <a:pathLst>
            <a:path>
              <a:moveTo>
                <a:pt x="0" y="24960"/>
              </a:moveTo>
              <a:lnTo>
                <a:pt x="360900" y="24960"/>
              </a:lnTo>
            </a:path>
          </a:pathLst>
        </a:custGeom>
        <a:noFill/>
        <a:ln w="25400" cap="flat" cmpd="sng" algn="ctr">
          <a:solidFill>
            <a:scrgbClr r="0" g="0" b="0"/>
          </a:solidFill>
          <a:prstDash val="solid"/>
          <a:headEnd type="triangle"/>
          <a:tailEnd type="triangle"/>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p>
      </dsp:txBody>
      <dsp:txXfrm>
        <a:off x="2151217" y="3830897"/>
        <a:ext cx="18045" cy="18045"/>
      </dsp:txXfrm>
    </dsp:sp>
    <dsp:sp modelId="{95880E7A-005B-42FF-9A93-AEE88153D128}">
      <dsp:nvSpPr>
        <dsp:cNvPr id="0" name=""/>
        <dsp:cNvSpPr/>
      </dsp:nvSpPr>
      <dsp:spPr>
        <a:xfrm>
          <a:off x="1561110" y="4020370"/>
          <a:ext cx="1198258" cy="1198258"/>
        </a:xfrm>
        <a:prstGeom prst="ellipse">
          <a:avLst/>
        </a:prstGeom>
        <a:gradFill rotWithShape="0">
          <a:gsLst>
            <a:gs pos="0">
              <a:schemeClr val="accent1">
                <a:shade val="50000"/>
                <a:hueOff val="361436"/>
                <a:satOff val="-7560"/>
                <a:lumOff val="42063"/>
                <a:alphaOff val="0"/>
                <a:tint val="50000"/>
                <a:satMod val="300000"/>
              </a:schemeClr>
            </a:gs>
            <a:gs pos="35000">
              <a:schemeClr val="accent1">
                <a:shade val="50000"/>
                <a:hueOff val="361436"/>
                <a:satOff val="-7560"/>
                <a:lumOff val="42063"/>
                <a:alphaOff val="0"/>
                <a:tint val="37000"/>
                <a:satMod val="300000"/>
              </a:schemeClr>
            </a:gs>
            <a:gs pos="100000">
              <a:schemeClr val="accent1">
                <a:shade val="50000"/>
                <a:hueOff val="361436"/>
                <a:satOff val="-7560"/>
                <a:lumOff val="4206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Development / Technical Architecture</a:t>
          </a:r>
        </a:p>
      </dsp:txBody>
      <dsp:txXfrm>
        <a:off x="1736591" y="4195851"/>
        <a:ext cx="847296" cy="847296"/>
      </dsp:txXfrm>
    </dsp:sp>
    <dsp:sp modelId="{C9825FF8-98D2-4514-950E-FDAB3A098246}">
      <dsp:nvSpPr>
        <dsp:cNvPr id="0" name=""/>
        <dsp:cNvSpPr/>
      </dsp:nvSpPr>
      <dsp:spPr>
        <a:xfrm rot="10800000">
          <a:off x="1200209" y="3035379"/>
          <a:ext cx="360900" cy="49921"/>
        </a:xfrm>
        <a:custGeom>
          <a:avLst/>
          <a:gdLst/>
          <a:ahLst/>
          <a:cxnLst/>
          <a:rect l="0" t="0" r="0" b="0"/>
          <a:pathLst>
            <a:path>
              <a:moveTo>
                <a:pt x="0" y="24960"/>
              </a:moveTo>
              <a:lnTo>
                <a:pt x="360900" y="24960"/>
              </a:lnTo>
            </a:path>
          </a:pathLst>
        </a:custGeom>
        <a:noFill/>
        <a:ln w="25400" cap="flat" cmpd="sng" algn="ctr">
          <a:solidFill>
            <a:scrgbClr r="0" g="0" b="0"/>
          </a:solidFill>
          <a:prstDash val="solid"/>
          <a:headEnd type="triangle"/>
          <a:tailEnd type="triangle"/>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p>
      </dsp:txBody>
      <dsp:txXfrm rot="10800000">
        <a:off x="1371637" y="3051317"/>
        <a:ext cx="18045" cy="18045"/>
      </dsp:txXfrm>
    </dsp:sp>
    <dsp:sp modelId="{27C781C0-6C2C-4664-9DEB-12CDA107EC0B}">
      <dsp:nvSpPr>
        <dsp:cNvPr id="0" name=""/>
        <dsp:cNvSpPr/>
      </dsp:nvSpPr>
      <dsp:spPr>
        <a:xfrm>
          <a:off x="1951" y="2461210"/>
          <a:ext cx="1198258" cy="1198258"/>
        </a:xfrm>
        <a:prstGeom prst="ellipse">
          <a:avLst/>
        </a:prstGeom>
        <a:gradFill rotWithShape="0">
          <a:gsLst>
            <a:gs pos="0">
              <a:schemeClr val="accent1">
                <a:shade val="50000"/>
                <a:hueOff val="180718"/>
                <a:satOff val="-3780"/>
                <a:lumOff val="21031"/>
                <a:alphaOff val="0"/>
                <a:tint val="50000"/>
                <a:satMod val="300000"/>
              </a:schemeClr>
            </a:gs>
            <a:gs pos="35000">
              <a:schemeClr val="accent1">
                <a:shade val="50000"/>
                <a:hueOff val="180718"/>
                <a:satOff val="-3780"/>
                <a:lumOff val="21031"/>
                <a:alphaOff val="0"/>
                <a:tint val="37000"/>
                <a:satMod val="300000"/>
              </a:schemeClr>
            </a:gs>
            <a:gs pos="100000">
              <a:schemeClr val="accent1">
                <a:shade val="50000"/>
                <a:hueOff val="180718"/>
                <a:satOff val="-3780"/>
                <a:lumOff val="2103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Software Configuration Management</a:t>
          </a:r>
        </a:p>
      </dsp:txBody>
      <dsp:txXfrm>
        <a:off x="177432" y="2636691"/>
        <a:ext cx="847296" cy="847296"/>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633"/>
          </a:xfrm>
          <a:prstGeom prst="rect">
            <a:avLst/>
          </a:prstGeom>
        </p:spPr>
        <p:txBody>
          <a:bodyPr vert="horz" lIns="92492" tIns="46246" rIns="92492" bIns="46246" rtlCol="0"/>
          <a:lstStyle>
            <a:lvl1pPr algn="l">
              <a:defRPr sz="1200"/>
            </a:lvl1pPr>
          </a:lstStyle>
          <a:p>
            <a:endParaRPr lang="en-GB" dirty="0"/>
          </a:p>
        </p:txBody>
      </p:sp>
      <p:sp>
        <p:nvSpPr>
          <p:cNvPr id="3" name="Date Placeholder 2"/>
          <p:cNvSpPr>
            <a:spLocks noGrp="1"/>
          </p:cNvSpPr>
          <p:nvPr>
            <p:ph type="dt" idx="1"/>
          </p:nvPr>
        </p:nvSpPr>
        <p:spPr>
          <a:xfrm>
            <a:off x="3850444" y="0"/>
            <a:ext cx="2945659" cy="493633"/>
          </a:xfrm>
          <a:prstGeom prst="rect">
            <a:avLst/>
          </a:prstGeom>
        </p:spPr>
        <p:txBody>
          <a:bodyPr vert="horz" lIns="92492" tIns="46246" rIns="92492" bIns="46246" rtlCol="0"/>
          <a:lstStyle>
            <a:lvl1pPr algn="r">
              <a:defRPr sz="1200"/>
            </a:lvl1pPr>
          </a:lstStyle>
          <a:p>
            <a:fld id="{4595D3E7-CA57-470C-966B-BE3AF4883A86}" type="datetimeFigureOut">
              <a:rPr lang="en-GB" smtClean="0"/>
              <a:pPr/>
              <a:t>04/07/2022</a:t>
            </a:fld>
            <a:endParaRPr lang="en-GB" dirty="0"/>
          </a:p>
        </p:txBody>
      </p:sp>
      <p:sp>
        <p:nvSpPr>
          <p:cNvPr id="4" name="Slide Image Placeholder 3"/>
          <p:cNvSpPr>
            <a:spLocks noGrp="1" noRot="1" noChangeAspect="1"/>
          </p:cNvSpPr>
          <p:nvPr>
            <p:ph type="sldImg" idx="2"/>
          </p:nvPr>
        </p:nvSpPr>
        <p:spPr>
          <a:xfrm>
            <a:off x="931863" y="739775"/>
            <a:ext cx="4933950" cy="3702050"/>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79768" y="4689515"/>
            <a:ext cx="5438140" cy="4442699"/>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9377316"/>
            <a:ext cx="2945659" cy="493633"/>
          </a:xfrm>
          <a:prstGeom prst="rect">
            <a:avLst/>
          </a:prstGeom>
        </p:spPr>
        <p:txBody>
          <a:bodyPr vert="horz" lIns="92492" tIns="46246" rIns="92492" bIns="46246"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50444" y="9377316"/>
            <a:ext cx="2945659" cy="493633"/>
          </a:xfrm>
          <a:prstGeom prst="rect">
            <a:avLst/>
          </a:prstGeom>
        </p:spPr>
        <p:txBody>
          <a:bodyPr vert="horz" lIns="92492" tIns="46246" rIns="92492" bIns="46246" rtlCol="0" anchor="b"/>
          <a:lstStyle>
            <a:lvl1pPr algn="r">
              <a:defRPr sz="1200"/>
            </a:lvl1pPr>
          </a:lstStyle>
          <a:p>
            <a:fld id="{C2F5A67A-6F81-46BB-9EE5-80B58B267E53}" type="slidenum">
              <a:rPr lang="en-GB" smtClean="0"/>
              <a:pPr/>
              <a:t>‹#›</a:t>
            </a:fld>
            <a:endParaRPr lang="en-GB" dirty="0"/>
          </a:p>
        </p:txBody>
      </p:sp>
    </p:spTree>
    <p:extLst>
      <p:ext uri="{BB962C8B-B14F-4D97-AF65-F5344CB8AC3E}">
        <p14:creationId xmlns:p14="http://schemas.microsoft.com/office/powerpoint/2010/main" val="2673420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baseline="0" dirty="0"/>
          </a:p>
        </p:txBody>
      </p:sp>
      <p:sp>
        <p:nvSpPr>
          <p:cNvPr id="4" name="Slide Number Placeholder 3"/>
          <p:cNvSpPr>
            <a:spLocks noGrp="1"/>
          </p:cNvSpPr>
          <p:nvPr>
            <p:ph type="sldNum" sz="quarter" idx="5"/>
          </p:nvPr>
        </p:nvSpPr>
        <p:spPr/>
        <p:txBody>
          <a:bodyPr/>
          <a:lstStyle/>
          <a:p>
            <a:pPr>
              <a:defRPr/>
            </a:pPr>
            <a:fld id="{DFD9394B-26F6-48DF-A13A-C17CED0CC7CC}" type="slidenum">
              <a:rPr lang="en-US" smtClean="0"/>
              <a:pPr>
                <a:defRPr/>
              </a:pPr>
              <a:t>6</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baseline="0" dirty="0"/>
          </a:p>
        </p:txBody>
      </p:sp>
      <p:sp>
        <p:nvSpPr>
          <p:cNvPr id="4" name="Slide Number Placeholder 3"/>
          <p:cNvSpPr>
            <a:spLocks noGrp="1"/>
          </p:cNvSpPr>
          <p:nvPr>
            <p:ph type="sldNum" sz="quarter" idx="5"/>
          </p:nvPr>
        </p:nvSpPr>
        <p:spPr/>
        <p:txBody>
          <a:bodyPr/>
          <a:lstStyle/>
          <a:p>
            <a:pPr>
              <a:defRPr/>
            </a:pPr>
            <a:fld id="{DFD9394B-26F6-48DF-A13A-C17CED0CC7CC}" type="slidenum">
              <a:rPr lang="en-US" smtClean="0"/>
              <a:pPr>
                <a:defRPr/>
              </a:pPr>
              <a:t>32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baseline="0" dirty="0"/>
          </a:p>
        </p:txBody>
      </p:sp>
      <p:sp>
        <p:nvSpPr>
          <p:cNvPr id="4" name="Slide Number Placeholder 3"/>
          <p:cNvSpPr>
            <a:spLocks noGrp="1"/>
          </p:cNvSpPr>
          <p:nvPr>
            <p:ph type="sldNum" sz="quarter" idx="5"/>
          </p:nvPr>
        </p:nvSpPr>
        <p:spPr/>
        <p:txBody>
          <a:bodyPr/>
          <a:lstStyle/>
          <a:p>
            <a:pPr>
              <a:defRPr/>
            </a:pPr>
            <a:fld id="{DFD9394B-26F6-48DF-A13A-C17CED0CC7CC}" type="slidenum">
              <a:rPr lang="en-US" smtClean="0"/>
              <a:pPr>
                <a:defRPr/>
              </a:pPr>
              <a:t>33</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baseline="0" dirty="0"/>
          </a:p>
        </p:txBody>
      </p:sp>
      <p:sp>
        <p:nvSpPr>
          <p:cNvPr id="4" name="Slide Number Placeholder 3"/>
          <p:cNvSpPr>
            <a:spLocks noGrp="1"/>
          </p:cNvSpPr>
          <p:nvPr>
            <p:ph type="sldNum" sz="quarter" idx="5"/>
          </p:nvPr>
        </p:nvSpPr>
        <p:spPr/>
        <p:txBody>
          <a:bodyPr/>
          <a:lstStyle/>
          <a:p>
            <a:pPr>
              <a:defRPr/>
            </a:pPr>
            <a:fld id="{DFD9394B-26F6-48DF-A13A-C17CED0CC7CC}" type="slidenum">
              <a:rPr lang="en-US" smtClean="0"/>
              <a:pPr>
                <a:defRPr/>
              </a:pPr>
              <a:t>34</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baseline="0" dirty="0"/>
          </a:p>
        </p:txBody>
      </p:sp>
      <p:sp>
        <p:nvSpPr>
          <p:cNvPr id="4" name="Slide Number Placeholder 3"/>
          <p:cNvSpPr>
            <a:spLocks noGrp="1"/>
          </p:cNvSpPr>
          <p:nvPr>
            <p:ph type="sldNum" sz="quarter" idx="5"/>
          </p:nvPr>
        </p:nvSpPr>
        <p:spPr/>
        <p:txBody>
          <a:bodyPr/>
          <a:lstStyle/>
          <a:p>
            <a:pPr>
              <a:defRPr/>
            </a:pPr>
            <a:fld id="{DFD9394B-26F6-48DF-A13A-C17CED0CC7CC}" type="slidenum">
              <a:rPr lang="en-US" smtClean="0"/>
              <a:pPr>
                <a:defRPr/>
              </a:pPr>
              <a:t>35</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baseline="0" dirty="0"/>
          </a:p>
        </p:txBody>
      </p:sp>
      <p:sp>
        <p:nvSpPr>
          <p:cNvPr id="4" name="Slide Number Placeholder 3"/>
          <p:cNvSpPr>
            <a:spLocks noGrp="1"/>
          </p:cNvSpPr>
          <p:nvPr>
            <p:ph type="sldNum" sz="quarter" idx="5"/>
          </p:nvPr>
        </p:nvSpPr>
        <p:spPr/>
        <p:txBody>
          <a:bodyPr/>
          <a:lstStyle/>
          <a:p>
            <a:pPr>
              <a:defRPr/>
            </a:pPr>
            <a:fld id="{DFD9394B-26F6-48DF-A13A-C17CED0CC7CC}" type="slidenum">
              <a:rPr lang="en-US" smtClean="0"/>
              <a:pPr>
                <a:defRPr/>
              </a:pPr>
              <a:t>36</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baseline="0" dirty="0"/>
          </a:p>
        </p:txBody>
      </p:sp>
      <p:sp>
        <p:nvSpPr>
          <p:cNvPr id="4" name="Slide Number Placeholder 3"/>
          <p:cNvSpPr>
            <a:spLocks noGrp="1"/>
          </p:cNvSpPr>
          <p:nvPr>
            <p:ph type="sldNum" sz="quarter" idx="5"/>
          </p:nvPr>
        </p:nvSpPr>
        <p:spPr/>
        <p:txBody>
          <a:bodyPr/>
          <a:lstStyle/>
          <a:p>
            <a:pPr>
              <a:defRPr/>
            </a:pPr>
            <a:fld id="{DFD9394B-26F6-48DF-A13A-C17CED0CC7CC}" type="slidenum">
              <a:rPr lang="en-US" smtClean="0"/>
              <a:pPr>
                <a:defRPr/>
              </a:pPr>
              <a:t>37</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B33460CC-417A-7043-9941-CBA1464B2631}" type="slidenum">
              <a:rPr lang="en-US" smtClean="0"/>
              <a:pPr/>
              <a:t>49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F5A67A-6F81-46BB-9EE5-80B58B267E53}" type="slidenum">
              <a:rPr lang="en-GB" smtClean="0"/>
              <a:pPr/>
              <a:t>124</a:t>
            </a:fld>
            <a:endParaRPr lang="en-GB" dirty="0"/>
          </a:p>
        </p:txBody>
      </p:sp>
    </p:spTree>
    <p:extLst>
      <p:ext uri="{BB962C8B-B14F-4D97-AF65-F5344CB8AC3E}">
        <p14:creationId xmlns:p14="http://schemas.microsoft.com/office/powerpoint/2010/main" val="4174232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F5A67A-6F81-46BB-9EE5-80B58B267E53}" type="slidenum">
              <a:rPr lang="en-GB" smtClean="0"/>
              <a:pPr/>
              <a:t>151</a:t>
            </a:fld>
            <a:endParaRPr lang="en-GB" dirty="0"/>
          </a:p>
        </p:txBody>
      </p:sp>
    </p:spTree>
    <p:extLst>
      <p:ext uri="{BB962C8B-B14F-4D97-AF65-F5344CB8AC3E}">
        <p14:creationId xmlns:p14="http://schemas.microsoft.com/office/powerpoint/2010/main" val="81702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F5A67A-6F81-46BB-9EE5-80B58B267E53}" type="slidenum">
              <a:rPr lang="en-GB" smtClean="0"/>
              <a:pPr/>
              <a:t>152</a:t>
            </a:fld>
            <a:endParaRPr lang="en-GB" dirty="0"/>
          </a:p>
        </p:txBody>
      </p:sp>
    </p:spTree>
    <p:extLst>
      <p:ext uri="{BB962C8B-B14F-4D97-AF65-F5344CB8AC3E}">
        <p14:creationId xmlns:p14="http://schemas.microsoft.com/office/powerpoint/2010/main" val="3525903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a:defRPr/>
            </a:pPr>
            <a:fld id="{DFD9394B-26F6-48DF-A13A-C17CED0CC7CC}" type="slidenum">
              <a:rPr lang="en-US" smtClean="0"/>
              <a:pPr>
                <a:defRPr/>
              </a:pPr>
              <a:t>7</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0275" y="739775"/>
            <a:ext cx="4937125" cy="3703638"/>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6DAC85C-942A-40BE-AC6B-93C6EE3AC9AC}" type="slidenum">
              <a:rPr lang="en-GB" smtClean="0">
                <a:solidFill>
                  <a:prstClr val="black"/>
                </a:solidFill>
              </a:rPr>
              <a:pPr/>
              <a:t>239</a:t>
            </a:fld>
            <a:endParaRPr lang="en-GB"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a:defRPr/>
            </a:pPr>
            <a:fld id="{DFD9394B-26F6-48DF-A13A-C17CED0CC7CC}" type="slidenum">
              <a:rPr lang="en-US" smtClean="0"/>
              <a:pPr>
                <a:defRPr/>
              </a:pPr>
              <a:t>8</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a:defRPr/>
            </a:pPr>
            <a:fld id="{DFD9394B-26F6-48DF-A13A-C17CED0CC7CC}" type="slidenum">
              <a:rPr lang="en-US" smtClean="0"/>
              <a:pPr>
                <a:defRPr/>
              </a:pPr>
              <a:t>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a:defRPr/>
            </a:pPr>
            <a:fld id="{DFD9394B-26F6-48DF-A13A-C17CED0CC7CC}" type="slidenum">
              <a:rPr lang="en-US" smtClean="0"/>
              <a:pPr>
                <a:defRPr/>
              </a:pPr>
              <a:t>10</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a:defRPr/>
            </a:pPr>
            <a:fld id="{DFD9394B-26F6-48DF-A13A-C17CED0CC7CC}" type="slidenum">
              <a:rPr lang="en-US" smtClean="0"/>
              <a:pPr>
                <a:defRPr/>
              </a:pPr>
              <a:t>11</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baseline="0" dirty="0"/>
          </a:p>
        </p:txBody>
      </p:sp>
      <p:sp>
        <p:nvSpPr>
          <p:cNvPr id="4" name="Slide Number Placeholder 3"/>
          <p:cNvSpPr>
            <a:spLocks noGrp="1"/>
          </p:cNvSpPr>
          <p:nvPr>
            <p:ph type="sldNum" sz="quarter" idx="5"/>
          </p:nvPr>
        </p:nvSpPr>
        <p:spPr/>
        <p:txBody>
          <a:bodyPr/>
          <a:lstStyle/>
          <a:p>
            <a:pPr>
              <a:defRPr/>
            </a:pPr>
            <a:fld id="{DFD9394B-26F6-48DF-A13A-C17CED0CC7CC}" type="slidenum">
              <a:rPr lang="en-US" smtClean="0"/>
              <a:pPr>
                <a:defRPr/>
              </a:pPr>
              <a:t>29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baseline="0" dirty="0"/>
          </a:p>
        </p:txBody>
      </p:sp>
      <p:sp>
        <p:nvSpPr>
          <p:cNvPr id="4" name="Slide Number Placeholder 3"/>
          <p:cNvSpPr>
            <a:spLocks noGrp="1"/>
          </p:cNvSpPr>
          <p:nvPr>
            <p:ph type="sldNum" sz="quarter" idx="5"/>
          </p:nvPr>
        </p:nvSpPr>
        <p:spPr/>
        <p:txBody>
          <a:bodyPr/>
          <a:lstStyle/>
          <a:p>
            <a:pPr>
              <a:defRPr/>
            </a:pPr>
            <a:fld id="{DFD9394B-26F6-48DF-A13A-C17CED0CC7CC}" type="slidenum">
              <a:rPr lang="en-US" smtClean="0"/>
              <a:pPr>
                <a:defRPr/>
              </a:pPr>
              <a:t>30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baseline="0" dirty="0"/>
          </a:p>
        </p:txBody>
      </p:sp>
      <p:sp>
        <p:nvSpPr>
          <p:cNvPr id="4" name="Slide Number Placeholder 3"/>
          <p:cNvSpPr>
            <a:spLocks noGrp="1"/>
          </p:cNvSpPr>
          <p:nvPr>
            <p:ph type="sldNum" sz="quarter" idx="5"/>
          </p:nvPr>
        </p:nvSpPr>
        <p:spPr/>
        <p:txBody>
          <a:bodyPr/>
          <a:lstStyle/>
          <a:p>
            <a:pPr>
              <a:defRPr/>
            </a:pPr>
            <a:fld id="{DFD9394B-26F6-48DF-A13A-C17CED0CC7CC}" type="slidenum">
              <a:rPr lang="en-US" smtClean="0"/>
              <a:pPr>
                <a:defRPr/>
              </a:pPr>
              <a:t>31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Rectangle 15"/>
          <p:cNvSpPr/>
          <p:nvPr userDrawn="1"/>
        </p:nvSpPr>
        <p:spPr bwMode="auto">
          <a:xfrm>
            <a:off x="1835696" y="5125962"/>
            <a:ext cx="5472608" cy="1429096"/>
          </a:xfrm>
          <a:prstGeom prst="rect">
            <a:avLst/>
          </a:prstGeom>
          <a:solidFill>
            <a:srgbClr val="ABABAB"/>
          </a:solidFill>
        </p:spPr>
        <p:txBody>
          <a:bodyPr wrap="none" rtlCol="0" anchor="ctr"/>
          <a:lstStyle/>
          <a:p>
            <a:pPr marL="342900" indent="-342900" algn="ctr" defTabSz="914400"/>
            <a:endParaRPr lang="en-US" sz="1200" b="1" dirty="0">
              <a:solidFill>
                <a:prstClr val="black"/>
              </a:solidFill>
              <a:latin typeface="Tahoma" pitchFamily="34" charset="0"/>
              <a:cs typeface="Tahoma" pitchFamily="34" charset="0"/>
            </a:endParaRPr>
          </a:p>
        </p:txBody>
      </p:sp>
      <p:sp>
        <p:nvSpPr>
          <p:cNvPr id="14" name="Rectangle 13"/>
          <p:cNvSpPr/>
          <p:nvPr userDrawn="1"/>
        </p:nvSpPr>
        <p:spPr bwMode="auto">
          <a:xfrm>
            <a:off x="228600" y="228601"/>
            <a:ext cx="7092000" cy="4787999"/>
          </a:xfrm>
          <a:prstGeom prst="rect">
            <a:avLst/>
          </a:prstGeom>
          <a:solidFill>
            <a:srgbClr val="001934">
              <a:alpha val="10000"/>
            </a:srgbClr>
          </a:solidFill>
          <a:ln w="19050" algn="ctr">
            <a:no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8" name="Rectangle 7"/>
          <p:cNvSpPr>
            <a:spLocks noChangeAspect="1"/>
          </p:cNvSpPr>
          <p:nvPr userDrawn="1"/>
        </p:nvSpPr>
        <p:spPr bwMode="auto">
          <a:xfrm>
            <a:off x="7391400" y="5085647"/>
            <a:ext cx="1532652" cy="1543753"/>
          </a:xfrm>
          <a:prstGeom prst="rect">
            <a:avLst/>
          </a:prstGeom>
          <a:gradFill rotWithShape="1">
            <a:gsLst>
              <a:gs pos="0">
                <a:srgbClr val="F8BF87"/>
              </a:gs>
              <a:gs pos="100000">
                <a:srgbClr val="DC6B25"/>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sp>
        <p:nvSpPr>
          <p:cNvPr id="9" name="Rectangle 8"/>
          <p:cNvSpPr>
            <a:spLocks noChangeAspect="1"/>
          </p:cNvSpPr>
          <p:nvPr userDrawn="1"/>
        </p:nvSpPr>
        <p:spPr bwMode="auto">
          <a:xfrm>
            <a:off x="7391401" y="3465677"/>
            <a:ext cx="1532652" cy="1543753"/>
          </a:xfrm>
          <a:prstGeom prst="rect">
            <a:avLst/>
          </a:prstGeom>
          <a:gradFill rotWithShape="1">
            <a:gsLst>
              <a:gs pos="0">
                <a:srgbClr val="F3795E"/>
              </a:gs>
              <a:gs pos="100000">
                <a:srgbClr val="AF1D23"/>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sp>
        <p:nvSpPr>
          <p:cNvPr id="12" name="Rectangle 11"/>
          <p:cNvSpPr>
            <a:spLocks noChangeAspect="1"/>
          </p:cNvSpPr>
          <p:nvPr userDrawn="1"/>
        </p:nvSpPr>
        <p:spPr bwMode="auto">
          <a:xfrm>
            <a:off x="7391401" y="225735"/>
            <a:ext cx="1532652" cy="1543753"/>
          </a:xfrm>
          <a:prstGeom prst="rect">
            <a:avLst/>
          </a:prstGeom>
          <a:gradFill rotWithShape="1">
            <a:gsLst>
              <a:gs pos="0">
                <a:srgbClr val="C5DEA3"/>
              </a:gs>
              <a:gs pos="100000">
                <a:srgbClr val="5AA537"/>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sp>
        <p:nvSpPr>
          <p:cNvPr id="13" name="Rectangle 12"/>
          <p:cNvSpPr>
            <a:spLocks noChangeAspect="1"/>
          </p:cNvSpPr>
          <p:nvPr userDrawn="1"/>
        </p:nvSpPr>
        <p:spPr bwMode="auto">
          <a:xfrm>
            <a:off x="7391401" y="1845706"/>
            <a:ext cx="1532652" cy="1543753"/>
          </a:xfrm>
          <a:prstGeom prst="rect">
            <a:avLst/>
          </a:prstGeom>
          <a:gradFill rotWithShape="1">
            <a:gsLst>
              <a:gs pos="0">
                <a:srgbClr val="567ABC"/>
              </a:gs>
              <a:gs pos="100000">
                <a:srgbClr val="2B3E98"/>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sp>
        <p:nvSpPr>
          <p:cNvPr id="11" name="Text Box 6"/>
          <p:cNvSpPr txBox="1">
            <a:spLocks noChangeArrowheads="1"/>
          </p:cNvSpPr>
          <p:nvPr userDrawn="1"/>
        </p:nvSpPr>
        <p:spPr bwMode="auto">
          <a:xfrm>
            <a:off x="7498242" y="6632165"/>
            <a:ext cx="1493358" cy="215444"/>
          </a:xfrm>
          <a:prstGeom prst="rect">
            <a:avLst/>
          </a:prstGeom>
          <a:noFill/>
          <a:ln w="9525">
            <a:noFill/>
            <a:miter lim="800000"/>
            <a:headEnd/>
            <a:tailEnd/>
          </a:ln>
          <a:effectLst/>
        </p:spPr>
        <p:txBody>
          <a:bodyPr wrap="square">
            <a:spAutoFit/>
          </a:bodyPr>
          <a:lstStyle/>
          <a:p>
            <a:pPr algn="r">
              <a:defRPr/>
            </a:pPr>
            <a:r>
              <a:rPr lang="en-US" sz="800" b="0" dirty="0">
                <a:solidFill>
                  <a:schemeClr val="tx1">
                    <a:lumMod val="50000"/>
                    <a:lumOff val="50000"/>
                  </a:schemeClr>
                </a:solidFill>
                <a:latin typeface="Tahoma" pitchFamily="34" charset="0"/>
                <a:cs typeface="Tahoma" pitchFamily="34" charset="0"/>
              </a:rPr>
              <a:t>Clarity in Payments   © 2015</a:t>
            </a:r>
          </a:p>
        </p:txBody>
      </p:sp>
      <p:pic>
        <p:nvPicPr>
          <p:cNvPr id="4" name="Picture 3" descr="12.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1453" y="232073"/>
            <a:ext cx="7091999" cy="4788000"/>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888" y="5125962"/>
            <a:ext cx="1552188" cy="1470632"/>
          </a:xfrm>
          <a:prstGeom prst="rect">
            <a:avLst/>
          </a:prstGeom>
        </p:spPr>
      </p:pic>
      <p:pic>
        <p:nvPicPr>
          <p:cNvPr id="15" name="Picture 2" descr="C:\Users\vibhul\Desktop\4.png"/>
          <p:cNvPicPr>
            <a:picLocks noChangeAspect="1" noChangeArrowheads="1"/>
          </p:cNvPicPr>
          <p:nvPr userDrawn="1"/>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497534" y="5125962"/>
            <a:ext cx="2666754" cy="13942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10"/>
          <p:cNvSpPr>
            <a:spLocks noChangeArrowheads="1"/>
          </p:cNvSpPr>
          <p:nvPr userDrawn="1"/>
        </p:nvSpPr>
        <p:spPr bwMode="auto">
          <a:xfrm>
            <a:off x="1053449" y="95850"/>
            <a:ext cx="7740000" cy="893793"/>
          </a:xfrm>
          <a:prstGeom prst="rect">
            <a:avLst/>
          </a:prstGeom>
          <a:gradFill rotWithShape="1">
            <a:gsLst>
              <a:gs pos="0">
                <a:srgbClr val="C5DEA3"/>
              </a:gs>
              <a:gs pos="100000">
                <a:srgbClr val="5AA537"/>
              </a:gs>
            </a:gsLst>
            <a:lin ang="2700000" scaled="1"/>
          </a:gradFill>
          <a:ln w="19050" algn="ctr">
            <a:noFill/>
            <a:round/>
            <a:headEnd/>
            <a:tailEnd/>
          </a:ln>
        </p:spPr>
        <p:txBody>
          <a:bodyPr wrap="none" rtlCol="0" anchor="ctr"/>
          <a:lstStyle/>
          <a:p>
            <a:pPr marL="342900" indent="-342900" algn="ctr" defTabSz="914400" rtl="0" eaLnBrk="1" latinLnBrk="0" hangingPunct="1">
              <a:defRPr/>
            </a:pPr>
            <a:endParaRPr lang="en-GB" sz="1600" kern="1200" dirty="0">
              <a:solidFill>
                <a:srgbClr val="FFFFFF"/>
              </a:solidFill>
              <a:latin typeface="Tahoma" pitchFamily="34" charset="0"/>
              <a:ea typeface="+mn-ea"/>
              <a:cs typeface="Tahoma" pitchFamily="34" charset="0"/>
            </a:endParaRPr>
          </a:p>
        </p:txBody>
      </p:sp>
      <p:sp>
        <p:nvSpPr>
          <p:cNvPr id="2" name="Title 1"/>
          <p:cNvSpPr>
            <a:spLocks noGrp="1"/>
          </p:cNvSpPr>
          <p:nvPr>
            <p:ph type="title"/>
          </p:nvPr>
        </p:nvSpPr>
        <p:spPr/>
        <p:txBody>
          <a:bodyPr/>
          <a:lstStyle>
            <a:lvl1pPr>
              <a:defRPr>
                <a:solidFill>
                  <a:srgbClr val="FFFFFF"/>
                </a:solidFill>
              </a:defRPr>
            </a:lvl1pPr>
          </a:lstStyle>
          <a:p>
            <a:r>
              <a:rPr lang="nl-BE" dirty="0"/>
              <a:t>Click to edit Master title style</a:t>
            </a:r>
            <a:endParaRPr lang="en-US" dirty="0"/>
          </a:p>
        </p:txBody>
      </p:sp>
      <p:sp>
        <p:nvSpPr>
          <p:cNvPr id="13" name="Content Placeholder 2"/>
          <p:cNvSpPr>
            <a:spLocks noGrp="1"/>
          </p:cNvSpPr>
          <p:nvPr>
            <p:ph idx="1"/>
          </p:nvPr>
        </p:nvSpPr>
        <p:spPr>
          <a:xfrm>
            <a:off x="853556" y="1196752"/>
            <a:ext cx="8208912" cy="530408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10"/>
          <p:cNvSpPr>
            <a:spLocks noChangeArrowheads="1"/>
          </p:cNvSpPr>
          <p:nvPr userDrawn="1"/>
        </p:nvSpPr>
        <p:spPr bwMode="auto">
          <a:xfrm>
            <a:off x="1053449" y="95850"/>
            <a:ext cx="7767023" cy="893793"/>
          </a:xfrm>
          <a:prstGeom prst="rect">
            <a:avLst/>
          </a:prstGeom>
          <a:gradFill rotWithShape="1">
            <a:gsLst>
              <a:gs pos="0">
                <a:srgbClr val="567ABC"/>
              </a:gs>
              <a:gs pos="100000">
                <a:srgbClr val="2B3E98"/>
              </a:gs>
            </a:gsLst>
            <a:lin ang="2700000" scaled="1"/>
          </a:gradFill>
          <a:ln w="19050" algn="ctr">
            <a:noFill/>
            <a:round/>
            <a:headEnd/>
            <a:tailEnd/>
          </a:ln>
        </p:spPr>
        <p:txBody>
          <a:bodyPr wrap="none" rtlCol="0" anchor="ctr"/>
          <a:lstStyle/>
          <a:p>
            <a:pPr marL="342900" indent="-342900" algn="ctr" defTabSz="914400" rtl="0" eaLnBrk="1" latinLnBrk="0" hangingPunct="1">
              <a:defRPr/>
            </a:pPr>
            <a:endParaRPr lang="en-GB" sz="1600" kern="1200" dirty="0">
              <a:solidFill>
                <a:srgbClr val="FFFFFF"/>
              </a:solidFill>
              <a:latin typeface="Tahoma" pitchFamily="34" charset="0"/>
              <a:ea typeface="+mn-ea"/>
              <a:cs typeface="Tahoma"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nl-BE" dirty="0"/>
              <a:t>Click to edit Master title style</a:t>
            </a:r>
            <a:endParaRPr lang="en-US" dirty="0"/>
          </a:p>
        </p:txBody>
      </p:sp>
      <p:sp>
        <p:nvSpPr>
          <p:cNvPr id="12" name="Content Placeholder 2"/>
          <p:cNvSpPr>
            <a:spLocks noGrp="1"/>
          </p:cNvSpPr>
          <p:nvPr>
            <p:ph idx="1"/>
          </p:nvPr>
        </p:nvSpPr>
        <p:spPr>
          <a:xfrm>
            <a:off x="853556" y="1196752"/>
            <a:ext cx="8208912" cy="530408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1071546"/>
            <a:ext cx="3886200" cy="5429288"/>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05400" y="1071546"/>
            <a:ext cx="3886200" cy="5429288"/>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10"/>
          <p:cNvSpPr>
            <a:spLocks noChangeArrowheads="1"/>
          </p:cNvSpPr>
          <p:nvPr userDrawn="1"/>
        </p:nvSpPr>
        <p:spPr bwMode="auto">
          <a:xfrm>
            <a:off x="1053449" y="95850"/>
            <a:ext cx="7767023" cy="893793"/>
          </a:xfrm>
          <a:prstGeom prst="rect">
            <a:avLst/>
          </a:prstGeom>
          <a:gradFill rotWithShape="1">
            <a:gsLst>
              <a:gs pos="0">
                <a:srgbClr val="567ABC"/>
              </a:gs>
              <a:gs pos="100000">
                <a:srgbClr val="2B3E98"/>
              </a:gs>
            </a:gsLst>
            <a:lin ang="2700000" scaled="1"/>
          </a:gradFill>
          <a:ln w="19050" algn="ctr">
            <a:noFill/>
            <a:round/>
            <a:headEnd/>
            <a:tailEnd/>
          </a:ln>
        </p:spPr>
        <p:txBody>
          <a:bodyPr wrap="none" rtlCol="0" anchor="ctr"/>
          <a:lstStyle/>
          <a:p>
            <a:pPr marL="342900" indent="-342900" algn="ctr" defTabSz="914400" rtl="0" eaLnBrk="1" latinLnBrk="0" hangingPunct="1">
              <a:defRPr/>
            </a:pPr>
            <a:endParaRPr lang="en-GB" sz="1600" kern="1200" dirty="0">
              <a:solidFill>
                <a:srgbClr val="FFFFFF"/>
              </a:solidFill>
              <a:latin typeface="Tahoma" pitchFamily="34" charset="0"/>
              <a:ea typeface="+mn-ea"/>
              <a:cs typeface="Tahoma" pitchFamily="34" charset="0"/>
            </a:endParaRPr>
          </a:p>
        </p:txBody>
      </p:sp>
      <p:sp>
        <p:nvSpPr>
          <p:cNvPr id="6" name="Title 1"/>
          <p:cNvSpPr>
            <a:spLocks noGrp="1"/>
          </p:cNvSpPr>
          <p:nvPr>
            <p:ph type="title"/>
          </p:nvPr>
        </p:nvSpPr>
        <p:spPr>
          <a:xfrm>
            <a:off x="1085850" y="152400"/>
            <a:ext cx="7681664" cy="785794"/>
          </a:xfrm>
        </p:spPr>
        <p:txBody>
          <a:bodyPr/>
          <a:lstStyle>
            <a:lvl1pPr>
              <a:defRPr>
                <a:solidFill>
                  <a:schemeClr val="bg1"/>
                </a:solidFill>
              </a:defRPr>
            </a:lvl1pPr>
          </a:lstStyle>
          <a:p>
            <a:r>
              <a:rPr lang="nl-BE" dirty="0"/>
              <a:t>Click to edit Master title style</a:t>
            </a:r>
            <a:endParaRPr lang="en-US" dirty="0"/>
          </a:p>
        </p:txBody>
      </p:sp>
    </p:spTree>
    <p:extLst>
      <p:ext uri="{BB962C8B-B14F-4D97-AF65-F5344CB8AC3E}">
        <p14:creationId xmlns:p14="http://schemas.microsoft.com/office/powerpoint/2010/main" val="2753811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dirty="0"/>
          </a:p>
        </p:txBody>
      </p:sp>
      <p:sp>
        <p:nvSpPr>
          <p:cNvPr id="6" name="Rectangle 10"/>
          <p:cNvSpPr>
            <a:spLocks noChangeArrowheads="1"/>
          </p:cNvSpPr>
          <p:nvPr userDrawn="1"/>
        </p:nvSpPr>
        <p:spPr bwMode="auto">
          <a:xfrm>
            <a:off x="1053449" y="95850"/>
            <a:ext cx="7767023" cy="893793"/>
          </a:xfrm>
          <a:prstGeom prst="rect">
            <a:avLst/>
          </a:prstGeom>
          <a:gradFill rotWithShape="1">
            <a:gsLst>
              <a:gs pos="0">
                <a:srgbClr val="567ABC"/>
              </a:gs>
              <a:gs pos="100000">
                <a:srgbClr val="2B3E98"/>
              </a:gs>
            </a:gsLst>
            <a:lin ang="2700000" scaled="1"/>
          </a:gradFill>
          <a:ln w="19050" algn="ctr">
            <a:noFill/>
            <a:round/>
            <a:headEnd/>
            <a:tailEnd/>
          </a:ln>
        </p:spPr>
        <p:txBody>
          <a:bodyPr wrap="none" rtlCol="0" anchor="ctr"/>
          <a:lstStyle/>
          <a:p>
            <a:pPr marL="342900" indent="-342900" algn="ctr" defTabSz="914400" rtl="0" eaLnBrk="1" latinLnBrk="0" hangingPunct="1">
              <a:defRPr/>
            </a:pPr>
            <a:endParaRPr lang="en-GB" sz="1600" kern="1200" dirty="0">
              <a:solidFill>
                <a:srgbClr val="FFFFFF"/>
              </a:solidFill>
              <a:latin typeface="Tahoma" pitchFamily="34" charset="0"/>
              <a:ea typeface="+mn-ea"/>
              <a:cs typeface="Tahoma" pitchFamily="34" charset="0"/>
            </a:endParaRPr>
          </a:p>
        </p:txBody>
      </p:sp>
      <p:sp>
        <p:nvSpPr>
          <p:cNvPr id="7" name="Title 1"/>
          <p:cNvSpPr>
            <a:spLocks noGrp="1"/>
          </p:cNvSpPr>
          <p:nvPr>
            <p:ph type="title"/>
          </p:nvPr>
        </p:nvSpPr>
        <p:spPr>
          <a:xfrm>
            <a:off x="1085850" y="152400"/>
            <a:ext cx="7681664" cy="785794"/>
          </a:xfrm>
        </p:spPr>
        <p:txBody>
          <a:bodyPr/>
          <a:lstStyle>
            <a:lvl1pPr>
              <a:defRPr>
                <a:solidFill>
                  <a:schemeClr val="bg1"/>
                </a:solidFill>
              </a:defRPr>
            </a:lvl1pPr>
          </a:lstStyle>
          <a:p>
            <a:r>
              <a:rPr lang="nl-BE" dirty="0"/>
              <a:t>Click to edit Master title style</a:t>
            </a:r>
            <a:endParaRPr lang="en-US" dirty="0"/>
          </a:p>
        </p:txBody>
      </p:sp>
    </p:spTree>
    <p:extLst>
      <p:ext uri="{BB962C8B-B14F-4D97-AF65-F5344CB8AC3E}">
        <p14:creationId xmlns:p14="http://schemas.microsoft.com/office/powerpoint/2010/main" val="3119150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Rectangle 10"/>
          <p:cNvSpPr>
            <a:spLocks noChangeArrowheads="1"/>
          </p:cNvSpPr>
          <p:nvPr userDrawn="1"/>
        </p:nvSpPr>
        <p:spPr bwMode="auto">
          <a:xfrm>
            <a:off x="1053449" y="95850"/>
            <a:ext cx="7740000" cy="893793"/>
          </a:xfrm>
          <a:prstGeom prst="rect">
            <a:avLst/>
          </a:prstGeom>
          <a:gradFill rotWithShape="1">
            <a:gsLst>
              <a:gs pos="0">
                <a:srgbClr val="F3795E"/>
              </a:gs>
              <a:gs pos="100000">
                <a:srgbClr val="AF1D23"/>
              </a:gs>
            </a:gsLst>
            <a:lin ang="2700000" scaled="1"/>
          </a:gradFill>
          <a:ln w="19050" algn="ctr">
            <a:noFill/>
            <a:round/>
            <a:headEnd/>
            <a:tailEnd/>
          </a:ln>
        </p:spPr>
        <p:txBody>
          <a:bodyPr wrap="none" rtlCol="0" anchor="ctr"/>
          <a:lstStyle/>
          <a:p>
            <a:pPr marL="342900" indent="-342900" algn="ctr" defTabSz="914400" rtl="0" eaLnBrk="1" latinLnBrk="0" hangingPunct="1">
              <a:defRPr/>
            </a:pPr>
            <a:endParaRPr lang="en-GB" sz="1600" kern="1200" dirty="0">
              <a:solidFill>
                <a:srgbClr val="FFFFFF"/>
              </a:solidFill>
              <a:latin typeface="Tahoma" pitchFamily="34" charset="0"/>
              <a:ea typeface="+mn-ea"/>
              <a:cs typeface="Tahoma" pitchFamily="34" charset="0"/>
            </a:endParaRPr>
          </a:p>
        </p:txBody>
      </p:sp>
      <p:sp>
        <p:nvSpPr>
          <p:cNvPr id="2" name="Title 1"/>
          <p:cNvSpPr>
            <a:spLocks noGrp="1"/>
          </p:cNvSpPr>
          <p:nvPr>
            <p:ph type="title"/>
          </p:nvPr>
        </p:nvSpPr>
        <p:spPr/>
        <p:txBody>
          <a:bodyPr/>
          <a:lstStyle>
            <a:lvl1pPr>
              <a:defRPr>
                <a:solidFill>
                  <a:srgbClr val="FFFFFF"/>
                </a:solidFill>
              </a:defRPr>
            </a:lvl1pPr>
          </a:lstStyle>
          <a:p>
            <a:r>
              <a:rPr lang="nl-BE" dirty="0"/>
              <a:t>Click to edit Master title style</a:t>
            </a:r>
            <a:endParaRPr lang="en-US" dirty="0"/>
          </a:p>
        </p:txBody>
      </p:sp>
      <p:sp>
        <p:nvSpPr>
          <p:cNvPr id="11" name="Content Placeholder 2"/>
          <p:cNvSpPr>
            <a:spLocks noGrp="1"/>
          </p:cNvSpPr>
          <p:nvPr>
            <p:ph idx="1"/>
          </p:nvPr>
        </p:nvSpPr>
        <p:spPr>
          <a:xfrm>
            <a:off x="853556" y="1196752"/>
            <a:ext cx="8208912" cy="530408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10"/>
          <p:cNvSpPr>
            <a:spLocks noChangeArrowheads="1"/>
          </p:cNvSpPr>
          <p:nvPr userDrawn="1"/>
        </p:nvSpPr>
        <p:spPr bwMode="auto">
          <a:xfrm>
            <a:off x="1053449" y="95850"/>
            <a:ext cx="7740000" cy="893793"/>
          </a:xfrm>
          <a:prstGeom prst="rect">
            <a:avLst/>
          </a:prstGeom>
          <a:gradFill rotWithShape="1">
            <a:gsLst>
              <a:gs pos="0">
                <a:srgbClr val="F8BF87"/>
              </a:gs>
              <a:gs pos="100000">
                <a:srgbClr val="DC6B25"/>
              </a:gs>
            </a:gsLst>
            <a:lin ang="2700000" scaled="1"/>
          </a:gradFill>
          <a:ln w="19050" algn="ctr">
            <a:noFill/>
            <a:round/>
            <a:headEnd/>
            <a:tailEnd/>
          </a:ln>
        </p:spPr>
        <p:txBody>
          <a:bodyPr wrap="none" rtlCol="0" anchor="ctr"/>
          <a:lstStyle/>
          <a:p>
            <a:pPr marL="342900" indent="-342900" algn="ctr" defTabSz="914400" rtl="0" eaLnBrk="1" latinLnBrk="0" hangingPunct="1">
              <a:defRPr/>
            </a:pPr>
            <a:endParaRPr lang="en-GB" sz="1600" kern="1200" dirty="0">
              <a:solidFill>
                <a:srgbClr val="FFFFFF"/>
              </a:solidFill>
              <a:latin typeface="Tahoma" pitchFamily="34" charset="0"/>
              <a:ea typeface="+mn-ea"/>
              <a:cs typeface="Tahoma" pitchFamily="34" charset="0"/>
            </a:endParaRPr>
          </a:p>
        </p:txBody>
      </p:sp>
      <p:sp>
        <p:nvSpPr>
          <p:cNvPr id="2" name="Title 1"/>
          <p:cNvSpPr>
            <a:spLocks noGrp="1"/>
          </p:cNvSpPr>
          <p:nvPr>
            <p:ph type="title"/>
          </p:nvPr>
        </p:nvSpPr>
        <p:spPr>
          <a:xfrm>
            <a:off x="1085850" y="152400"/>
            <a:ext cx="5862414" cy="785794"/>
          </a:xfrm>
        </p:spPr>
        <p:txBody>
          <a:bodyPr/>
          <a:lstStyle>
            <a:lvl1pPr>
              <a:defRPr>
                <a:solidFill>
                  <a:srgbClr val="FFFFFF"/>
                </a:solidFill>
              </a:defRPr>
            </a:lvl1pPr>
          </a:lstStyle>
          <a:p>
            <a:r>
              <a:rPr lang="nl-BE" dirty="0"/>
              <a:t>Click to edit Master title style</a:t>
            </a:r>
            <a:endParaRPr lang="en-US" dirty="0"/>
          </a:p>
        </p:txBody>
      </p:sp>
      <p:sp>
        <p:nvSpPr>
          <p:cNvPr id="10" name="Content Placeholder 2"/>
          <p:cNvSpPr>
            <a:spLocks noGrp="1"/>
          </p:cNvSpPr>
          <p:nvPr>
            <p:ph idx="1"/>
          </p:nvPr>
        </p:nvSpPr>
        <p:spPr>
          <a:xfrm>
            <a:off x="853556" y="1196752"/>
            <a:ext cx="8208912" cy="530408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pic>
        <p:nvPicPr>
          <p:cNvPr id="5" name="Picture 2" descr="C:\Users\vibhul\Desktop\4.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saturation sat="3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092279" y="139832"/>
            <a:ext cx="1584177" cy="764180"/>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1" name="Text Box 6"/>
          <p:cNvSpPr txBox="1">
            <a:spLocks noChangeArrowheads="1"/>
          </p:cNvSpPr>
          <p:nvPr userDrawn="1"/>
        </p:nvSpPr>
        <p:spPr bwMode="auto">
          <a:xfrm>
            <a:off x="7452321" y="6597932"/>
            <a:ext cx="1493359" cy="215444"/>
          </a:xfrm>
          <a:prstGeom prst="rect">
            <a:avLst/>
          </a:prstGeom>
          <a:noFill/>
          <a:ln w="9525">
            <a:noFill/>
            <a:miter lim="800000"/>
            <a:headEnd/>
            <a:tailEnd/>
          </a:ln>
          <a:effectLst/>
        </p:spPr>
        <p:txBody>
          <a:bodyPr wrap="square">
            <a:spAutoFit/>
          </a:bodyPr>
          <a:lstStyle/>
          <a:p>
            <a:pPr>
              <a:defRPr/>
            </a:pPr>
            <a:r>
              <a:rPr lang="en-US" sz="800" dirty="0">
                <a:solidFill>
                  <a:srgbClr val="1F497D">
                    <a:lumMod val="75000"/>
                  </a:srgbClr>
                </a:solidFill>
                <a:latin typeface="Tahoma" pitchFamily="34" charset="0"/>
                <a:cs typeface="Tahoma" pitchFamily="34" charset="0"/>
              </a:rPr>
              <a:t>Clarity in Payments   </a:t>
            </a:r>
            <a:r>
              <a:rPr lang="en-US" sz="800">
                <a:solidFill>
                  <a:srgbClr val="1F497D">
                    <a:lumMod val="75000"/>
                  </a:srgbClr>
                </a:solidFill>
                <a:latin typeface="Tahoma" pitchFamily="34" charset="0"/>
                <a:cs typeface="Tahoma" pitchFamily="34" charset="0"/>
              </a:rPr>
              <a:t>© 2015</a:t>
            </a:r>
            <a:endParaRPr lang="en-US" sz="800" dirty="0">
              <a:solidFill>
                <a:srgbClr val="1F497D">
                  <a:lumMod val="75000"/>
                </a:srgbClr>
              </a:solidFill>
              <a:latin typeface="Tahoma" pitchFamily="34" charset="0"/>
              <a:cs typeface="Tahoma" pitchFamily="34" charset="0"/>
            </a:endParaRPr>
          </a:p>
        </p:txBody>
      </p:sp>
      <p:pic>
        <p:nvPicPr>
          <p:cNvPr id="4" name="Picture 3" descr="Blue.Bo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80313" y="260648"/>
            <a:ext cx="1524051" cy="1524051"/>
          </a:xfrm>
          <a:prstGeom prst="rect">
            <a:avLst/>
          </a:prstGeom>
        </p:spPr>
      </p:pic>
      <p:pic>
        <p:nvPicPr>
          <p:cNvPr id="5" name="Picture 4" descr="Brown.Box.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0313" y="3429001"/>
            <a:ext cx="1524051" cy="1524051"/>
          </a:xfrm>
          <a:prstGeom prst="rect">
            <a:avLst/>
          </a:prstGeom>
        </p:spPr>
      </p:pic>
      <p:pic>
        <p:nvPicPr>
          <p:cNvPr id="6" name="Picture 5" descr="Green.Bo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80313" y="5013176"/>
            <a:ext cx="1524051" cy="1524051"/>
          </a:xfrm>
          <a:prstGeom prst="rect">
            <a:avLst/>
          </a:prstGeom>
        </p:spPr>
      </p:pic>
      <p:pic>
        <p:nvPicPr>
          <p:cNvPr id="8" name="Picture 7" descr="Red.Box.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380313" y="1844825"/>
            <a:ext cx="1524051" cy="1524051"/>
          </a:xfrm>
          <a:prstGeom prst="rect">
            <a:avLst/>
          </a:prstGeom>
        </p:spPr>
      </p:pic>
      <p:sp>
        <p:nvSpPr>
          <p:cNvPr id="12" name="Rectangle 11"/>
          <p:cNvSpPr/>
          <p:nvPr userDrawn="1"/>
        </p:nvSpPr>
        <p:spPr bwMode="auto">
          <a:xfrm>
            <a:off x="1835696" y="5013176"/>
            <a:ext cx="5472608" cy="1512168"/>
          </a:xfrm>
          <a:prstGeom prst="rect">
            <a:avLst/>
          </a:prstGeom>
          <a:solidFill>
            <a:srgbClr val="ABABAB"/>
          </a:solidFill>
        </p:spPr>
        <p:txBody>
          <a:bodyPr wrap="none" rtlCol="0" anchor="ctr"/>
          <a:lstStyle/>
          <a:p>
            <a:pPr marL="342900" indent="-342900" algn="ctr"/>
            <a:endParaRPr lang="en-US" sz="1200" b="1" dirty="0">
              <a:solidFill>
                <a:prstClr val="black"/>
              </a:solidFill>
              <a:latin typeface="Tahoma" pitchFamily="34" charset="0"/>
              <a:cs typeface="Tahoma" pitchFamily="34" charset="0"/>
            </a:endParaRPr>
          </a:p>
        </p:txBody>
      </p:sp>
      <p:sp>
        <p:nvSpPr>
          <p:cNvPr id="13" name="Rectangle 12"/>
          <p:cNvSpPr/>
          <p:nvPr userDrawn="1"/>
        </p:nvSpPr>
        <p:spPr bwMode="auto">
          <a:xfrm>
            <a:off x="251520" y="260649"/>
            <a:ext cx="7056784" cy="4680520"/>
          </a:xfrm>
          <a:prstGeom prst="rect">
            <a:avLst/>
          </a:prstGeom>
          <a:solidFill>
            <a:srgbClr val="DFE3E5"/>
          </a:solidFill>
        </p:spPr>
        <p:txBody>
          <a:bodyPr wrap="none" rtlCol="0" anchor="ctr"/>
          <a:lstStyle/>
          <a:p>
            <a:pPr marL="342900" indent="-342900" algn="ctr"/>
            <a:endParaRPr lang="en-US" sz="1200" b="1" dirty="0">
              <a:solidFill>
                <a:prstClr val="black"/>
              </a:solidFill>
              <a:latin typeface="Tahoma" pitchFamily="34" charset="0"/>
              <a:cs typeface="Tahoma" pitchFamily="34" charset="0"/>
            </a:endParaRPr>
          </a:p>
        </p:txBody>
      </p:sp>
      <p:sp>
        <p:nvSpPr>
          <p:cNvPr id="2" name="Title 1"/>
          <p:cNvSpPr>
            <a:spLocks noGrp="1"/>
          </p:cNvSpPr>
          <p:nvPr>
            <p:ph type="ctrTitle"/>
          </p:nvPr>
        </p:nvSpPr>
        <p:spPr>
          <a:xfrm>
            <a:off x="539552" y="659401"/>
            <a:ext cx="6480720" cy="1113416"/>
          </a:xfrm>
        </p:spPr>
        <p:txBody>
          <a:bodyPr anchor="b">
            <a:normAutofit/>
          </a:bodyPr>
          <a:lstStyle>
            <a:lvl1pPr>
              <a:defRPr sz="2800">
                <a:solidFill>
                  <a:schemeClr val="bg1"/>
                </a:solidFill>
              </a:defRPr>
            </a:lvl1pPr>
          </a:lstStyle>
          <a:p>
            <a:r>
              <a:rPr lang="en-US" noProof="0" dirty="0"/>
              <a:t>Click to edit Master title style</a:t>
            </a:r>
            <a:endParaRPr lang="en-GB" noProof="0" dirty="0"/>
          </a:p>
        </p:txBody>
      </p:sp>
      <p:sp>
        <p:nvSpPr>
          <p:cNvPr id="3" name="Subtitle 2"/>
          <p:cNvSpPr>
            <a:spLocks noGrp="1"/>
          </p:cNvSpPr>
          <p:nvPr>
            <p:ph type="subTitle" idx="1"/>
          </p:nvPr>
        </p:nvSpPr>
        <p:spPr>
          <a:xfrm>
            <a:off x="539552" y="1867708"/>
            <a:ext cx="6480720" cy="2016224"/>
          </a:xfrm>
        </p:spPr>
        <p:txBody>
          <a:bodyPr/>
          <a:lstStyle>
            <a:lvl1pPr marL="0" indent="0" algn="l">
              <a:buNone/>
              <a:defRPr>
                <a:solidFill>
                  <a:schemeClr val="tx1"/>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endParaRPr lang="en-GB" noProof="0" dirty="0"/>
          </a:p>
        </p:txBody>
      </p:sp>
      <p:pic>
        <p:nvPicPr>
          <p:cNvPr id="7" name="Picture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51520" y="5025059"/>
            <a:ext cx="1512168" cy="1512168"/>
          </a:xfrm>
          <a:prstGeom prst="rect">
            <a:avLst/>
          </a:prstGeom>
        </p:spPr>
      </p:pic>
      <p:pic>
        <p:nvPicPr>
          <p:cNvPr id="14" name="Picture 2" descr="C:\Users\vibhul\Desktop\4.png"/>
          <p:cNvPicPr>
            <a:picLocks noChangeAspect="1" noChangeArrowheads="1"/>
          </p:cNvPicPr>
          <p:nvPr userDrawn="1"/>
        </p:nvPicPr>
        <p:blipFill>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380909" y="5038707"/>
            <a:ext cx="2900004" cy="145000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218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4" name="Rectangle 13"/>
          <p:cNvSpPr/>
          <p:nvPr userDrawn="1"/>
        </p:nvSpPr>
        <p:spPr bwMode="auto">
          <a:xfrm>
            <a:off x="228600" y="228601"/>
            <a:ext cx="7092000" cy="4787999"/>
          </a:xfrm>
          <a:prstGeom prst="rect">
            <a:avLst/>
          </a:prstGeom>
          <a:solidFill>
            <a:srgbClr val="001934">
              <a:alpha val="10000"/>
            </a:srgbClr>
          </a:solidFill>
          <a:ln w="19050" algn="ctr">
            <a:no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8" name="Rectangle 7"/>
          <p:cNvSpPr>
            <a:spLocks noChangeAspect="1"/>
          </p:cNvSpPr>
          <p:nvPr userDrawn="1"/>
        </p:nvSpPr>
        <p:spPr bwMode="auto">
          <a:xfrm>
            <a:off x="7391400" y="5085647"/>
            <a:ext cx="1532652" cy="1543753"/>
          </a:xfrm>
          <a:prstGeom prst="rect">
            <a:avLst/>
          </a:prstGeom>
          <a:gradFill rotWithShape="1">
            <a:gsLst>
              <a:gs pos="0">
                <a:srgbClr val="F8BF87"/>
              </a:gs>
              <a:gs pos="100000">
                <a:srgbClr val="DC6B25"/>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sp>
        <p:nvSpPr>
          <p:cNvPr id="9" name="Rectangle 8"/>
          <p:cNvSpPr>
            <a:spLocks noChangeAspect="1"/>
          </p:cNvSpPr>
          <p:nvPr userDrawn="1"/>
        </p:nvSpPr>
        <p:spPr bwMode="auto">
          <a:xfrm>
            <a:off x="7391401" y="3465677"/>
            <a:ext cx="1532652" cy="1543753"/>
          </a:xfrm>
          <a:prstGeom prst="rect">
            <a:avLst/>
          </a:prstGeom>
          <a:gradFill rotWithShape="1">
            <a:gsLst>
              <a:gs pos="0">
                <a:srgbClr val="F3795E"/>
              </a:gs>
              <a:gs pos="100000">
                <a:srgbClr val="AF1D23"/>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sp>
        <p:nvSpPr>
          <p:cNvPr id="12" name="Rectangle 11"/>
          <p:cNvSpPr>
            <a:spLocks noChangeAspect="1"/>
          </p:cNvSpPr>
          <p:nvPr userDrawn="1"/>
        </p:nvSpPr>
        <p:spPr bwMode="auto">
          <a:xfrm>
            <a:off x="7391401" y="225735"/>
            <a:ext cx="1532652" cy="1543753"/>
          </a:xfrm>
          <a:prstGeom prst="rect">
            <a:avLst/>
          </a:prstGeom>
          <a:gradFill rotWithShape="1">
            <a:gsLst>
              <a:gs pos="0">
                <a:srgbClr val="C5DEA3"/>
              </a:gs>
              <a:gs pos="100000">
                <a:srgbClr val="5AA537"/>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sp>
        <p:nvSpPr>
          <p:cNvPr id="13" name="Rectangle 12"/>
          <p:cNvSpPr>
            <a:spLocks noChangeAspect="1"/>
          </p:cNvSpPr>
          <p:nvPr userDrawn="1"/>
        </p:nvSpPr>
        <p:spPr bwMode="auto">
          <a:xfrm>
            <a:off x="7391401" y="1845706"/>
            <a:ext cx="1532652" cy="1543753"/>
          </a:xfrm>
          <a:prstGeom prst="rect">
            <a:avLst/>
          </a:prstGeom>
          <a:gradFill rotWithShape="1">
            <a:gsLst>
              <a:gs pos="0">
                <a:srgbClr val="567ABC"/>
              </a:gs>
              <a:gs pos="100000">
                <a:srgbClr val="2B3E98"/>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sp>
        <p:nvSpPr>
          <p:cNvPr id="7" name="Rectangle 8"/>
          <p:cNvSpPr>
            <a:spLocks noChangeArrowheads="1"/>
          </p:cNvSpPr>
          <p:nvPr userDrawn="1"/>
        </p:nvSpPr>
        <p:spPr bwMode="auto">
          <a:xfrm>
            <a:off x="1828800" y="5081400"/>
            <a:ext cx="5486400" cy="1548000"/>
          </a:xfrm>
          <a:prstGeom prst="rect">
            <a:avLst/>
          </a:prstGeom>
          <a:gradFill flip="none" rotWithShape="1">
            <a:gsLst>
              <a:gs pos="12000">
                <a:srgbClr val="878787"/>
              </a:gs>
              <a:gs pos="70000">
                <a:srgbClr val="C8C8C8"/>
              </a:gs>
            </a:gsLst>
            <a:path path="circle">
              <a:fillToRect l="100000" t="100000"/>
            </a:path>
            <a:tileRect r="-100000" b="-100000"/>
          </a:gradFill>
          <a:ln w="9525">
            <a:noFill/>
            <a:miter lim="800000"/>
            <a:headEnd/>
            <a:tailEnd/>
          </a:ln>
          <a:effectLst/>
        </p:spPr>
        <p:txBody>
          <a:bodyPr wrap="none" anchor="ctr"/>
          <a:lstStyle/>
          <a:p>
            <a:pPr>
              <a:defRPr/>
            </a:pPr>
            <a:endParaRPr lang="en-GB" noProof="0" dirty="0"/>
          </a:p>
        </p:txBody>
      </p:sp>
      <p:sp>
        <p:nvSpPr>
          <p:cNvPr id="11" name="Text Box 6"/>
          <p:cNvSpPr txBox="1">
            <a:spLocks noChangeArrowheads="1"/>
          </p:cNvSpPr>
          <p:nvPr userDrawn="1"/>
        </p:nvSpPr>
        <p:spPr bwMode="auto">
          <a:xfrm>
            <a:off x="7498242" y="6632165"/>
            <a:ext cx="1493358" cy="215444"/>
          </a:xfrm>
          <a:prstGeom prst="rect">
            <a:avLst/>
          </a:prstGeom>
          <a:noFill/>
          <a:ln w="9525">
            <a:noFill/>
            <a:miter lim="800000"/>
            <a:headEnd/>
            <a:tailEnd/>
          </a:ln>
          <a:effectLst/>
        </p:spPr>
        <p:txBody>
          <a:bodyPr wrap="square">
            <a:spAutoFit/>
          </a:bodyPr>
          <a:lstStyle/>
          <a:p>
            <a:pPr algn="r">
              <a:defRPr/>
            </a:pPr>
            <a:r>
              <a:rPr lang="en-US" sz="800" b="0" dirty="0">
                <a:solidFill>
                  <a:schemeClr val="tx1">
                    <a:lumMod val="50000"/>
                    <a:lumOff val="50000"/>
                  </a:schemeClr>
                </a:solidFill>
                <a:latin typeface="Tahoma" pitchFamily="34" charset="0"/>
                <a:cs typeface="Tahoma" pitchFamily="34" charset="0"/>
              </a:rPr>
              <a:t>Clarity in Payments   © 2015</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888" y="5085184"/>
            <a:ext cx="1552188" cy="1552188"/>
          </a:xfrm>
          <a:prstGeom prst="rect">
            <a:avLst/>
          </a:prstGeom>
        </p:spPr>
      </p:pic>
      <p:pic>
        <p:nvPicPr>
          <p:cNvPr id="15" name="Picture 2" descr="C:\Users\vibhul\Desktop\4.png"/>
          <p:cNvPicPr>
            <a:picLocks noChangeAspect="1" noChangeArrowheads="1"/>
          </p:cNvPicPr>
          <p:nvPr userDrawn="1"/>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401322" y="5136277"/>
            <a:ext cx="2900004" cy="145000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6" name="Rectangle 15"/>
          <p:cNvSpPr/>
          <p:nvPr userDrawn="1"/>
        </p:nvSpPr>
        <p:spPr bwMode="auto">
          <a:xfrm>
            <a:off x="251520" y="260649"/>
            <a:ext cx="7056784" cy="4680520"/>
          </a:xfrm>
          <a:prstGeom prst="rect">
            <a:avLst/>
          </a:prstGeom>
          <a:solidFill>
            <a:srgbClr val="DFE3E5"/>
          </a:solidFill>
        </p:spPr>
        <p:txBody>
          <a:bodyPr wrap="none" rtlCol="0" anchor="ctr"/>
          <a:lstStyle/>
          <a:p>
            <a:pPr marL="342900" indent="-342900" algn="ctr"/>
            <a:endParaRPr lang="en-US" sz="1200" b="1" dirty="0">
              <a:solidFill>
                <a:prstClr val="black"/>
              </a:solidFill>
              <a:latin typeface="Tahoma" pitchFamily="34" charset="0"/>
              <a:cs typeface="Tahoma" pitchFamily="34" charset="0"/>
            </a:endParaRPr>
          </a:p>
        </p:txBody>
      </p:sp>
      <p:sp>
        <p:nvSpPr>
          <p:cNvPr id="17" name="Title 1"/>
          <p:cNvSpPr>
            <a:spLocks noGrp="1"/>
          </p:cNvSpPr>
          <p:nvPr>
            <p:ph type="ctrTitle"/>
          </p:nvPr>
        </p:nvSpPr>
        <p:spPr>
          <a:xfrm>
            <a:off x="539552" y="659401"/>
            <a:ext cx="6480720" cy="1113416"/>
          </a:xfrm>
        </p:spPr>
        <p:txBody>
          <a:bodyPr anchor="b">
            <a:normAutofit/>
          </a:bodyPr>
          <a:lstStyle>
            <a:lvl1pPr>
              <a:defRPr sz="2800">
                <a:solidFill>
                  <a:schemeClr val="bg1"/>
                </a:solidFill>
              </a:defRPr>
            </a:lvl1pPr>
          </a:lstStyle>
          <a:p>
            <a:r>
              <a:rPr lang="en-US" noProof="0" dirty="0"/>
              <a:t>Click to edit Master title style</a:t>
            </a:r>
            <a:endParaRPr lang="en-GB" noProof="0" dirty="0"/>
          </a:p>
        </p:txBody>
      </p:sp>
      <p:sp>
        <p:nvSpPr>
          <p:cNvPr id="18" name="Subtitle 2"/>
          <p:cNvSpPr>
            <a:spLocks noGrp="1"/>
          </p:cNvSpPr>
          <p:nvPr>
            <p:ph type="subTitle" idx="1"/>
          </p:nvPr>
        </p:nvSpPr>
        <p:spPr>
          <a:xfrm>
            <a:off x="539552" y="1867708"/>
            <a:ext cx="6480720" cy="2016224"/>
          </a:xfrm>
        </p:spPr>
        <p:txBody>
          <a:bodyPr/>
          <a:lstStyle>
            <a:lvl1pPr marL="0" indent="0" algn="l">
              <a:buNone/>
              <a:defRPr>
                <a:solidFill>
                  <a:schemeClr val="tx1"/>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endParaRPr lang="en-GB" noProof="0" dirty="0"/>
          </a:p>
        </p:txBody>
      </p:sp>
    </p:spTree>
    <p:extLst>
      <p:ext uri="{BB962C8B-B14F-4D97-AF65-F5344CB8AC3E}">
        <p14:creationId xmlns:p14="http://schemas.microsoft.com/office/powerpoint/2010/main" val="281685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54725" y="157334"/>
            <a:ext cx="6189129" cy="785794"/>
          </a:xfrm>
        </p:spPr>
        <p:txBody>
          <a:bodyPr/>
          <a:lstStyle>
            <a:lvl1pPr>
              <a:defRPr/>
            </a:lvl1pPr>
          </a:lstStyle>
          <a:p>
            <a:r>
              <a:rPr lang="en-US" noProof="0"/>
              <a:t>Click to edit Master title style</a:t>
            </a:r>
            <a:endParaRPr lang="en-GB" noProof="0"/>
          </a:p>
        </p:txBody>
      </p:sp>
      <p:sp>
        <p:nvSpPr>
          <p:cNvPr id="3" name="Content Placeholder 2"/>
          <p:cNvSpPr>
            <a:spLocks noGrp="1"/>
          </p:cNvSpPr>
          <p:nvPr>
            <p:ph idx="1"/>
          </p:nvPr>
        </p:nvSpPr>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pic>
        <p:nvPicPr>
          <p:cNvPr id="4" name="Picture 2" descr="C:\Users\vibhul\Desktop\4.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saturation sat="3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255729" y="156266"/>
            <a:ext cx="1528360" cy="764180"/>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sp>
        <p:nvSpPr>
          <p:cNvPr id="14" name="Rectangle 13"/>
          <p:cNvSpPr/>
          <p:nvPr userDrawn="1"/>
        </p:nvSpPr>
        <p:spPr bwMode="auto">
          <a:xfrm>
            <a:off x="228600" y="228601"/>
            <a:ext cx="7092000" cy="4787999"/>
          </a:xfrm>
          <a:prstGeom prst="rect">
            <a:avLst/>
          </a:prstGeom>
          <a:solidFill>
            <a:srgbClr val="001934">
              <a:alpha val="10000"/>
            </a:srgbClr>
          </a:solidFill>
          <a:ln w="19050" algn="ctr">
            <a:no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8" name="Rectangle 7"/>
          <p:cNvSpPr>
            <a:spLocks noChangeAspect="1"/>
          </p:cNvSpPr>
          <p:nvPr userDrawn="1"/>
        </p:nvSpPr>
        <p:spPr bwMode="auto">
          <a:xfrm>
            <a:off x="7391400" y="5085647"/>
            <a:ext cx="1532652" cy="1543753"/>
          </a:xfrm>
          <a:prstGeom prst="rect">
            <a:avLst/>
          </a:prstGeom>
          <a:gradFill rotWithShape="1">
            <a:gsLst>
              <a:gs pos="0">
                <a:srgbClr val="F8BF87"/>
              </a:gs>
              <a:gs pos="100000">
                <a:srgbClr val="DC6B25"/>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sp>
        <p:nvSpPr>
          <p:cNvPr id="9" name="Rectangle 8"/>
          <p:cNvSpPr>
            <a:spLocks noChangeAspect="1"/>
          </p:cNvSpPr>
          <p:nvPr userDrawn="1"/>
        </p:nvSpPr>
        <p:spPr bwMode="auto">
          <a:xfrm>
            <a:off x="7391401" y="3465677"/>
            <a:ext cx="1532652" cy="1543753"/>
          </a:xfrm>
          <a:prstGeom prst="rect">
            <a:avLst/>
          </a:prstGeom>
          <a:gradFill rotWithShape="1">
            <a:gsLst>
              <a:gs pos="0">
                <a:srgbClr val="F3795E"/>
              </a:gs>
              <a:gs pos="100000">
                <a:srgbClr val="AF1D23"/>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sp>
        <p:nvSpPr>
          <p:cNvPr id="12" name="Rectangle 11"/>
          <p:cNvSpPr>
            <a:spLocks noChangeAspect="1"/>
          </p:cNvSpPr>
          <p:nvPr userDrawn="1"/>
        </p:nvSpPr>
        <p:spPr bwMode="auto">
          <a:xfrm>
            <a:off x="7391401" y="225735"/>
            <a:ext cx="1532652" cy="1543753"/>
          </a:xfrm>
          <a:prstGeom prst="rect">
            <a:avLst/>
          </a:prstGeom>
          <a:gradFill rotWithShape="1">
            <a:gsLst>
              <a:gs pos="0">
                <a:srgbClr val="C5DEA3"/>
              </a:gs>
              <a:gs pos="100000">
                <a:srgbClr val="5AA537"/>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sp>
        <p:nvSpPr>
          <p:cNvPr id="13" name="Rectangle 12"/>
          <p:cNvSpPr>
            <a:spLocks noChangeAspect="1"/>
          </p:cNvSpPr>
          <p:nvPr userDrawn="1"/>
        </p:nvSpPr>
        <p:spPr bwMode="auto">
          <a:xfrm>
            <a:off x="7391401" y="1845706"/>
            <a:ext cx="1532652" cy="1543753"/>
          </a:xfrm>
          <a:prstGeom prst="rect">
            <a:avLst/>
          </a:prstGeom>
          <a:gradFill rotWithShape="1">
            <a:gsLst>
              <a:gs pos="0">
                <a:srgbClr val="567ABC"/>
              </a:gs>
              <a:gs pos="100000">
                <a:srgbClr val="2B3E98"/>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sp>
        <p:nvSpPr>
          <p:cNvPr id="7" name="Rectangle 8"/>
          <p:cNvSpPr>
            <a:spLocks noChangeArrowheads="1"/>
          </p:cNvSpPr>
          <p:nvPr userDrawn="1"/>
        </p:nvSpPr>
        <p:spPr bwMode="auto">
          <a:xfrm>
            <a:off x="1828800" y="5081400"/>
            <a:ext cx="5486400" cy="1548000"/>
          </a:xfrm>
          <a:prstGeom prst="rect">
            <a:avLst/>
          </a:prstGeom>
          <a:gradFill flip="none" rotWithShape="1">
            <a:gsLst>
              <a:gs pos="12000">
                <a:srgbClr val="878787"/>
              </a:gs>
              <a:gs pos="70000">
                <a:srgbClr val="C8C8C8"/>
              </a:gs>
            </a:gsLst>
            <a:path path="circle">
              <a:fillToRect l="100000" t="100000"/>
            </a:path>
            <a:tileRect r="-100000" b="-100000"/>
          </a:gradFill>
          <a:ln w="9525">
            <a:noFill/>
            <a:miter lim="800000"/>
            <a:headEnd/>
            <a:tailEnd/>
          </a:ln>
          <a:effectLst/>
        </p:spPr>
        <p:txBody>
          <a:bodyPr wrap="none" anchor="ctr"/>
          <a:lstStyle/>
          <a:p>
            <a:pPr>
              <a:defRPr/>
            </a:pPr>
            <a:endParaRPr lang="en-GB" noProof="0" dirty="0"/>
          </a:p>
        </p:txBody>
      </p:sp>
      <p:sp>
        <p:nvSpPr>
          <p:cNvPr id="11" name="Text Box 6"/>
          <p:cNvSpPr txBox="1">
            <a:spLocks noChangeArrowheads="1"/>
          </p:cNvSpPr>
          <p:nvPr userDrawn="1"/>
        </p:nvSpPr>
        <p:spPr bwMode="auto">
          <a:xfrm>
            <a:off x="7498242" y="6632165"/>
            <a:ext cx="1493358" cy="215444"/>
          </a:xfrm>
          <a:prstGeom prst="rect">
            <a:avLst/>
          </a:prstGeom>
          <a:noFill/>
          <a:ln w="9525">
            <a:noFill/>
            <a:miter lim="800000"/>
            <a:headEnd/>
            <a:tailEnd/>
          </a:ln>
          <a:effectLst/>
        </p:spPr>
        <p:txBody>
          <a:bodyPr wrap="square">
            <a:spAutoFit/>
          </a:bodyPr>
          <a:lstStyle/>
          <a:p>
            <a:pPr algn="r">
              <a:defRPr/>
            </a:pPr>
            <a:r>
              <a:rPr lang="en-US" sz="800" b="0" dirty="0">
                <a:solidFill>
                  <a:schemeClr val="tx1">
                    <a:lumMod val="50000"/>
                    <a:lumOff val="50000"/>
                  </a:schemeClr>
                </a:solidFill>
                <a:latin typeface="Tahoma" pitchFamily="34" charset="0"/>
                <a:cs typeface="Tahoma" pitchFamily="34" charset="0"/>
              </a:rPr>
              <a:t>Clarity in Payments   © 2015</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888" y="5085184"/>
            <a:ext cx="1552188" cy="1552188"/>
          </a:xfrm>
          <a:prstGeom prst="rect">
            <a:avLst/>
          </a:prstGeom>
        </p:spPr>
      </p:pic>
      <p:pic>
        <p:nvPicPr>
          <p:cNvPr id="15" name="Picture 2" descr="C:\Users\vibhul\Desktop\4.png"/>
          <p:cNvPicPr>
            <a:picLocks noChangeAspect="1" noChangeArrowheads="1"/>
          </p:cNvPicPr>
          <p:nvPr userDrawn="1"/>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401322" y="5136277"/>
            <a:ext cx="2900004" cy="145000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6" name="Rectangle 15"/>
          <p:cNvSpPr/>
          <p:nvPr userDrawn="1"/>
        </p:nvSpPr>
        <p:spPr bwMode="auto">
          <a:xfrm>
            <a:off x="251520" y="260649"/>
            <a:ext cx="7056784" cy="4680520"/>
          </a:xfrm>
          <a:prstGeom prst="rect">
            <a:avLst/>
          </a:prstGeom>
          <a:solidFill>
            <a:srgbClr val="DFE3E5"/>
          </a:solidFill>
        </p:spPr>
        <p:txBody>
          <a:bodyPr wrap="none" rtlCol="0" anchor="ctr"/>
          <a:lstStyle/>
          <a:p>
            <a:pPr marL="342900" indent="-342900" algn="ctr"/>
            <a:endParaRPr lang="en-US" sz="1200" b="1" dirty="0">
              <a:solidFill>
                <a:prstClr val="black"/>
              </a:solidFill>
              <a:latin typeface="Tahoma" pitchFamily="34" charset="0"/>
              <a:cs typeface="Tahoma" pitchFamily="34" charset="0"/>
            </a:endParaRPr>
          </a:p>
        </p:txBody>
      </p:sp>
      <p:sp>
        <p:nvSpPr>
          <p:cNvPr id="17" name="Title 1"/>
          <p:cNvSpPr>
            <a:spLocks noGrp="1"/>
          </p:cNvSpPr>
          <p:nvPr>
            <p:ph type="ctrTitle"/>
          </p:nvPr>
        </p:nvSpPr>
        <p:spPr>
          <a:xfrm>
            <a:off x="539552" y="659401"/>
            <a:ext cx="6480720" cy="1113416"/>
          </a:xfrm>
        </p:spPr>
        <p:txBody>
          <a:bodyPr anchor="b">
            <a:normAutofit/>
          </a:bodyPr>
          <a:lstStyle>
            <a:lvl1pPr>
              <a:defRPr sz="2800">
                <a:solidFill>
                  <a:schemeClr val="bg1"/>
                </a:solidFill>
              </a:defRPr>
            </a:lvl1pPr>
          </a:lstStyle>
          <a:p>
            <a:r>
              <a:rPr lang="en-US" noProof="0" dirty="0"/>
              <a:t>Click to edit Master title style</a:t>
            </a:r>
            <a:endParaRPr lang="en-GB" noProof="0" dirty="0"/>
          </a:p>
        </p:txBody>
      </p:sp>
      <p:sp>
        <p:nvSpPr>
          <p:cNvPr id="18" name="Subtitle 2"/>
          <p:cNvSpPr>
            <a:spLocks noGrp="1"/>
          </p:cNvSpPr>
          <p:nvPr>
            <p:ph type="subTitle" idx="1"/>
          </p:nvPr>
        </p:nvSpPr>
        <p:spPr>
          <a:xfrm>
            <a:off x="539552" y="1867708"/>
            <a:ext cx="6480720" cy="2016224"/>
          </a:xfrm>
        </p:spPr>
        <p:txBody>
          <a:bodyPr/>
          <a:lstStyle>
            <a:lvl1pPr marL="0" indent="0" algn="l">
              <a:buNone/>
              <a:defRPr>
                <a:solidFill>
                  <a:schemeClr val="tx1"/>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endParaRPr lang="en-GB" noProof="0" dirty="0"/>
          </a:p>
        </p:txBody>
      </p:sp>
    </p:spTree>
    <p:extLst>
      <p:ext uri="{BB962C8B-B14F-4D97-AF65-F5344CB8AC3E}">
        <p14:creationId xmlns:p14="http://schemas.microsoft.com/office/powerpoint/2010/main" val="13767537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8"/>
          <p:cNvSpPr>
            <a:spLocks noChangeArrowheads="1"/>
          </p:cNvSpPr>
          <p:nvPr userDrawn="1"/>
        </p:nvSpPr>
        <p:spPr bwMode="auto">
          <a:xfrm rot="5400000">
            <a:off x="-1303644" y="3482686"/>
            <a:ext cx="4678958" cy="2071670"/>
          </a:xfrm>
          <a:prstGeom prst="rect">
            <a:avLst/>
          </a:prstGeom>
          <a:gradFill rotWithShape="1">
            <a:gsLst>
              <a:gs pos="0">
                <a:srgbClr val="D2D2D2">
                  <a:gamma/>
                  <a:shade val="85882"/>
                  <a:invGamma/>
                </a:srgbClr>
              </a:gs>
              <a:gs pos="100000">
                <a:srgbClr val="D2D2D2"/>
              </a:gs>
            </a:gsLst>
            <a:lin ang="0" scaled="1"/>
          </a:gradFill>
          <a:ln w="9525">
            <a:noFill/>
            <a:miter lim="800000"/>
            <a:headEnd/>
            <a:tailEnd/>
          </a:ln>
          <a:effectLst/>
        </p:spPr>
        <p:txBody>
          <a:bodyPr wrap="none" anchor="ctr"/>
          <a:lstStyle/>
          <a:p>
            <a:pPr algn="ctr" fontAlgn="base">
              <a:spcBef>
                <a:spcPct val="20000"/>
              </a:spcBef>
              <a:spcAft>
                <a:spcPct val="0"/>
              </a:spcAft>
              <a:buClr>
                <a:srgbClr val="000032"/>
              </a:buClr>
              <a:buFont typeface="Wingdings" pitchFamily="2" charset="2"/>
              <a:buNone/>
              <a:defRPr/>
            </a:pPr>
            <a:endParaRPr lang="en-GB" sz="1200" b="1" i="1" dirty="0">
              <a:solidFill>
                <a:prstClr val="black"/>
              </a:solidFill>
              <a:latin typeface="Tahoma" pitchFamily="34" charset="0"/>
            </a:endParaRPr>
          </a:p>
        </p:txBody>
      </p:sp>
      <p:sp>
        <p:nvSpPr>
          <p:cNvPr id="8" name="Rectangle 10"/>
          <p:cNvSpPr>
            <a:spLocks noChangeArrowheads="1"/>
          </p:cNvSpPr>
          <p:nvPr userDrawn="1"/>
        </p:nvSpPr>
        <p:spPr bwMode="auto">
          <a:xfrm>
            <a:off x="2071670" y="2179042"/>
            <a:ext cx="7072330" cy="4678958"/>
          </a:xfrm>
          <a:prstGeom prst="rect">
            <a:avLst/>
          </a:prstGeom>
          <a:gradFill rotWithShape="1">
            <a:gsLst>
              <a:gs pos="0">
                <a:srgbClr val="1C3763"/>
              </a:gs>
              <a:gs pos="100000">
                <a:srgbClr val="336699"/>
              </a:gs>
            </a:gsLst>
            <a:lin ang="0" scaled="1"/>
          </a:gradFill>
          <a:ln w="9525">
            <a:noFill/>
            <a:miter lim="800000"/>
            <a:headEnd/>
            <a:tailEnd/>
          </a:ln>
          <a:effectLst/>
        </p:spPr>
        <p:txBody>
          <a:bodyPr wrap="none" anchor="ctr"/>
          <a:lstStyle/>
          <a:p>
            <a:pPr marL="342900" indent="-342900" algn="ctr" fontAlgn="base">
              <a:spcBef>
                <a:spcPct val="20000"/>
              </a:spcBef>
              <a:spcAft>
                <a:spcPct val="0"/>
              </a:spcAft>
              <a:buClr>
                <a:srgbClr val="000032"/>
              </a:buClr>
              <a:buFont typeface="Wingdings" pitchFamily="2" charset="2"/>
              <a:buNone/>
              <a:defRPr/>
            </a:pPr>
            <a:endParaRPr lang="en-GB" sz="2000" b="1" dirty="0">
              <a:solidFill>
                <a:prstClr val="black"/>
              </a:solidFill>
              <a:latin typeface="Tahoma" pitchFamily="34" charset="0"/>
            </a:endParaRPr>
          </a:p>
        </p:txBody>
      </p:sp>
      <p:pic>
        <p:nvPicPr>
          <p:cNvPr id="9" name="Picture 8" descr="waterpicture.jpg"/>
          <p:cNvPicPr>
            <a:picLocks noChangeAspect="1"/>
          </p:cNvPicPr>
          <p:nvPr userDrawn="1"/>
        </p:nvPicPr>
        <p:blipFill>
          <a:blip r:embed="rId2" cstate="print"/>
          <a:stretch>
            <a:fillRect/>
          </a:stretch>
        </p:blipFill>
        <p:spPr>
          <a:xfrm>
            <a:off x="2041105" y="0"/>
            <a:ext cx="7102895" cy="2071678"/>
          </a:xfrm>
          <a:prstGeom prst="rect">
            <a:avLst/>
          </a:prstGeom>
        </p:spPr>
      </p:pic>
      <p:pic>
        <p:nvPicPr>
          <p:cNvPr id="10" name="Picture 9" descr="C2Plogog"/>
          <p:cNvPicPr>
            <a:picLocks noChangeAspect="1" noChangeArrowheads="1"/>
          </p:cNvPicPr>
          <p:nvPr userDrawn="1"/>
        </p:nvPicPr>
        <p:blipFill>
          <a:blip r:embed="rId3" cstate="print"/>
          <a:srcRect/>
          <a:stretch>
            <a:fillRect/>
          </a:stretch>
        </p:blipFill>
        <p:spPr bwMode="auto">
          <a:xfrm>
            <a:off x="0" y="0"/>
            <a:ext cx="2071678" cy="2071678"/>
          </a:xfrm>
          <a:prstGeom prst="rect">
            <a:avLst/>
          </a:prstGeom>
          <a:noFill/>
          <a:ln w="9525">
            <a:noFill/>
            <a:miter lim="800000"/>
            <a:headEnd/>
            <a:tailEnd/>
          </a:ln>
        </p:spPr>
      </p:pic>
      <p:sp>
        <p:nvSpPr>
          <p:cNvPr id="2" name="Title 1"/>
          <p:cNvSpPr>
            <a:spLocks noGrp="1"/>
          </p:cNvSpPr>
          <p:nvPr>
            <p:ph type="ctrTitle"/>
          </p:nvPr>
        </p:nvSpPr>
        <p:spPr>
          <a:xfrm>
            <a:off x="2214546" y="2214554"/>
            <a:ext cx="6715172" cy="1143008"/>
          </a:xfrm>
        </p:spPr>
        <p:txBody>
          <a:bodyPr anchor="b"/>
          <a:lstStyle>
            <a:lvl1pPr>
              <a:defRPr>
                <a:solidFill>
                  <a:schemeClr val="bg1"/>
                </a:solidFill>
              </a:defRPr>
            </a:lvl1pPr>
          </a:lstStyle>
          <a:p>
            <a:r>
              <a:rPr lang="en-US" noProof="0" dirty="0"/>
              <a:t>Click to edit Master title style</a:t>
            </a:r>
            <a:endParaRPr lang="en-GB" noProof="0" dirty="0"/>
          </a:p>
        </p:txBody>
      </p:sp>
      <p:sp>
        <p:nvSpPr>
          <p:cNvPr id="3" name="Subtitle 2"/>
          <p:cNvSpPr>
            <a:spLocks noGrp="1"/>
          </p:cNvSpPr>
          <p:nvPr>
            <p:ph type="subTitle" idx="1"/>
          </p:nvPr>
        </p:nvSpPr>
        <p:spPr>
          <a:xfrm>
            <a:off x="2214546" y="3357562"/>
            <a:ext cx="5643602" cy="1752600"/>
          </a:xfrm>
        </p:spPr>
        <p:txBody>
          <a:bodyPr/>
          <a:lstStyle>
            <a:lvl1pPr marL="0" indent="0" algn="l">
              <a:buNone/>
              <a:defRPr>
                <a:solidFill>
                  <a:schemeClr val="bg1">
                    <a:lumMod val="75000"/>
                  </a:schemeClr>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endParaRPr lang="en-GB" noProof="0" dirty="0"/>
          </a:p>
        </p:txBody>
      </p:sp>
      <p:sp>
        <p:nvSpPr>
          <p:cNvPr id="11" name="Text Box 6"/>
          <p:cNvSpPr txBox="1">
            <a:spLocks noChangeArrowheads="1"/>
          </p:cNvSpPr>
          <p:nvPr userDrawn="1"/>
        </p:nvSpPr>
        <p:spPr bwMode="auto">
          <a:xfrm>
            <a:off x="2214546" y="6677152"/>
            <a:ext cx="6929422" cy="215444"/>
          </a:xfrm>
          <a:prstGeom prst="rect">
            <a:avLst/>
          </a:prstGeom>
          <a:noFill/>
          <a:ln w="9525">
            <a:noFill/>
            <a:miter lim="800000"/>
            <a:headEnd/>
            <a:tailEnd/>
          </a:ln>
          <a:effectLst/>
        </p:spPr>
        <p:txBody>
          <a:bodyPr wrap="square">
            <a:spAutoFit/>
          </a:bodyPr>
          <a:lstStyle/>
          <a:p>
            <a:pPr fontAlgn="base">
              <a:spcBef>
                <a:spcPct val="20000"/>
              </a:spcBef>
              <a:spcAft>
                <a:spcPct val="0"/>
              </a:spcAft>
              <a:buClr>
                <a:srgbClr val="000032"/>
              </a:buClr>
              <a:buFont typeface="Wingdings" pitchFamily="2" charset="2"/>
              <a:buNone/>
              <a:defRPr/>
            </a:pPr>
            <a:r>
              <a:rPr lang="en-US" sz="800" i="1" dirty="0">
                <a:solidFill>
                  <a:prstClr val="white">
                    <a:lumMod val="75000"/>
                  </a:prstClr>
                </a:solidFill>
                <a:latin typeface="Tahoma" pitchFamily="34" charset="0"/>
                <a:cs typeface="Tahoma" pitchFamily="34" charset="0"/>
              </a:rPr>
              <a:t>Confidential           Clarity in Payments   © 2015</a:t>
            </a:r>
            <a:endParaRPr lang="en-US" sz="800" i="1" dirty="0">
              <a:solidFill>
                <a:prstClr val="black"/>
              </a:solidFill>
              <a:latin typeface="Tahoma" pitchFamily="34" charset="0"/>
              <a:cs typeface="Tahoma" pitchFamily="34" charset="0"/>
            </a:endParaRPr>
          </a:p>
        </p:txBody>
      </p:sp>
    </p:spTree>
    <p:extLst>
      <p:ext uri="{BB962C8B-B14F-4D97-AF65-F5344CB8AC3E}">
        <p14:creationId xmlns:p14="http://schemas.microsoft.com/office/powerpoint/2010/main" val="856291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29490" y="0"/>
            <a:ext cx="7428724" cy="785794"/>
          </a:xfrm>
        </p:spPr>
        <p:txBody>
          <a:bodyPr/>
          <a:lstStyle>
            <a:lvl1pPr>
              <a:defRPr/>
            </a:lvl1pPr>
          </a:lstStyle>
          <a:p>
            <a:r>
              <a:rPr lang="en-US" noProof="0"/>
              <a:t>Click to edit Master title style</a:t>
            </a:r>
            <a:endParaRPr lang="en-GB" noProof="0"/>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11618257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64812AD5-AFAB-4621-BA20-7AB0216165DA}" type="datetimeFigureOut">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7/4/2022</a:t>
            </a:fld>
            <a:endParaRPr lang="en-US" sz="1200" b="1" i="1" dirty="0">
              <a:solidFill>
                <a:prstClr val="black"/>
              </a:solidFill>
              <a:latin typeface="Tahoma" pitchFamily="34"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lgn="ctr" fontAlgn="base">
              <a:spcBef>
                <a:spcPct val="20000"/>
              </a:spcBef>
              <a:spcAft>
                <a:spcPct val="0"/>
              </a:spcAft>
              <a:buClr>
                <a:srgbClr val="000032"/>
              </a:buClr>
              <a:buFont typeface="Wingdings" pitchFamily="2" charset="2"/>
              <a:buNone/>
            </a:pPr>
            <a:endParaRPr lang="en-US" sz="1200" b="1" i="1" dirty="0">
              <a:solidFill>
                <a:prstClr val="black"/>
              </a:solidFill>
              <a:latin typeface="Tahoma" pitchFamily="34"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C904844D-5179-448F-BEFA-401DE2A02C64}" type="slidenum">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a:t>
            </a:fld>
            <a:endParaRPr lang="en-US" sz="1200" b="1" i="1" dirty="0">
              <a:solidFill>
                <a:prstClr val="black"/>
              </a:solidFill>
              <a:latin typeface="Tahoma" pitchFamily="34" charset="0"/>
            </a:endParaRPr>
          </a:p>
        </p:txBody>
      </p:sp>
    </p:spTree>
    <p:extLst>
      <p:ext uri="{BB962C8B-B14F-4D97-AF65-F5344CB8AC3E}">
        <p14:creationId xmlns:p14="http://schemas.microsoft.com/office/powerpoint/2010/main" val="40374111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071546"/>
            <a:ext cx="4038600" cy="5429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71546"/>
            <a:ext cx="4038600" cy="5429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68398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64812AD5-AFAB-4621-BA20-7AB0216165DA}" type="datetimeFigureOut">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7/4/2022</a:t>
            </a:fld>
            <a:endParaRPr lang="en-US" sz="1200" b="1" i="1" dirty="0">
              <a:solidFill>
                <a:prstClr val="black"/>
              </a:solidFill>
              <a:latin typeface="Tahoma" pitchFamily="34" charset="0"/>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pPr algn="ctr" fontAlgn="base">
              <a:spcBef>
                <a:spcPct val="20000"/>
              </a:spcBef>
              <a:spcAft>
                <a:spcPct val="0"/>
              </a:spcAft>
              <a:buClr>
                <a:srgbClr val="000032"/>
              </a:buClr>
              <a:buFont typeface="Wingdings" pitchFamily="2" charset="2"/>
              <a:buNone/>
            </a:pPr>
            <a:endParaRPr lang="en-US" sz="1200" b="1" i="1" dirty="0">
              <a:solidFill>
                <a:prstClr val="black"/>
              </a:solidFill>
              <a:latin typeface="Tahoma" pitchFamily="34" charset="0"/>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C904844D-5179-448F-BEFA-401DE2A02C64}" type="slidenum">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a:t>
            </a:fld>
            <a:endParaRPr lang="en-US" sz="1200" b="1" i="1" dirty="0">
              <a:solidFill>
                <a:prstClr val="black"/>
              </a:solidFill>
              <a:latin typeface="Tahoma" pitchFamily="34" charset="0"/>
            </a:endParaRPr>
          </a:p>
        </p:txBody>
      </p:sp>
    </p:spTree>
    <p:extLst>
      <p:ext uri="{BB962C8B-B14F-4D97-AF65-F5344CB8AC3E}">
        <p14:creationId xmlns:p14="http://schemas.microsoft.com/office/powerpoint/2010/main" val="34060431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64812AD5-AFAB-4621-BA20-7AB0216165DA}" type="datetimeFigureOut">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7/4/2022</a:t>
            </a:fld>
            <a:endParaRPr lang="en-US" sz="1200" b="1" i="1" dirty="0">
              <a:solidFill>
                <a:prstClr val="black"/>
              </a:solidFill>
              <a:latin typeface="Tahoma" pitchFamily="34" charset="0"/>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algn="ctr" fontAlgn="base">
              <a:spcBef>
                <a:spcPct val="20000"/>
              </a:spcBef>
              <a:spcAft>
                <a:spcPct val="0"/>
              </a:spcAft>
              <a:buClr>
                <a:srgbClr val="000032"/>
              </a:buClr>
              <a:buFont typeface="Wingdings" pitchFamily="2" charset="2"/>
              <a:buNone/>
            </a:pPr>
            <a:endParaRPr lang="en-US" sz="1200" b="1" i="1" dirty="0">
              <a:solidFill>
                <a:prstClr val="black"/>
              </a:solidFill>
              <a:latin typeface="Tahoma" pitchFamily="34" charset="0"/>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C904844D-5179-448F-BEFA-401DE2A02C64}" type="slidenum">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a:t>
            </a:fld>
            <a:endParaRPr lang="en-US" sz="1200" b="1" i="1" dirty="0">
              <a:solidFill>
                <a:prstClr val="black"/>
              </a:solidFill>
              <a:latin typeface="Tahoma" pitchFamily="34" charset="0"/>
            </a:endParaRPr>
          </a:p>
        </p:txBody>
      </p:sp>
    </p:spTree>
    <p:extLst>
      <p:ext uri="{BB962C8B-B14F-4D97-AF65-F5344CB8AC3E}">
        <p14:creationId xmlns:p14="http://schemas.microsoft.com/office/powerpoint/2010/main" val="35656748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64812AD5-AFAB-4621-BA20-7AB0216165DA}" type="datetimeFigureOut">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7/4/2022</a:t>
            </a:fld>
            <a:endParaRPr lang="en-US" sz="1200" b="1" i="1" dirty="0">
              <a:solidFill>
                <a:prstClr val="black"/>
              </a:solidFill>
              <a:latin typeface="Tahoma" pitchFamily="34"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algn="ctr" fontAlgn="base">
              <a:spcBef>
                <a:spcPct val="20000"/>
              </a:spcBef>
              <a:spcAft>
                <a:spcPct val="0"/>
              </a:spcAft>
              <a:buClr>
                <a:srgbClr val="000032"/>
              </a:buClr>
              <a:buFont typeface="Wingdings" pitchFamily="2" charset="2"/>
              <a:buNone/>
            </a:pPr>
            <a:endParaRPr lang="en-US" sz="1200" b="1" i="1" dirty="0">
              <a:solidFill>
                <a:prstClr val="black"/>
              </a:solidFill>
              <a:latin typeface="Tahoma" pitchFamily="34"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C904844D-5179-448F-BEFA-401DE2A02C64}" type="slidenum">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a:t>
            </a:fld>
            <a:endParaRPr lang="en-US" sz="1200" b="1" i="1" dirty="0">
              <a:solidFill>
                <a:prstClr val="black"/>
              </a:solidFill>
              <a:latin typeface="Tahoma" pitchFamily="34" charset="0"/>
            </a:endParaRPr>
          </a:p>
        </p:txBody>
      </p:sp>
    </p:spTree>
    <p:extLst>
      <p:ext uri="{BB962C8B-B14F-4D97-AF65-F5344CB8AC3E}">
        <p14:creationId xmlns:p14="http://schemas.microsoft.com/office/powerpoint/2010/main" val="21197621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64812AD5-AFAB-4621-BA20-7AB0216165DA}" type="datetimeFigureOut">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7/4/2022</a:t>
            </a:fld>
            <a:endParaRPr lang="en-US" sz="1200" b="1" i="1" dirty="0">
              <a:solidFill>
                <a:prstClr val="black"/>
              </a:solidFill>
              <a:latin typeface="Tahoma" pitchFamily="34"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lgn="ctr" fontAlgn="base">
              <a:spcBef>
                <a:spcPct val="20000"/>
              </a:spcBef>
              <a:spcAft>
                <a:spcPct val="0"/>
              </a:spcAft>
              <a:buClr>
                <a:srgbClr val="000032"/>
              </a:buClr>
              <a:buFont typeface="Wingdings" pitchFamily="2" charset="2"/>
              <a:buNone/>
            </a:pPr>
            <a:endParaRPr lang="en-US" sz="1200" b="1" i="1" dirty="0">
              <a:solidFill>
                <a:prstClr val="black"/>
              </a:solidFill>
              <a:latin typeface="Tahoma" pitchFamily="34" charset="0"/>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C904844D-5179-448F-BEFA-401DE2A02C64}" type="slidenum">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a:t>
            </a:fld>
            <a:endParaRPr lang="en-US" sz="1200" b="1" i="1" dirty="0">
              <a:solidFill>
                <a:prstClr val="black"/>
              </a:solidFill>
              <a:latin typeface="Tahoma" pitchFamily="34" charset="0"/>
            </a:endParaRPr>
          </a:p>
        </p:txBody>
      </p:sp>
    </p:spTree>
    <p:extLst>
      <p:ext uri="{BB962C8B-B14F-4D97-AF65-F5344CB8AC3E}">
        <p14:creationId xmlns:p14="http://schemas.microsoft.com/office/powerpoint/2010/main" val="37497812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64812AD5-AFAB-4621-BA20-7AB0216165DA}" type="datetimeFigureOut">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7/4/2022</a:t>
            </a:fld>
            <a:endParaRPr lang="en-US" sz="1200" b="1" i="1" dirty="0">
              <a:solidFill>
                <a:prstClr val="black"/>
              </a:solidFill>
              <a:latin typeface="Tahoma" pitchFamily="34" charset="0"/>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lgn="ctr" fontAlgn="base">
              <a:spcBef>
                <a:spcPct val="20000"/>
              </a:spcBef>
              <a:spcAft>
                <a:spcPct val="0"/>
              </a:spcAft>
              <a:buClr>
                <a:srgbClr val="000032"/>
              </a:buClr>
              <a:buFont typeface="Wingdings" pitchFamily="2" charset="2"/>
              <a:buNone/>
            </a:pPr>
            <a:endParaRPr lang="en-US" sz="1200" b="1" i="1" dirty="0">
              <a:solidFill>
                <a:prstClr val="black"/>
              </a:solidFill>
              <a:latin typeface="Tahoma" pitchFamily="34" charset="0"/>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C904844D-5179-448F-BEFA-401DE2A02C64}" type="slidenum">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a:t>
            </a:fld>
            <a:endParaRPr lang="en-US" sz="1200" b="1" i="1" dirty="0">
              <a:solidFill>
                <a:prstClr val="black"/>
              </a:solidFill>
              <a:latin typeface="Tahoma" pitchFamily="34" charset="0"/>
            </a:endParaRPr>
          </a:p>
        </p:txBody>
      </p:sp>
    </p:spTree>
    <p:extLst>
      <p:ext uri="{BB962C8B-B14F-4D97-AF65-F5344CB8AC3E}">
        <p14:creationId xmlns:p14="http://schemas.microsoft.com/office/powerpoint/2010/main" val="212833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2999" y="4406900"/>
            <a:ext cx="7351713" cy="1362075"/>
          </a:xfrm>
        </p:spPr>
        <p:txBody>
          <a:bodyPr anchor="t"/>
          <a:lstStyle>
            <a:lvl1pPr algn="l">
              <a:defRPr sz="4000" b="1" cap="none" baseline="0"/>
            </a:lvl1pPr>
          </a:lstStyle>
          <a:p>
            <a:r>
              <a:rPr lang="en-US" dirty="0"/>
              <a:t>Click to edit Master title style</a:t>
            </a:r>
          </a:p>
        </p:txBody>
      </p:sp>
      <p:sp>
        <p:nvSpPr>
          <p:cNvPr id="3" name="Text Placeholder 2"/>
          <p:cNvSpPr>
            <a:spLocks noGrp="1"/>
          </p:cNvSpPr>
          <p:nvPr>
            <p:ph type="body" idx="1"/>
          </p:nvPr>
        </p:nvSpPr>
        <p:spPr>
          <a:xfrm>
            <a:off x="1142999" y="2906713"/>
            <a:ext cx="7351713"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64812AD5-AFAB-4621-BA20-7AB0216165DA}" type="datetimeFigureOut">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7/4/2022</a:t>
            </a:fld>
            <a:endParaRPr lang="en-US" sz="1200" b="1" i="1" dirty="0">
              <a:solidFill>
                <a:prstClr val="black"/>
              </a:solidFill>
              <a:latin typeface="Tahoma" pitchFamily="34"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lgn="ctr" fontAlgn="base">
              <a:spcBef>
                <a:spcPct val="20000"/>
              </a:spcBef>
              <a:spcAft>
                <a:spcPct val="0"/>
              </a:spcAft>
              <a:buClr>
                <a:srgbClr val="000032"/>
              </a:buClr>
              <a:buFont typeface="Wingdings" pitchFamily="2" charset="2"/>
              <a:buNone/>
            </a:pPr>
            <a:endParaRPr lang="en-US" sz="1200" b="1" i="1" dirty="0">
              <a:solidFill>
                <a:prstClr val="black"/>
              </a:solidFill>
              <a:latin typeface="Tahoma" pitchFamily="34"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C904844D-5179-448F-BEFA-401DE2A02C64}" type="slidenum">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a:t>
            </a:fld>
            <a:endParaRPr lang="en-US" sz="1200" b="1" i="1" dirty="0">
              <a:solidFill>
                <a:prstClr val="black"/>
              </a:solidFill>
              <a:latin typeface="Tahoma" pitchFamily="34" charset="0"/>
            </a:endParaRPr>
          </a:p>
        </p:txBody>
      </p:sp>
    </p:spTree>
    <p:extLst>
      <p:ext uri="{BB962C8B-B14F-4D97-AF65-F5344CB8AC3E}">
        <p14:creationId xmlns:p14="http://schemas.microsoft.com/office/powerpoint/2010/main" val="24222206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64812AD5-AFAB-4621-BA20-7AB0216165DA}" type="datetimeFigureOut">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7/4/2022</a:t>
            </a:fld>
            <a:endParaRPr lang="en-US" sz="1200" b="1" i="1" dirty="0">
              <a:solidFill>
                <a:prstClr val="black"/>
              </a:solidFill>
              <a:latin typeface="Tahoma" pitchFamily="34"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lgn="ctr" fontAlgn="base">
              <a:spcBef>
                <a:spcPct val="20000"/>
              </a:spcBef>
              <a:spcAft>
                <a:spcPct val="0"/>
              </a:spcAft>
              <a:buClr>
                <a:srgbClr val="000032"/>
              </a:buClr>
              <a:buFont typeface="Wingdings" pitchFamily="2" charset="2"/>
              <a:buNone/>
            </a:pPr>
            <a:endParaRPr lang="en-US" sz="1200" b="1" i="1" dirty="0">
              <a:solidFill>
                <a:prstClr val="black"/>
              </a:solidFill>
              <a:latin typeface="Tahoma" pitchFamily="34"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lgn="ctr" fontAlgn="base">
              <a:spcBef>
                <a:spcPct val="20000"/>
              </a:spcBef>
              <a:spcAft>
                <a:spcPct val="0"/>
              </a:spcAft>
              <a:buClr>
                <a:srgbClr val="000032"/>
              </a:buClr>
              <a:buFont typeface="Wingdings" pitchFamily="2" charset="2"/>
              <a:buNone/>
            </a:pPr>
            <a:fld id="{C904844D-5179-448F-BEFA-401DE2A02C64}" type="slidenum">
              <a:rPr lang="en-US" sz="1200" b="1" i="1" smtClean="0">
                <a:solidFill>
                  <a:prstClr val="black"/>
                </a:solidFill>
                <a:latin typeface="Tahoma" pitchFamily="34" charset="0"/>
              </a:rPr>
              <a:pPr algn="ctr" fontAlgn="base">
                <a:spcBef>
                  <a:spcPct val="20000"/>
                </a:spcBef>
                <a:spcAft>
                  <a:spcPct val="0"/>
                </a:spcAft>
                <a:buClr>
                  <a:srgbClr val="000032"/>
                </a:buClr>
                <a:buFont typeface="Wingdings" pitchFamily="2" charset="2"/>
                <a:buNone/>
              </a:pPr>
              <a:t>‹#›</a:t>
            </a:fld>
            <a:endParaRPr lang="en-US" sz="1200" b="1" i="1" dirty="0">
              <a:solidFill>
                <a:prstClr val="black"/>
              </a:solidFill>
              <a:latin typeface="Tahoma" pitchFamily="34" charset="0"/>
            </a:endParaRPr>
          </a:p>
        </p:txBody>
      </p:sp>
    </p:spTree>
    <p:extLst>
      <p:ext uri="{BB962C8B-B14F-4D97-AF65-F5344CB8AC3E}">
        <p14:creationId xmlns:p14="http://schemas.microsoft.com/office/powerpoint/2010/main" val="10740779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Text Box 6"/>
          <p:cNvSpPr txBox="1">
            <a:spLocks noChangeArrowheads="1"/>
          </p:cNvSpPr>
          <p:nvPr userDrawn="1"/>
        </p:nvSpPr>
        <p:spPr bwMode="auto">
          <a:xfrm>
            <a:off x="7452321" y="6597932"/>
            <a:ext cx="1493359" cy="215444"/>
          </a:xfrm>
          <a:prstGeom prst="rect">
            <a:avLst/>
          </a:prstGeom>
          <a:noFill/>
          <a:ln w="9525">
            <a:noFill/>
            <a:miter lim="800000"/>
            <a:headEnd/>
            <a:tailEnd/>
          </a:ln>
          <a:effectLst/>
        </p:spPr>
        <p:txBody>
          <a:bodyPr wrap="square">
            <a:spAutoFit/>
          </a:bodyPr>
          <a:lstStyle/>
          <a:p>
            <a:pPr>
              <a:defRPr/>
            </a:pPr>
            <a:r>
              <a:rPr lang="en-US" sz="800" dirty="0">
                <a:solidFill>
                  <a:srgbClr val="1F497D">
                    <a:lumMod val="75000"/>
                  </a:srgbClr>
                </a:solidFill>
                <a:latin typeface="Tahoma" pitchFamily="34" charset="0"/>
                <a:cs typeface="Tahoma" pitchFamily="34" charset="0"/>
              </a:rPr>
              <a:t>Clarity in Payments   </a:t>
            </a:r>
            <a:r>
              <a:rPr lang="en-US" sz="800">
                <a:solidFill>
                  <a:srgbClr val="1F497D">
                    <a:lumMod val="75000"/>
                  </a:srgbClr>
                </a:solidFill>
                <a:latin typeface="Tahoma" pitchFamily="34" charset="0"/>
                <a:cs typeface="Tahoma" pitchFamily="34" charset="0"/>
              </a:rPr>
              <a:t>© 2015</a:t>
            </a:r>
            <a:endParaRPr lang="en-US" sz="800" dirty="0">
              <a:solidFill>
                <a:srgbClr val="1F497D">
                  <a:lumMod val="75000"/>
                </a:srgbClr>
              </a:solidFill>
              <a:latin typeface="Tahoma" pitchFamily="34" charset="0"/>
              <a:cs typeface="Tahoma" pitchFamily="34" charset="0"/>
            </a:endParaRPr>
          </a:p>
        </p:txBody>
      </p:sp>
      <p:pic>
        <p:nvPicPr>
          <p:cNvPr id="4" name="Picture 3" descr="Blue.Bo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80313" y="260648"/>
            <a:ext cx="1524051" cy="1524051"/>
          </a:xfrm>
          <a:prstGeom prst="rect">
            <a:avLst/>
          </a:prstGeom>
        </p:spPr>
      </p:pic>
      <p:pic>
        <p:nvPicPr>
          <p:cNvPr id="5" name="Picture 4" descr="Brown.Box.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0313" y="3429001"/>
            <a:ext cx="1524051" cy="1524051"/>
          </a:xfrm>
          <a:prstGeom prst="rect">
            <a:avLst/>
          </a:prstGeom>
        </p:spPr>
      </p:pic>
      <p:pic>
        <p:nvPicPr>
          <p:cNvPr id="6" name="Picture 5" descr="Green.Bo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80313" y="5013176"/>
            <a:ext cx="1524051" cy="1524051"/>
          </a:xfrm>
          <a:prstGeom prst="rect">
            <a:avLst/>
          </a:prstGeom>
        </p:spPr>
      </p:pic>
      <p:pic>
        <p:nvPicPr>
          <p:cNvPr id="8" name="Picture 7" descr="Red.Box.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380313" y="1844825"/>
            <a:ext cx="1524051" cy="1524051"/>
          </a:xfrm>
          <a:prstGeom prst="rect">
            <a:avLst/>
          </a:prstGeom>
        </p:spPr>
      </p:pic>
      <p:sp>
        <p:nvSpPr>
          <p:cNvPr id="12" name="Rectangle 11"/>
          <p:cNvSpPr/>
          <p:nvPr userDrawn="1"/>
        </p:nvSpPr>
        <p:spPr bwMode="auto">
          <a:xfrm>
            <a:off x="1835696" y="5013176"/>
            <a:ext cx="5472608" cy="1512168"/>
          </a:xfrm>
          <a:prstGeom prst="rect">
            <a:avLst/>
          </a:prstGeom>
          <a:solidFill>
            <a:srgbClr val="ABABAB"/>
          </a:solidFill>
        </p:spPr>
        <p:txBody>
          <a:bodyPr wrap="none" rtlCol="0" anchor="ctr"/>
          <a:lstStyle/>
          <a:p>
            <a:pPr marL="342900" indent="-342900" algn="ctr"/>
            <a:endParaRPr lang="en-US" sz="1200" b="1" dirty="0">
              <a:solidFill>
                <a:prstClr val="black"/>
              </a:solidFill>
              <a:latin typeface="Tahoma" pitchFamily="34" charset="0"/>
              <a:cs typeface="Tahoma" pitchFamily="34" charset="0"/>
            </a:endParaRPr>
          </a:p>
        </p:txBody>
      </p:sp>
      <p:sp>
        <p:nvSpPr>
          <p:cNvPr id="13" name="Rectangle 12"/>
          <p:cNvSpPr/>
          <p:nvPr userDrawn="1"/>
        </p:nvSpPr>
        <p:spPr bwMode="auto">
          <a:xfrm>
            <a:off x="251520" y="260649"/>
            <a:ext cx="7056784" cy="4680520"/>
          </a:xfrm>
          <a:prstGeom prst="rect">
            <a:avLst/>
          </a:prstGeom>
          <a:solidFill>
            <a:srgbClr val="DFE3E5"/>
          </a:solidFill>
        </p:spPr>
        <p:txBody>
          <a:bodyPr wrap="none" rtlCol="0" anchor="ctr"/>
          <a:lstStyle/>
          <a:p>
            <a:pPr marL="342900" indent="-342900" algn="ctr"/>
            <a:endParaRPr lang="en-US" sz="1200" b="1" dirty="0">
              <a:solidFill>
                <a:prstClr val="black"/>
              </a:solidFill>
              <a:latin typeface="Tahoma" pitchFamily="34" charset="0"/>
              <a:cs typeface="Tahoma" pitchFamily="34" charset="0"/>
            </a:endParaRPr>
          </a:p>
        </p:txBody>
      </p:sp>
      <p:sp>
        <p:nvSpPr>
          <p:cNvPr id="2" name="Title 1"/>
          <p:cNvSpPr>
            <a:spLocks noGrp="1"/>
          </p:cNvSpPr>
          <p:nvPr>
            <p:ph type="ctrTitle"/>
          </p:nvPr>
        </p:nvSpPr>
        <p:spPr>
          <a:xfrm>
            <a:off x="539552" y="659401"/>
            <a:ext cx="6480720" cy="1113416"/>
          </a:xfrm>
        </p:spPr>
        <p:txBody>
          <a:bodyPr anchor="b">
            <a:normAutofit/>
          </a:bodyPr>
          <a:lstStyle>
            <a:lvl1pPr>
              <a:defRPr sz="2800">
                <a:solidFill>
                  <a:schemeClr val="bg1"/>
                </a:solidFill>
              </a:defRPr>
            </a:lvl1pPr>
          </a:lstStyle>
          <a:p>
            <a:r>
              <a:rPr lang="en-US" noProof="0" dirty="0"/>
              <a:t>Click to edit Master title style</a:t>
            </a:r>
            <a:endParaRPr lang="en-GB" noProof="0" dirty="0"/>
          </a:p>
        </p:txBody>
      </p:sp>
      <p:sp>
        <p:nvSpPr>
          <p:cNvPr id="3" name="Subtitle 2"/>
          <p:cNvSpPr>
            <a:spLocks noGrp="1"/>
          </p:cNvSpPr>
          <p:nvPr>
            <p:ph type="subTitle" idx="1"/>
          </p:nvPr>
        </p:nvSpPr>
        <p:spPr>
          <a:xfrm>
            <a:off x="539552" y="1867708"/>
            <a:ext cx="6480720" cy="2016224"/>
          </a:xfrm>
        </p:spPr>
        <p:txBody>
          <a:bodyPr/>
          <a:lstStyle>
            <a:lvl1pPr marL="0" indent="0" algn="l">
              <a:buNone/>
              <a:defRPr>
                <a:solidFill>
                  <a:schemeClr val="tx1"/>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endParaRPr lang="en-GB" noProof="0" dirty="0"/>
          </a:p>
        </p:txBody>
      </p:sp>
      <p:pic>
        <p:nvPicPr>
          <p:cNvPr id="7" name="Picture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51520" y="5025059"/>
            <a:ext cx="1512168" cy="1512168"/>
          </a:xfrm>
          <a:prstGeom prst="rect">
            <a:avLst/>
          </a:prstGeom>
        </p:spPr>
      </p:pic>
      <p:pic>
        <p:nvPicPr>
          <p:cNvPr id="14" name="Picture 2" descr="C:\Users\vibhul\Desktop\4.png"/>
          <p:cNvPicPr>
            <a:picLocks noChangeAspect="1" noChangeArrowheads="1"/>
          </p:cNvPicPr>
          <p:nvPr userDrawn="1"/>
        </p:nvPicPr>
        <p:blipFill>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380909" y="5038707"/>
            <a:ext cx="2900004" cy="145000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5600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43609" y="172050"/>
            <a:ext cx="6339830" cy="785794"/>
          </a:xfrm>
        </p:spPr>
        <p:txBody>
          <a:bodyPr/>
          <a:lstStyle>
            <a:lvl1pPr>
              <a:defRPr/>
            </a:lvl1pPr>
          </a:lstStyle>
          <a:p>
            <a:r>
              <a:rPr lang="en-US" noProof="0"/>
              <a:t>Click to edit Master title style</a:t>
            </a:r>
            <a:endParaRPr lang="en-GB" noProof="0"/>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pic>
        <p:nvPicPr>
          <p:cNvPr id="2050" name="Picture 2" descr="C:\Users\vibhul\Desktop\4.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saturation sat="3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451677" y="180016"/>
            <a:ext cx="1528360" cy="7641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965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fld id="{64812AD5-AFAB-4621-BA20-7AB0216165DA}" type="datetimeFigureOut">
              <a:rPr lang="en-US">
                <a:solidFill>
                  <a:prstClr val="black"/>
                </a:solidFill>
              </a:rPr>
              <a:pPr/>
              <a:t>7/4/2022</a:t>
            </a:fld>
            <a:endParaRPr lang="en-US" dirty="0">
              <a:solidFill>
                <a:prstClr val="black"/>
              </a:solidFill>
            </a:endParaRPr>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C904844D-5179-448F-BEFA-401DE2A02C64}"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2545171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071547"/>
            <a:ext cx="4038600" cy="5429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71547"/>
            <a:ext cx="4038600" cy="5429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66638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1"/>
            <a:ext cx="2133600" cy="365125"/>
          </a:xfrm>
          <a:prstGeom prst="rect">
            <a:avLst/>
          </a:prstGeom>
        </p:spPr>
        <p:txBody>
          <a:bodyPr/>
          <a:lstStyle/>
          <a:p>
            <a:fld id="{64812AD5-AFAB-4621-BA20-7AB0216165DA}" type="datetimeFigureOut">
              <a:rPr lang="en-US">
                <a:solidFill>
                  <a:prstClr val="black"/>
                </a:solidFill>
              </a:rPr>
              <a:pPr/>
              <a:t>7/4/2022</a:t>
            </a:fld>
            <a:endParaRPr lang="en-US" dirty="0">
              <a:solidFill>
                <a:prstClr val="black"/>
              </a:solidFill>
            </a:endParaRPr>
          </a:p>
        </p:txBody>
      </p:sp>
      <p:sp>
        <p:nvSpPr>
          <p:cNvPr id="8" name="Footer Placeholder 7"/>
          <p:cNvSpPr>
            <a:spLocks noGrp="1"/>
          </p:cNvSpPr>
          <p:nvPr>
            <p:ph type="ftr" sz="quarter" idx="11"/>
          </p:nvPr>
        </p:nvSpPr>
        <p:spPr>
          <a:xfrm>
            <a:off x="3124200" y="6356351"/>
            <a:ext cx="2895600" cy="365125"/>
          </a:xfrm>
          <a:prstGeom prst="rect">
            <a:avLst/>
          </a:prstGeom>
        </p:spPr>
        <p:txBody>
          <a:bodyPr/>
          <a:lstStyle/>
          <a:p>
            <a:endParaRPr lang="en-US" dirty="0">
              <a:solidFill>
                <a:prstClr val="black"/>
              </a:solidFill>
            </a:endParaRPr>
          </a:p>
        </p:txBody>
      </p:sp>
      <p:sp>
        <p:nvSpPr>
          <p:cNvPr id="9" name="Slide Number Placeholder 8"/>
          <p:cNvSpPr>
            <a:spLocks noGrp="1"/>
          </p:cNvSpPr>
          <p:nvPr>
            <p:ph type="sldNum" sz="quarter" idx="12"/>
          </p:nvPr>
        </p:nvSpPr>
        <p:spPr>
          <a:xfrm>
            <a:off x="6553200" y="6356351"/>
            <a:ext cx="2133600" cy="365125"/>
          </a:xfrm>
          <a:prstGeom prst="rect">
            <a:avLst/>
          </a:prstGeom>
        </p:spPr>
        <p:txBody>
          <a:bodyPr/>
          <a:lstStyle/>
          <a:p>
            <a:fld id="{C904844D-5179-448F-BEFA-401DE2A02C64}"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9852542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1"/>
            <a:ext cx="2133600" cy="365125"/>
          </a:xfrm>
          <a:prstGeom prst="rect">
            <a:avLst/>
          </a:prstGeom>
        </p:spPr>
        <p:txBody>
          <a:bodyPr/>
          <a:lstStyle/>
          <a:p>
            <a:fld id="{64812AD5-AFAB-4621-BA20-7AB0216165DA}" type="datetimeFigureOut">
              <a:rPr lang="en-US">
                <a:solidFill>
                  <a:prstClr val="black"/>
                </a:solidFill>
              </a:rPr>
              <a:pPr/>
              <a:t>7/4/2022</a:t>
            </a:fld>
            <a:endParaRPr lang="en-US" dirty="0">
              <a:solidFill>
                <a:prstClr val="black"/>
              </a:solidFill>
            </a:endParaRPr>
          </a:p>
        </p:txBody>
      </p:sp>
      <p:sp>
        <p:nvSpPr>
          <p:cNvPr id="4" name="Footer Placeholder 3"/>
          <p:cNvSpPr>
            <a:spLocks noGrp="1"/>
          </p:cNvSpPr>
          <p:nvPr>
            <p:ph type="ftr" sz="quarter" idx="11"/>
          </p:nvPr>
        </p:nvSpPr>
        <p:spPr>
          <a:xfrm>
            <a:off x="3124200" y="6356351"/>
            <a:ext cx="2895600" cy="365125"/>
          </a:xfrm>
          <a:prstGeom prst="rect">
            <a:avLst/>
          </a:prstGeom>
        </p:spPr>
        <p:txBody>
          <a:bodyPr/>
          <a:lstStyle/>
          <a:p>
            <a:endParaRPr lang="en-US" dirty="0">
              <a:solidFill>
                <a:prstClr val="black"/>
              </a:solidFill>
            </a:endParaRPr>
          </a:p>
        </p:txBody>
      </p:sp>
      <p:sp>
        <p:nvSpPr>
          <p:cNvPr id="5" name="Slide Number Placeholder 4"/>
          <p:cNvSpPr>
            <a:spLocks noGrp="1"/>
          </p:cNvSpPr>
          <p:nvPr>
            <p:ph type="sldNum" sz="quarter" idx="12"/>
          </p:nvPr>
        </p:nvSpPr>
        <p:spPr>
          <a:xfrm>
            <a:off x="6553200" y="6356351"/>
            <a:ext cx="2133600" cy="365125"/>
          </a:xfrm>
          <a:prstGeom prst="rect">
            <a:avLst/>
          </a:prstGeom>
        </p:spPr>
        <p:txBody>
          <a:bodyPr/>
          <a:lstStyle/>
          <a:p>
            <a:fld id="{C904844D-5179-448F-BEFA-401DE2A02C64}"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2224720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p>
            <a:fld id="{64812AD5-AFAB-4621-BA20-7AB0216165DA}" type="datetimeFigureOut">
              <a:rPr lang="en-US">
                <a:solidFill>
                  <a:prstClr val="black"/>
                </a:solidFill>
              </a:rPr>
              <a:pPr/>
              <a:t>7/4/2022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p>
            <a:fld id="{C904844D-5179-448F-BEFA-401DE2A02C64}"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1880744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1"/>
            <a:ext cx="2133600" cy="365125"/>
          </a:xfrm>
          <a:prstGeom prst="rect">
            <a:avLst/>
          </a:prstGeom>
        </p:spPr>
        <p:txBody>
          <a:bodyPr/>
          <a:lstStyle/>
          <a:p>
            <a:fld id="{64812AD5-AFAB-4621-BA20-7AB0216165DA}" type="datetimeFigureOut">
              <a:rPr lang="en-US">
                <a:solidFill>
                  <a:prstClr val="black"/>
                </a:solidFill>
              </a:rPr>
              <a:pPr/>
              <a:t>7/4/2022</a:t>
            </a:fld>
            <a:endParaRPr lang="en-US" dirty="0">
              <a:solidFill>
                <a:prstClr val="black"/>
              </a:solidFill>
            </a:endParaRPr>
          </a:p>
        </p:txBody>
      </p:sp>
      <p:sp>
        <p:nvSpPr>
          <p:cNvPr id="6" name="Footer Placeholder 5"/>
          <p:cNvSpPr>
            <a:spLocks noGrp="1"/>
          </p:cNvSpPr>
          <p:nvPr>
            <p:ph type="ftr" sz="quarter" idx="11"/>
          </p:nvPr>
        </p:nvSpPr>
        <p:spPr>
          <a:xfrm>
            <a:off x="3124200" y="6356351"/>
            <a:ext cx="28956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6553200" y="6356351"/>
            <a:ext cx="2133600" cy="365125"/>
          </a:xfrm>
          <a:prstGeom prst="rect">
            <a:avLst/>
          </a:prstGeom>
        </p:spPr>
        <p:txBody>
          <a:bodyPr/>
          <a:lstStyle/>
          <a:p>
            <a:fld id="{C904844D-5179-448F-BEFA-401DE2A02C64}"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01680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1071546"/>
            <a:ext cx="3886200" cy="5429288"/>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05400" y="1071546"/>
            <a:ext cx="3886200" cy="5429288"/>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1"/>
            <a:ext cx="2133600" cy="365125"/>
          </a:xfrm>
          <a:prstGeom prst="rect">
            <a:avLst/>
          </a:prstGeom>
        </p:spPr>
        <p:txBody>
          <a:bodyPr/>
          <a:lstStyle/>
          <a:p>
            <a:fld id="{64812AD5-AFAB-4621-BA20-7AB0216165DA}" type="datetimeFigureOut">
              <a:rPr lang="en-US">
                <a:solidFill>
                  <a:prstClr val="black"/>
                </a:solidFill>
              </a:rPr>
              <a:pPr/>
              <a:t>7/4/2022</a:t>
            </a:fld>
            <a:endParaRPr lang="en-US" dirty="0">
              <a:solidFill>
                <a:prstClr val="black"/>
              </a:solidFill>
            </a:endParaRPr>
          </a:p>
        </p:txBody>
      </p:sp>
      <p:sp>
        <p:nvSpPr>
          <p:cNvPr id="6" name="Footer Placeholder 5"/>
          <p:cNvSpPr>
            <a:spLocks noGrp="1"/>
          </p:cNvSpPr>
          <p:nvPr>
            <p:ph type="ftr" sz="quarter" idx="11"/>
          </p:nvPr>
        </p:nvSpPr>
        <p:spPr>
          <a:xfrm>
            <a:off x="3124200" y="6356351"/>
            <a:ext cx="28956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6553200" y="6356351"/>
            <a:ext cx="2133600" cy="365125"/>
          </a:xfrm>
          <a:prstGeom prst="rect">
            <a:avLst/>
          </a:prstGeom>
        </p:spPr>
        <p:txBody>
          <a:bodyPr/>
          <a:lstStyle/>
          <a:p>
            <a:fld id="{C904844D-5179-448F-BEFA-401DE2A02C64}"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7917844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fld id="{64812AD5-AFAB-4621-BA20-7AB0216165DA}" type="datetimeFigureOut">
              <a:rPr lang="en-US">
                <a:solidFill>
                  <a:prstClr val="black"/>
                </a:solidFill>
              </a:rPr>
              <a:pPr/>
              <a:t>7/4/2022</a:t>
            </a:fld>
            <a:endParaRPr lang="en-US" dirty="0">
              <a:solidFill>
                <a:prstClr val="black"/>
              </a:solidFill>
            </a:endParaRPr>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C904844D-5179-448F-BEFA-401DE2A02C64}"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9177468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1"/>
            <a:ext cx="2133600" cy="365125"/>
          </a:xfrm>
          <a:prstGeom prst="rect">
            <a:avLst/>
          </a:prstGeom>
        </p:spPr>
        <p:txBody>
          <a:bodyPr/>
          <a:lstStyle/>
          <a:p>
            <a:fld id="{64812AD5-AFAB-4621-BA20-7AB0216165DA}" type="datetimeFigureOut">
              <a:rPr lang="en-US">
                <a:solidFill>
                  <a:prstClr val="black"/>
                </a:solidFill>
              </a:rPr>
              <a:pPr/>
              <a:t>7/4/2022</a:t>
            </a:fld>
            <a:endParaRPr lang="en-US" dirty="0">
              <a:solidFill>
                <a:prstClr val="black"/>
              </a:solidFill>
            </a:endParaRPr>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C904844D-5179-448F-BEFA-401DE2A02C64}" type="slidenum">
              <a:rPr lang="en-US">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230337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11.jpe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14.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image" Target="../media/image10.jpg"/><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10"/>
          <p:cNvSpPr>
            <a:spLocks noChangeArrowheads="1"/>
          </p:cNvSpPr>
          <p:nvPr/>
        </p:nvSpPr>
        <p:spPr bwMode="auto">
          <a:xfrm>
            <a:off x="1053449" y="90600"/>
            <a:ext cx="7740000" cy="893793"/>
          </a:xfrm>
          <a:prstGeom prst="rect">
            <a:avLst/>
          </a:prstGeom>
          <a:solidFill>
            <a:srgbClr val="D9D9D9"/>
          </a:solidFill>
          <a:ln w="9525">
            <a:noFill/>
            <a:miter lim="800000"/>
            <a:headEnd/>
            <a:tailEnd/>
          </a:ln>
          <a:effectLst/>
        </p:spPr>
        <p:txBody>
          <a:bodyPr wrap="none" anchor="ctr"/>
          <a:lstStyle/>
          <a:p>
            <a:pPr marL="342900" indent="-342900">
              <a:defRPr/>
            </a:pPr>
            <a:endParaRPr lang="en-GB" sz="2000" i="0" cap="small" dirty="0"/>
          </a:p>
        </p:txBody>
      </p:sp>
      <p:sp>
        <p:nvSpPr>
          <p:cNvPr id="2" name="Title Placeholder 1"/>
          <p:cNvSpPr>
            <a:spLocks noGrp="1"/>
          </p:cNvSpPr>
          <p:nvPr>
            <p:ph type="title"/>
          </p:nvPr>
        </p:nvSpPr>
        <p:spPr>
          <a:xfrm>
            <a:off x="1085850" y="152400"/>
            <a:ext cx="7681664" cy="785794"/>
          </a:xfrm>
          <a:prstGeom prst="rect">
            <a:avLst/>
          </a:prstGeom>
        </p:spPr>
        <p:txBody>
          <a:bodyPr vert="horz" lIns="91440" tIns="45720" rIns="91440" bIns="45720" rtlCol="0" anchor="ctr">
            <a:normAutofit/>
          </a:bodyPr>
          <a:lstStyle/>
          <a:p>
            <a:r>
              <a:rPr lang="en-GB" noProof="0" dirty="0"/>
              <a:t>Click to edit Master title style</a:t>
            </a:r>
          </a:p>
        </p:txBody>
      </p:sp>
      <p:sp>
        <p:nvSpPr>
          <p:cNvPr id="3" name="Text Placeholder 2"/>
          <p:cNvSpPr>
            <a:spLocks noGrp="1"/>
          </p:cNvSpPr>
          <p:nvPr>
            <p:ph type="body" idx="1"/>
          </p:nvPr>
        </p:nvSpPr>
        <p:spPr>
          <a:xfrm>
            <a:off x="853556" y="1196752"/>
            <a:ext cx="8208912" cy="5304082"/>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5" name="Text Box 6"/>
          <p:cNvSpPr txBox="1">
            <a:spLocks noChangeArrowheads="1"/>
          </p:cNvSpPr>
          <p:nvPr/>
        </p:nvSpPr>
        <p:spPr bwMode="auto">
          <a:xfrm>
            <a:off x="0" y="6629251"/>
            <a:ext cx="9144000" cy="215444"/>
          </a:xfrm>
          <a:prstGeom prst="rect">
            <a:avLst/>
          </a:prstGeom>
          <a:noFill/>
          <a:ln w="9525">
            <a:noFill/>
            <a:miter lim="800000"/>
            <a:headEnd/>
            <a:tailEnd/>
          </a:ln>
          <a:effectLst/>
        </p:spPr>
        <p:txBody>
          <a:bodyPr wrap="square">
            <a:spAutoFit/>
          </a:bodyPr>
          <a:lstStyle/>
          <a:p>
            <a:pPr algn="l">
              <a:defRPr/>
            </a:pPr>
            <a:r>
              <a:rPr lang="en-US" sz="800" b="0" dirty="0">
                <a:solidFill>
                  <a:schemeClr val="tx1">
                    <a:lumMod val="50000"/>
                    <a:lumOff val="50000"/>
                  </a:schemeClr>
                </a:solidFill>
                <a:latin typeface="Tahoma" pitchFamily="34" charset="0"/>
                <a:cs typeface="Tahoma" pitchFamily="34" charset="0"/>
              </a:rPr>
              <a:t>Clarity in Payments   ©2015						</a:t>
            </a:r>
            <a:r>
              <a:rPr lang="en-US" sz="800" b="0" baseline="0" dirty="0">
                <a:solidFill>
                  <a:schemeClr val="tx1">
                    <a:lumMod val="50000"/>
                    <a:lumOff val="50000"/>
                  </a:schemeClr>
                </a:solidFill>
                <a:latin typeface="Tahoma" pitchFamily="34" charset="0"/>
                <a:cs typeface="Tahoma" pitchFamily="34" charset="0"/>
              </a:rPr>
              <a:t>                                  </a:t>
            </a:r>
            <a:r>
              <a:rPr lang="en-US" sz="800" b="0" dirty="0">
                <a:solidFill>
                  <a:schemeClr val="tx1">
                    <a:lumMod val="50000"/>
                    <a:lumOff val="50000"/>
                  </a:schemeClr>
                </a:solidFill>
                <a:latin typeface="Tahoma" pitchFamily="34" charset="0"/>
                <a:cs typeface="Tahoma" pitchFamily="34" charset="0"/>
              </a:rPr>
              <a:t>www.clear2pay.com </a:t>
            </a:r>
            <a:r>
              <a:rPr lang="en-US" sz="800" b="0" baseline="0" dirty="0">
                <a:solidFill>
                  <a:schemeClr val="tx1">
                    <a:lumMod val="50000"/>
                    <a:lumOff val="50000"/>
                  </a:schemeClr>
                </a:solidFill>
                <a:latin typeface="Tahoma" pitchFamily="34" charset="0"/>
                <a:cs typeface="Tahoma" pitchFamily="34" charset="0"/>
              </a:rPr>
              <a:t>            </a:t>
            </a:r>
            <a:fld id="{66B4B59A-474F-43C0-B54F-0C2C10E2B031}" type="slidenum">
              <a:rPr lang="en-US" sz="800" b="0" smtClean="0">
                <a:solidFill>
                  <a:schemeClr val="tx1">
                    <a:lumMod val="50000"/>
                    <a:lumOff val="50000"/>
                  </a:schemeClr>
                </a:solidFill>
                <a:latin typeface="Tahoma" pitchFamily="34" charset="0"/>
                <a:cs typeface="Tahoma" pitchFamily="34" charset="0"/>
              </a:rPr>
              <a:pPr algn="l">
                <a:defRPr/>
              </a:pPr>
              <a:t>‹#›</a:t>
            </a:fld>
            <a:endParaRPr lang="en-US" sz="800" b="0" dirty="0">
              <a:solidFill>
                <a:schemeClr val="tx1">
                  <a:lumMod val="50000"/>
                  <a:lumOff val="50000"/>
                </a:schemeClr>
              </a:solidFill>
              <a:latin typeface="Tahoma" pitchFamily="34" charset="0"/>
              <a:cs typeface="Tahoma" pitchFamily="34" charset="0"/>
            </a:endParaRPr>
          </a:p>
        </p:txBody>
      </p:sp>
      <p:sp>
        <p:nvSpPr>
          <p:cNvPr id="12" name="Rectangle 11"/>
          <p:cNvSpPr>
            <a:spLocks noChangeAspect="1"/>
          </p:cNvSpPr>
          <p:nvPr/>
        </p:nvSpPr>
        <p:spPr bwMode="auto">
          <a:xfrm>
            <a:off x="8849583" y="794633"/>
            <a:ext cx="187411" cy="188768"/>
          </a:xfrm>
          <a:prstGeom prst="rect">
            <a:avLst/>
          </a:prstGeom>
          <a:gradFill rotWithShape="1">
            <a:gsLst>
              <a:gs pos="0">
                <a:srgbClr val="F8BF87"/>
              </a:gs>
              <a:gs pos="100000">
                <a:srgbClr val="DC6B25"/>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sp>
        <p:nvSpPr>
          <p:cNvPr id="13" name="Rectangle 12"/>
          <p:cNvSpPr>
            <a:spLocks noChangeAspect="1"/>
          </p:cNvSpPr>
          <p:nvPr/>
        </p:nvSpPr>
        <p:spPr bwMode="auto">
          <a:xfrm>
            <a:off x="8849583" y="559956"/>
            <a:ext cx="187411" cy="188768"/>
          </a:xfrm>
          <a:prstGeom prst="rect">
            <a:avLst/>
          </a:prstGeom>
          <a:gradFill rotWithShape="1">
            <a:gsLst>
              <a:gs pos="0">
                <a:srgbClr val="F3795E"/>
              </a:gs>
              <a:gs pos="100000">
                <a:srgbClr val="AF1D23"/>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sp>
        <p:nvSpPr>
          <p:cNvPr id="17" name="Rectangle 16"/>
          <p:cNvSpPr>
            <a:spLocks noChangeAspect="1"/>
          </p:cNvSpPr>
          <p:nvPr/>
        </p:nvSpPr>
        <p:spPr bwMode="auto">
          <a:xfrm>
            <a:off x="8849583" y="325279"/>
            <a:ext cx="187411" cy="188768"/>
          </a:xfrm>
          <a:prstGeom prst="rect">
            <a:avLst/>
          </a:prstGeom>
          <a:gradFill rotWithShape="1">
            <a:gsLst>
              <a:gs pos="0">
                <a:srgbClr val="567ABC"/>
              </a:gs>
              <a:gs pos="100000">
                <a:srgbClr val="2B3E98"/>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sp>
        <p:nvSpPr>
          <p:cNvPr id="14" name="Rectangle 13"/>
          <p:cNvSpPr>
            <a:spLocks noChangeAspect="1"/>
          </p:cNvSpPr>
          <p:nvPr/>
        </p:nvSpPr>
        <p:spPr bwMode="auto">
          <a:xfrm>
            <a:off x="8849583" y="90601"/>
            <a:ext cx="187411" cy="188768"/>
          </a:xfrm>
          <a:prstGeom prst="rect">
            <a:avLst/>
          </a:prstGeom>
          <a:gradFill rotWithShape="1">
            <a:gsLst>
              <a:gs pos="0">
                <a:srgbClr val="C5DEA3"/>
              </a:gs>
              <a:gs pos="100000">
                <a:srgbClr val="5AA537"/>
              </a:gs>
            </a:gsLst>
            <a:lin ang="2700000" scaled="1"/>
          </a:gradFill>
          <a:ln w="19050" algn="ctr">
            <a:noFill/>
            <a:round/>
            <a:headEnd/>
            <a:tailEnd/>
          </a:ln>
        </p:spPr>
        <p:txBody>
          <a:bodyPr wrap="none" rtlCol="0" anchor="ctr"/>
          <a:lstStyle/>
          <a:p>
            <a:pPr marL="342900" indent="-342900" algn="ctr" defTabSz="914400" rtl="0" eaLnBrk="1" latinLnBrk="0" hangingPunct="1"/>
            <a:endParaRPr lang="en-US" sz="1600" kern="1200" dirty="0">
              <a:solidFill>
                <a:srgbClr val="FFFFFF"/>
              </a:solidFill>
              <a:latin typeface="Tahoma" pitchFamily="34" charset="0"/>
              <a:ea typeface="+mn-ea"/>
              <a:cs typeface="Tahoma" pitchFamily="34" charset="0"/>
            </a:endParaRPr>
          </a:p>
        </p:txBody>
      </p:sp>
      <p:pic>
        <p:nvPicPr>
          <p:cNvPr id="4" name="Picture 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0462" y="90600"/>
            <a:ext cx="884065" cy="884065"/>
          </a:xfrm>
          <a:prstGeom prst="rect">
            <a:avLst/>
          </a:prstGeom>
        </p:spPr>
      </p:pic>
      <p:sp>
        <p:nvSpPr>
          <p:cNvPr id="6" name="TextBox 5">
            <a:extLst>
              <a:ext uri="{FF2B5EF4-FFF2-40B4-BE49-F238E27FC236}">
                <a16:creationId xmlns:a16="http://schemas.microsoft.com/office/drawing/2014/main" id="{B8F37DEE-6C5F-243B-8075-C258DB5F7210}"/>
              </a:ext>
            </a:extLst>
          </p:cNvPr>
          <p:cNvSpPr txBox="1"/>
          <p:nvPr>
            <p:extLst>
              <p:ext uri="{1162E1C5-73C7-4A58-AE30-91384D911F3F}">
                <p184:classification xmlns:p184="http://schemas.microsoft.com/office/powerpoint/2018/4/main" val="ftr"/>
              </p:ext>
            </p:extLst>
          </p:nvPr>
        </p:nvSpPr>
        <p:spPr>
          <a:xfrm>
            <a:off x="0" y="6705600"/>
            <a:ext cx="109855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FIS Internal Use Only</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5" r:id="rId12"/>
    <p:sldLayoutId id="2147483684" r:id="rId13"/>
    <p:sldLayoutId id="2147483688" r:id="rId14"/>
    <p:sldLayoutId id="2147483690" r:id="rId15"/>
    <p:sldLayoutId id="2147483687" r:id="rId16"/>
    <p:sldLayoutId id="2147483686" r:id="rId17"/>
    <p:sldLayoutId id="2147483727" r:id="rId18"/>
    <p:sldLayoutId id="2147483728" r:id="rId19"/>
    <p:sldLayoutId id="2147483729" r:id="rId20"/>
  </p:sldLayoutIdLst>
  <p:hf hdr="0" ftr="0" dt="0"/>
  <p:txStyles>
    <p:titleStyle>
      <a:lvl1pPr algn="l" defTabSz="914400" rtl="0" eaLnBrk="1" latinLnBrk="0" hangingPunct="1">
        <a:spcBef>
          <a:spcPct val="0"/>
        </a:spcBef>
        <a:buNone/>
        <a:defRPr sz="2600" b="1" kern="1200" cap="none" baseline="0">
          <a:solidFill>
            <a:srgbClr val="000000"/>
          </a:solidFill>
          <a:latin typeface="Tahoma" pitchFamily="34" charset="0"/>
          <a:ea typeface="+mj-ea"/>
          <a:cs typeface="Tahoma" pitchFamily="34" charset="0"/>
        </a:defRPr>
      </a:lvl1pPr>
    </p:titleStyle>
    <p:bodyStyle>
      <a:lvl1pPr marL="252000" indent="-252000" algn="l" defTabSz="914400" rtl="0" eaLnBrk="1" latinLnBrk="0" hangingPunct="1">
        <a:spcBef>
          <a:spcPts val="600"/>
        </a:spcBef>
        <a:buFont typeface="Wingdings" pitchFamily="2" charset="2"/>
        <a:buChar char="§"/>
        <a:defRPr sz="2400" kern="1200">
          <a:solidFill>
            <a:srgbClr val="2B3E98"/>
          </a:solidFill>
          <a:latin typeface="Tahoma" pitchFamily="34" charset="0"/>
          <a:ea typeface="+mn-ea"/>
          <a:cs typeface="Tahoma" pitchFamily="34" charset="0"/>
        </a:defRPr>
      </a:lvl1pPr>
      <a:lvl2pPr marL="540000" indent="-252000" algn="l" defTabSz="914400" rtl="0" eaLnBrk="1" latinLnBrk="0" hangingPunct="1">
        <a:spcBef>
          <a:spcPts val="500"/>
        </a:spcBef>
        <a:buFont typeface="Arial" pitchFamily="34" charset="0"/>
        <a:buChar char="–"/>
        <a:defRPr lang="en-GB" sz="2000" kern="1200" noProof="0" dirty="0" smtClean="0">
          <a:solidFill>
            <a:schemeClr val="tx1"/>
          </a:solidFill>
          <a:latin typeface="Tahoma" pitchFamily="34" charset="0"/>
          <a:ea typeface="+mn-ea"/>
          <a:cs typeface="Tahoma" pitchFamily="34" charset="0"/>
        </a:defRPr>
      </a:lvl2pPr>
      <a:lvl3pPr marL="792000" indent="-216000" algn="l" defTabSz="914400" rtl="0" eaLnBrk="1" latinLnBrk="0" hangingPunct="1">
        <a:spcBef>
          <a:spcPts val="450"/>
        </a:spcBef>
        <a:buFont typeface="Wingdings" pitchFamily="2" charset="2"/>
        <a:buChar char="§"/>
        <a:defRPr sz="1800" kern="1200">
          <a:solidFill>
            <a:schemeClr val="tx1">
              <a:lumMod val="65000"/>
              <a:lumOff val="35000"/>
            </a:schemeClr>
          </a:solidFill>
          <a:latin typeface="Tahoma" pitchFamily="34" charset="0"/>
          <a:ea typeface="+mn-ea"/>
          <a:cs typeface="Tahoma" pitchFamily="34" charset="0"/>
        </a:defRPr>
      </a:lvl3pPr>
      <a:lvl4pPr marL="1044000" indent="-216000" algn="l" defTabSz="914400" rtl="0" eaLnBrk="1" latinLnBrk="0" hangingPunct="1">
        <a:spcBef>
          <a:spcPts val="400"/>
        </a:spcBef>
        <a:buFont typeface="Arial" pitchFamily="34" charset="0"/>
        <a:buChar char="–"/>
        <a:defRPr sz="1600" kern="1200">
          <a:solidFill>
            <a:srgbClr val="2B3E98"/>
          </a:solidFill>
          <a:latin typeface="Tahoma" pitchFamily="34" charset="0"/>
          <a:ea typeface="+mn-ea"/>
          <a:cs typeface="Tahoma" pitchFamily="34" charset="0"/>
        </a:defRPr>
      </a:lvl4pPr>
      <a:lvl5pPr marL="1260000" indent="-216000" algn="l" defTabSz="914400" rtl="0" eaLnBrk="1" latinLnBrk="0" hangingPunct="1">
        <a:spcBef>
          <a:spcPts val="350"/>
        </a:spcBef>
        <a:buFont typeface="Wingdings" pitchFamily="2" charset="2"/>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8"/>
          <p:cNvSpPr>
            <a:spLocks noChangeArrowheads="1"/>
          </p:cNvSpPr>
          <p:nvPr/>
        </p:nvSpPr>
        <p:spPr bwMode="auto">
          <a:xfrm rot="5400000">
            <a:off x="8679671" y="464341"/>
            <a:ext cx="142872" cy="785786"/>
          </a:xfrm>
          <a:prstGeom prst="rect">
            <a:avLst/>
          </a:prstGeom>
          <a:gradFill rotWithShape="1">
            <a:gsLst>
              <a:gs pos="0">
                <a:srgbClr val="D2D2D2">
                  <a:gamma/>
                  <a:shade val="85882"/>
                  <a:invGamma/>
                </a:srgbClr>
              </a:gs>
              <a:gs pos="100000">
                <a:srgbClr val="D2D2D2"/>
              </a:gs>
            </a:gsLst>
            <a:lin ang="0" scaled="1"/>
          </a:gradFill>
          <a:ln w="9525">
            <a:noFill/>
            <a:miter lim="800000"/>
            <a:headEnd/>
            <a:tailEnd/>
          </a:ln>
          <a:effectLst/>
        </p:spPr>
        <p:txBody>
          <a:bodyPr wrap="none" anchor="ctr"/>
          <a:lstStyle/>
          <a:p>
            <a:pPr algn="ctr" fontAlgn="base">
              <a:spcBef>
                <a:spcPct val="20000"/>
              </a:spcBef>
              <a:spcAft>
                <a:spcPct val="0"/>
              </a:spcAft>
              <a:buClr>
                <a:srgbClr val="000032"/>
              </a:buClr>
              <a:buFont typeface="Wingdings" pitchFamily="2" charset="2"/>
              <a:buNone/>
              <a:defRPr/>
            </a:pPr>
            <a:endParaRPr lang="en-GB" sz="1200" b="1" i="1" dirty="0">
              <a:solidFill>
                <a:prstClr val="black"/>
              </a:solidFill>
              <a:latin typeface="Tahoma" pitchFamily="34" charset="0"/>
            </a:endParaRPr>
          </a:p>
        </p:txBody>
      </p:sp>
      <p:sp>
        <p:nvSpPr>
          <p:cNvPr id="8" name="Rectangle 10"/>
          <p:cNvSpPr>
            <a:spLocks noChangeArrowheads="1"/>
          </p:cNvSpPr>
          <p:nvPr/>
        </p:nvSpPr>
        <p:spPr bwMode="auto">
          <a:xfrm>
            <a:off x="883857" y="0"/>
            <a:ext cx="7474356" cy="785794"/>
          </a:xfrm>
          <a:prstGeom prst="rect">
            <a:avLst/>
          </a:prstGeom>
          <a:gradFill rotWithShape="1">
            <a:gsLst>
              <a:gs pos="0">
                <a:srgbClr val="1C3763"/>
              </a:gs>
              <a:gs pos="100000">
                <a:srgbClr val="336699"/>
              </a:gs>
            </a:gsLst>
            <a:lin ang="0" scaled="1"/>
          </a:gradFill>
          <a:ln w="9525">
            <a:noFill/>
            <a:miter lim="800000"/>
            <a:headEnd/>
            <a:tailEnd/>
          </a:ln>
          <a:effectLst/>
        </p:spPr>
        <p:txBody>
          <a:bodyPr wrap="none" anchor="ctr"/>
          <a:lstStyle/>
          <a:p>
            <a:pPr marL="342900" indent="-342900" algn="ctr" fontAlgn="base">
              <a:spcBef>
                <a:spcPct val="20000"/>
              </a:spcBef>
              <a:spcAft>
                <a:spcPct val="0"/>
              </a:spcAft>
              <a:buClr>
                <a:srgbClr val="000032"/>
              </a:buClr>
              <a:buFont typeface="Wingdings" pitchFamily="2" charset="2"/>
              <a:buNone/>
              <a:defRPr/>
            </a:pPr>
            <a:endParaRPr lang="en-GB" sz="2000" b="1" dirty="0">
              <a:solidFill>
                <a:prstClr val="black"/>
              </a:solidFill>
              <a:latin typeface="Tahoma" pitchFamily="34" charset="0"/>
            </a:endParaRPr>
          </a:p>
        </p:txBody>
      </p:sp>
      <p:pic>
        <p:nvPicPr>
          <p:cNvPr id="9" name="Picture 9" descr="C2Plogog"/>
          <p:cNvPicPr>
            <a:picLocks noChangeAspect="1" noChangeArrowheads="1"/>
          </p:cNvPicPr>
          <p:nvPr/>
        </p:nvPicPr>
        <p:blipFill>
          <a:blip r:embed="rId13" cstate="print"/>
          <a:srcRect/>
          <a:stretch>
            <a:fillRect/>
          </a:stretch>
        </p:blipFill>
        <p:spPr bwMode="auto">
          <a:xfrm>
            <a:off x="0" y="1"/>
            <a:ext cx="785793" cy="785793"/>
          </a:xfrm>
          <a:prstGeom prst="rect">
            <a:avLst/>
          </a:prstGeom>
          <a:noFill/>
          <a:ln w="9525">
            <a:noFill/>
            <a:miter lim="800000"/>
            <a:headEnd/>
            <a:tailEnd/>
          </a:ln>
        </p:spPr>
      </p:pic>
      <p:pic>
        <p:nvPicPr>
          <p:cNvPr id="10" name="Picture 3"/>
          <p:cNvPicPr>
            <a:picLocks noChangeAspect="1" noChangeArrowheads="1"/>
          </p:cNvPicPr>
          <p:nvPr/>
        </p:nvPicPr>
        <p:blipFill>
          <a:blip r:embed="rId14" cstate="print"/>
          <a:srcRect/>
          <a:stretch>
            <a:fillRect/>
          </a:stretch>
        </p:blipFill>
        <p:spPr bwMode="auto">
          <a:xfrm>
            <a:off x="8358204" y="1"/>
            <a:ext cx="785795" cy="785794"/>
          </a:xfrm>
          <a:prstGeom prst="rect">
            <a:avLst/>
          </a:prstGeom>
          <a:noFill/>
          <a:ln w="28575" cap="flat" cmpd="sng" algn="ctr">
            <a:noFill/>
            <a:prstDash val="solid"/>
            <a:miter lim="800000"/>
            <a:headEnd type="none" w="med" len="med"/>
            <a:tailEnd type="none" w="med" len="med"/>
          </a:ln>
          <a:effectLst/>
        </p:spPr>
      </p:pic>
      <p:sp>
        <p:nvSpPr>
          <p:cNvPr id="2" name="Title Placeholder 1"/>
          <p:cNvSpPr>
            <a:spLocks noGrp="1"/>
          </p:cNvSpPr>
          <p:nvPr>
            <p:ph type="title"/>
          </p:nvPr>
        </p:nvSpPr>
        <p:spPr>
          <a:xfrm>
            <a:off x="929490" y="0"/>
            <a:ext cx="7428724" cy="785794"/>
          </a:xfrm>
          <a:prstGeom prst="rect">
            <a:avLst/>
          </a:prstGeom>
        </p:spPr>
        <p:txBody>
          <a:bodyPr vert="horz" lIns="91440" tIns="45720" rIns="91440" bIns="45720" rtlCol="0" anchor="ctr">
            <a:normAutofit/>
          </a:bodyPr>
          <a:lstStyle/>
          <a:p>
            <a:r>
              <a:rPr lang="en-US" noProof="0" dirty="0"/>
              <a:t>Click to edit Master title style</a:t>
            </a:r>
            <a:endParaRPr lang="en-GB" noProof="0" dirty="0"/>
          </a:p>
        </p:txBody>
      </p:sp>
      <p:sp>
        <p:nvSpPr>
          <p:cNvPr id="3" name="Text Placeholder 2"/>
          <p:cNvSpPr>
            <a:spLocks noGrp="1"/>
          </p:cNvSpPr>
          <p:nvPr>
            <p:ph type="body" idx="1"/>
          </p:nvPr>
        </p:nvSpPr>
        <p:spPr>
          <a:xfrm>
            <a:off x="457200" y="1071546"/>
            <a:ext cx="8229600" cy="54292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Rectangle 14"/>
          <p:cNvSpPr>
            <a:spLocks noChangeArrowheads="1"/>
          </p:cNvSpPr>
          <p:nvPr/>
        </p:nvSpPr>
        <p:spPr bwMode="auto">
          <a:xfrm>
            <a:off x="0" y="6714024"/>
            <a:ext cx="792000" cy="144000"/>
          </a:xfrm>
          <a:prstGeom prst="rect">
            <a:avLst/>
          </a:prstGeom>
          <a:gradFill rotWithShape="1">
            <a:gsLst>
              <a:gs pos="0">
                <a:srgbClr val="000033"/>
              </a:gs>
              <a:gs pos="100000">
                <a:srgbClr val="333366"/>
              </a:gs>
            </a:gsLst>
            <a:lin ang="0" scaled="1"/>
          </a:gradFill>
          <a:ln w="9525">
            <a:noFill/>
            <a:miter lim="800000"/>
            <a:headEnd/>
            <a:tailEnd/>
          </a:ln>
          <a:effectLst/>
        </p:spPr>
        <p:txBody>
          <a:bodyPr wrap="none" anchor="ctr"/>
          <a:lstStyle/>
          <a:p>
            <a:pPr algn="ctr" fontAlgn="base">
              <a:spcBef>
                <a:spcPct val="20000"/>
              </a:spcBef>
              <a:spcAft>
                <a:spcPct val="0"/>
              </a:spcAft>
              <a:buClr>
                <a:srgbClr val="000032"/>
              </a:buClr>
              <a:buFont typeface="Wingdings" pitchFamily="2" charset="2"/>
              <a:buNone/>
              <a:defRPr/>
            </a:pPr>
            <a:endParaRPr lang="en-US" sz="1200" b="1" i="1" dirty="0">
              <a:solidFill>
                <a:prstClr val="black"/>
              </a:solidFill>
              <a:latin typeface="Tahoma" pitchFamily="34" charset="0"/>
            </a:endParaRPr>
          </a:p>
        </p:txBody>
      </p:sp>
      <p:sp>
        <p:nvSpPr>
          <p:cNvPr id="17" name="Rectangle 8"/>
          <p:cNvSpPr>
            <a:spLocks noChangeArrowheads="1"/>
          </p:cNvSpPr>
          <p:nvPr/>
        </p:nvSpPr>
        <p:spPr bwMode="auto">
          <a:xfrm rot="5400000">
            <a:off x="8679107" y="6393131"/>
            <a:ext cx="144000" cy="785786"/>
          </a:xfrm>
          <a:prstGeom prst="rect">
            <a:avLst/>
          </a:prstGeom>
          <a:gradFill rotWithShape="1">
            <a:gsLst>
              <a:gs pos="0">
                <a:srgbClr val="D2D2D2">
                  <a:gamma/>
                  <a:shade val="85882"/>
                  <a:invGamma/>
                </a:srgbClr>
              </a:gs>
              <a:gs pos="100000">
                <a:srgbClr val="D2D2D2"/>
              </a:gs>
            </a:gsLst>
            <a:lin ang="0" scaled="1"/>
          </a:gradFill>
          <a:ln w="9525">
            <a:noFill/>
            <a:miter lim="800000"/>
            <a:headEnd/>
            <a:tailEnd/>
          </a:ln>
          <a:effectLst/>
        </p:spPr>
        <p:txBody>
          <a:bodyPr wrap="none" anchor="ctr"/>
          <a:lstStyle/>
          <a:p>
            <a:pPr algn="ctr" fontAlgn="base">
              <a:spcBef>
                <a:spcPct val="20000"/>
              </a:spcBef>
              <a:spcAft>
                <a:spcPct val="0"/>
              </a:spcAft>
              <a:buClr>
                <a:srgbClr val="000032"/>
              </a:buClr>
              <a:buFont typeface="Wingdings" pitchFamily="2" charset="2"/>
              <a:buNone/>
              <a:defRPr/>
            </a:pPr>
            <a:endParaRPr lang="en-GB" sz="1200" b="1" i="1" dirty="0">
              <a:solidFill>
                <a:prstClr val="black"/>
              </a:solidFill>
              <a:latin typeface="Tahoma" pitchFamily="34" charset="0"/>
            </a:endParaRPr>
          </a:p>
        </p:txBody>
      </p:sp>
      <p:sp>
        <p:nvSpPr>
          <p:cNvPr id="18" name="Rectangle 10"/>
          <p:cNvSpPr>
            <a:spLocks noChangeArrowheads="1"/>
          </p:cNvSpPr>
          <p:nvPr/>
        </p:nvSpPr>
        <p:spPr bwMode="auto">
          <a:xfrm>
            <a:off x="883857" y="6714024"/>
            <a:ext cx="7474356" cy="144000"/>
          </a:xfrm>
          <a:prstGeom prst="rect">
            <a:avLst/>
          </a:prstGeom>
          <a:gradFill rotWithShape="1">
            <a:gsLst>
              <a:gs pos="0">
                <a:srgbClr val="1C3763"/>
              </a:gs>
              <a:gs pos="100000">
                <a:srgbClr val="336699"/>
              </a:gs>
            </a:gsLst>
            <a:lin ang="0" scaled="1"/>
          </a:gradFill>
          <a:ln w="9525">
            <a:noFill/>
            <a:miter lim="800000"/>
            <a:headEnd/>
            <a:tailEnd/>
          </a:ln>
          <a:effectLst/>
        </p:spPr>
        <p:txBody>
          <a:bodyPr wrap="none" anchor="ctr"/>
          <a:lstStyle/>
          <a:p>
            <a:pPr marL="342900" indent="-342900" algn="ctr" fontAlgn="base">
              <a:spcBef>
                <a:spcPct val="20000"/>
              </a:spcBef>
              <a:spcAft>
                <a:spcPct val="0"/>
              </a:spcAft>
              <a:buClr>
                <a:srgbClr val="000032"/>
              </a:buClr>
              <a:buFont typeface="Wingdings" pitchFamily="2" charset="2"/>
              <a:buNone/>
              <a:defRPr/>
            </a:pPr>
            <a:endParaRPr lang="en-GB" sz="2000" b="1" dirty="0">
              <a:solidFill>
                <a:prstClr val="black"/>
              </a:solidFill>
              <a:latin typeface="Tahoma" pitchFamily="34" charset="0"/>
            </a:endParaRPr>
          </a:p>
        </p:txBody>
      </p:sp>
      <p:sp>
        <p:nvSpPr>
          <p:cNvPr id="15" name="Text Box 6"/>
          <p:cNvSpPr txBox="1">
            <a:spLocks noChangeArrowheads="1"/>
          </p:cNvSpPr>
          <p:nvPr/>
        </p:nvSpPr>
        <p:spPr bwMode="auto">
          <a:xfrm>
            <a:off x="-32" y="6677152"/>
            <a:ext cx="9144000" cy="215444"/>
          </a:xfrm>
          <a:prstGeom prst="rect">
            <a:avLst/>
          </a:prstGeom>
          <a:noFill/>
          <a:ln w="9525">
            <a:noFill/>
            <a:miter lim="800000"/>
            <a:headEnd/>
            <a:tailEnd/>
          </a:ln>
          <a:effectLst/>
        </p:spPr>
        <p:txBody>
          <a:bodyPr wrap="square">
            <a:spAutoFit/>
          </a:bodyPr>
          <a:lstStyle/>
          <a:p>
            <a:pPr fontAlgn="base">
              <a:spcBef>
                <a:spcPct val="20000"/>
              </a:spcBef>
              <a:spcAft>
                <a:spcPct val="0"/>
              </a:spcAft>
              <a:buClr>
                <a:srgbClr val="000032"/>
              </a:buClr>
              <a:buFont typeface="Wingdings" pitchFamily="2" charset="2"/>
              <a:buNone/>
              <a:defRPr/>
            </a:pPr>
            <a:r>
              <a:rPr lang="en-US" sz="800" i="1" dirty="0">
                <a:solidFill>
                  <a:prstClr val="white">
                    <a:lumMod val="75000"/>
                  </a:prstClr>
                </a:solidFill>
                <a:latin typeface="Tahoma" pitchFamily="34" charset="0"/>
                <a:cs typeface="Tahoma" pitchFamily="34" charset="0"/>
              </a:rPr>
              <a:t> Confidential           Clarity in Payments   © 2015					                           www.clear2pay.com             </a:t>
            </a:r>
            <a:fld id="{66B4B59A-474F-43C0-B54F-0C2C10E2B031}" type="slidenum">
              <a:rPr lang="en-US" sz="800" i="1" smtClean="0">
                <a:solidFill>
                  <a:prstClr val="black"/>
                </a:solidFill>
                <a:latin typeface="Tahoma" pitchFamily="34" charset="0"/>
                <a:cs typeface="Tahoma" pitchFamily="34" charset="0"/>
              </a:rPr>
              <a:pPr fontAlgn="base">
                <a:spcBef>
                  <a:spcPct val="20000"/>
                </a:spcBef>
                <a:spcAft>
                  <a:spcPct val="0"/>
                </a:spcAft>
                <a:buClr>
                  <a:srgbClr val="000032"/>
                </a:buClr>
                <a:buFont typeface="Wingdings" pitchFamily="2" charset="2"/>
                <a:buNone/>
                <a:defRPr/>
              </a:pPr>
              <a:t>‹#›</a:t>
            </a:fld>
            <a:endParaRPr lang="en-US" sz="800" i="1" dirty="0">
              <a:solidFill>
                <a:prstClr val="black"/>
              </a:solidFill>
              <a:latin typeface="Tahoma" pitchFamily="34" charset="0"/>
              <a:cs typeface="Tahoma" pitchFamily="34" charset="0"/>
            </a:endParaRPr>
          </a:p>
        </p:txBody>
      </p:sp>
      <p:sp>
        <p:nvSpPr>
          <p:cNvPr id="5" name="TextBox 4">
            <a:extLst>
              <a:ext uri="{FF2B5EF4-FFF2-40B4-BE49-F238E27FC236}">
                <a16:creationId xmlns:a16="http://schemas.microsoft.com/office/drawing/2014/main" id="{21B52C72-3E36-45D1-0AA6-AAA440256851}"/>
              </a:ext>
            </a:extLst>
          </p:cNvPr>
          <p:cNvSpPr txBox="1"/>
          <p:nvPr>
            <p:extLst>
              <p:ext uri="{1162E1C5-73C7-4A58-AE30-91384D911F3F}">
                <p184:classification xmlns:p184="http://schemas.microsoft.com/office/powerpoint/2018/4/main" val="ftr"/>
              </p:ext>
            </p:extLst>
          </p:nvPr>
        </p:nvSpPr>
        <p:spPr>
          <a:xfrm>
            <a:off x="0" y="6705600"/>
            <a:ext cx="109855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FIS Internal Use Only</a:t>
            </a:r>
          </a:p>
        </p:txBody>
      </p:sp>
    </p:spTree>
    <p:extLst>
      <p:ext uri="{BB962C8B-B14F-4D97-AF65-F5344CB8AC3E}">
        <p14:creationId xmlns:p14="http://schemas.microsoft.com/office/powerpoint/2010/main" val="43406646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defTabSz="914400" rtl="0" eaLnBrk="1" latinLnBrk="0" hangingPunct="1">
        <a:spcBef>
          <a:spcPct val="0"/>
        </a:spcBef>
        <a:buNone/>
        <a:defRPr sz="2600" b="1" kern="1200">
          <a:solidFill>
            <a:schemeClr val="bg1"/>
          </a:solidFill>
          <a:latin typeface="Tahoma" pitchFamily="34" charset="0"/>
          <a:ea typeface="+mj-ea"/>
          <a:cs typeface="Tahoma" pitchFamily="34" charset="0"/>
        </a:defRPr>
      </a:lvl1pPr>
    </p:titleStyle>
    <p:bodyStyle>
      <a:lvl1pPr marL="342900" indent="-342900" algn="l" defTabSz="914400" rtl="0" eaLnBrk="1" latinLnBrk="0" hangingPunct="1">
        <a:spcBef>
          <a:spcPct val="20000"/>
        </a:spcBef>
        <a:buFont typeface="Wingdings" pitchFamily="2" charset="2"/>
        <a:buChar char="§"/>
        <a:defRPr sz="24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Wingdings" pitchFamily="2" charset="2"/>
        <a:buChar char="§"/>
        <a:defRPr sz="18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Wingdings" pitchFamily="2" charset="2"/>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68761"/>
            <a:ext cx="8229600" cy="52320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Picture 3" descr="Bottom.Left.Image.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505" y="6631679"/>
            <a:ext cx="893095" cy="143261"/>
          </a:xfrm>
          <a:prstGeom prst="rect">
            <a:avLst/>
          </a:prstGeom>
        </p:spPr>
      </p:pic>
      <p:sp>
        <p:nvSpPr>
          <p:cNvPr id="5" name="Rectangle 4"/>
          <p:cNvSpPr/>
          <p:nvPr/>
        </p:nvSpPr>
        <p:spPr bwMode="auto">
          <a:xfrm>
            <a:off x="1025525" y="6634261"/>
            <a:ext cx="7966076" cy="138014"/>
          </a:xfrm>
          <a:prstGeom prst="rect">
            <a:avLst/>
          </a:prstGeom>
          <a:solidFill>
            <a:srgbClr val="DFE3E5"/>
          </a:solidFill>
          <a:ln>
            <a:solidFill>
              <a:srgbClr val="DFE3E5"/>
            </a:solidFill>
            <a:headEnd/>
            <a:tailEnd/>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342900" indent="-342900" algn="ctr"/>
            <a:endParaRPr lang="en-US" sz="1200" b="1" dirty="0">
              <a:solidFill>
                <a:prstClr val="white"/>
              </a:solidFill>
              <a:latin typeface="Tahoma" pitchFamily="34" charset="0"/>
              <a:cs typeface="Tahoma" pitchFamily="34" charset="0"/>
            </a:endParaRPr>
          </a:p>
        </p:txBody>
      </p:sp>
      <p:sp>
        <p:nvSpPr>
          <p:cNvPr id="15" name="Text Box 6"/>
          <p:cNvSpPr txBox="1">
            <a:spLocks noChangeArrowheads="1"/>
          </p:cNvSpPr>
          <p:nvPr/>
        </p:nvSpPr>
        <p:spPr bwMode="auto">
          <a:xfrm>
            <a:off x="121220" y="6591582"/>
            <a:ext cx="9144000" cy="215444"/>
          </a:xfrm>
          <a:prstGeom prst="rect">
            <a:avLst/>
          </a:prstGeom>
          <a:noFill/>
          <a:ln w="9525">
            <a:noFill/>
            <a:miter lim="800000"/>
            <a:headEnd/>
            <a:tailEnd/>
          </a:ln>
          <a:effectLst/>
        </p:spPr>
        <p:txBody>
          <a:bodyPr wrap="square">
            <a:spAutoFit/>
          </a:bodyPr>
          <a:lstStyle/>
          <a:p>
            <a:pPr>
              <a:defRPr/>
            </a:pPr>
            <a:r>
              <a:rPr lang="en-US" sz="800" dirty="0">
                <a:solidFill>
                  <a:srgbClr val="1F497D">
                    <a:lumMod val="75000"/>
                  </a:srgbClr>
                </a:solidFill>
                <a:latin typeface="Tahoma" pitchFamily="34" charset="0"/>
                <a:cs typeface="Tahoma" pitchFamily="34" charset="0"/>
              </a:rPr>
              <a:t>	Clarity in Payments   © 2014					                           www.clear2pay.com             </a:t>
            </a:r>
            <a:fld id="{66B4B59A-474F-43C0-B54F-0C2C10E2B031}" type="slidenum">
              <a:rPr lang="en-US" sz="800">
                <a:solidFill>
                  <a:srgbClr val="1F497D">
                    <a:lumMod val="75000"/>
                  </a:srgbClr>
                </a:solidFill>
                <a:latin typeface="Tahoma" pitchFamily="34" charset="0"/>
                <a:cs typeface="Tahoma" pitchFamily="34" charset="0"/>
              </a:rPr>
              <a:pPr>
                <a:defRPr/>
              </a:pPr>
              <a:t>‹#›</a:t>
            </a:fld>
            <a:endParaRPr lang="en-US" sz="800" dirty="0">
              <a:solidFill>
                <a:srgbClr val="1F497D">
                  <a:lumMod val="75000"/>
                </a:srgbClr>
              </a:solidFill>
              <a:latin typeface="Tahoma" pitchFamily="34" charset="0"/>
              <a:cs typeface="Tahoma" pitchFamily="34" charset="0"/>
            </a:endParaRPr>
          </a:p>
        </p:txBody>
      </p:sp>
      <p:sp>
        <p:nvSpPr>
          <p:cNvPr id="16" name="Rectangle 15"/>
          <p:cNvSpPr/>
          <p:nvPr/>
        </p:nvSpPr>
        <p:spPr bwMode="auto">
          <a:xfrm>
            <a:off x="1043609" y="116632"/>
            <a:ext cx="7966076" cy="890257"/>
          </a:xfrm>
          <a:prstGeom prst="rect">
            <a:avLst/>
          </a:prstGeom>
          <a:solidFill>
            <a:srgbClr val="DFE3E5"/>
          </a:solidFill>
          <a:ln>
            <a:solidFill>
              <a:srgbClr val="DFE3E5"/>
            </a:solidFill>
            <a:headEnd/>
            <a:tailEnd/>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342900" indent="-342900" algn="ctr"/>
            <a:endParaRPr lang="en-US" sz="1200" b="1" dirty="0">
              <a:solidFill>
                <a:prstClr val="white"/>
              </a:solidFill>
              <a:latin typeface="Tahoma" pitchFamily="34" charset="0"/>
              <a:cs typeface="Tahoma" pitchFamily="34" charset="0"/>
            </a:endParaRPr>
          </a:p>
        </p:txBody>
      </p:sp>
      <p:sp>
        <p:nvSpPr>
          <p:cNvPr id="2" name="Title Placeholder 1"/>
          <p:cNvSpPr>
            <a:spLocks noGrp="1"/>
          </p:cNvSpPr>
          <p:nvPr>
            <p:ph type="title"/>
          </p:nvPr>
        </p:nvSpPr>
        <p:spPr>
          <a:xfrm>
            <a:off x="1062066" y="173843"/>
            <a:ext cx="7386927" cy="785794"/>
          </a:xfrm>
          <a:prstGeom prst="rect">
            <a:avLst/>
          </a:prstGeom>
        </p:spPr>
        <p:txBody>
          <a:bodyPr vert="horz" lIns="91440" tIns="45720" rIns="91440" bIns="45720" rtlCol="0" anchor="ctr">
            <a:normAutofit/>
          </a:bodyPr>
          <a:lstStyle/>
          <a:p>
            <a:r>
              <a:rPr lang="en-US" noProof="0" dirty="0"/>
              <a:t>Click to edit Master title style</a:t>
            </a:r>
            <a:endParaRPr lang="en-GB" noProof="0" dirty="0"/>
          </a:p>
        </p:txBody>
      </p:sp>
      <p:pic>
        <p:nvPicPr>
          <p:cNvPr id="10" name="Picture 9" descr="Header.Bottom.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441898" y="1012478"/>
            <a:ext cx="3572375" cy="94491"/>
          </a:xfrm>
          <a:prstGeom prst="rect">
            <a:avLst/>
          </a:prstGeom>
        </p:spPr>
      </p:pic>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6608" y="108543"/>
            <a:ext cx="889477" cy="889477"/>
          </a:xfrm>
          <a:prstGeom prst="rect">
            <a:avLst/>
          </a:prstGeom>
        </p:spPr>
      </p:pic>
      <p:sp>
        <p:nvSpPr>
          <p:cNvPr id="8" name="TextBox 7">
            <a:extLst>
              <a:ext uri="{FF2B5EF4-FFF2-40B4-BE49-F238E27FC236}">
                <a16:creationId xmlns:a16="http://schemas.microsoft.com/office/drawing/2014/main" id="{5A248D87-A457-5C0B-5C3A-B9910A188B1D}"/>
              </a:ext>
            </a:extLst>
          </p:cNvPr>
          <p:cNvSpPr txBox="1"/>
          <p:nvPr>
            <p:extLst>
              <p:ext uri="{1162E1C5-73C7-4A58-AE30-91384D911F3F}">
                <p184:classification xmlns:p184="http://schemas.microsoft.com/office/powerpoint/2018/4/main" val="ftr"/>
              </p:ext>
            </p:extLst>
          </p:nvPr>
        </p:nvSpPr>
        <p:spPr>
          <a:xfrm>
            <a:off x="0" y="6705600"/>
            <a:ext cx="109855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FIS Internal Use Only</a:t>
            </a:r>
          </a:p>
        </p:txBody>
      </p:sp>
    </p:spTree>
    <p:extLst>
      <p:ext uri="{BB962C8B-B14F-4D97-AF65-F5344CB8AC3E}">
        <p14:creationId xmlns:p14="http://schemas.microsoft.com/office/powerpoint/2010/main" val="30890274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914400" rtl="0" eaLnBrk="1" latinLnBrk="0" hangingPunct="1">
        <a:spcBef>
          <a:spcPct val="0"/>
        </a:spcBef>
        <a:buNone/>
        <a:defRPr sz="2600" b="1" kern="1200" cap="small">
          <a:solidFill>
            <a:schemeClr val="tx1"/>
          </a:solidFill>
          <a:latin typeface="Helvetica"/>
          <a:ea typeface="+mj-ea"/>
          <a:cs typeface="Helvetica"/>
        </a:defRPr>
      </a:lvl1pPr>
    </p:titleStyle>
    <p:bodyStyle>
      <a:lvl1pPr marL="342900" indent="-342900" algn="l" defTabSz="914400" rtl="0" eaLnBrk="1" latinLnBrk="0" hangingPunct="1">
        <a:spcBef>
          <a:spcPct val="20000"/>
        </a:spcBef>
        <a:buFont typeface="Wingdings" pitchFamily="2" charset="2"/>
        <a:buChar char="§"/>
        <a:defRPr sz="24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Wingdings" pitchFamily="2" charset="2"/>
        <a:buChar char="§"/>
        <a:defRPr sz="18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Wingdings" pitchFamily="2" charset="2"/>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0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6.jpeg"/><Relationship Id="rId4" Type="http://schemas.openxmlformats.org/officeDocument/2006/relationships/image" Target="../media/image100.png"/><Relationship Id="rId9" Type="http://schemas.openxmlformats.org/officeDocument/2006/relationships/image" Target="../media/image105.wmf"/></Relationships>
</file>

<file path=ppt/slides/_rels/slide1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microsoft.com/office/2007/relationships/hdphoto" Target="../media/hdphoto11.wdp"/></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1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2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jpeg"/><Relationship Id="rId5" Type="http://schemas.openxmlformats.org/officeDocument/2006/relationships/image" Target="../media/image100.png"/><Relationship Id="rId10" Type="http://schemas.openxmlformats.org/officeDocument/2006/relationships/image" Target="../media/image105.wmf"/><Relationship Id="rId4" Type="http://schemas.openxmlformats.org/officeDocument/2006/relationships/image" Target="../media/image99.png"/><Relationship Id="rId9" Type="http://schemas.openxmlformats.org/officeDocument/2006/relationships/image" Target="../media/image104.wmf"/></Relationships>
</file>

<file path=ppt/slides/_rels/slide1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02.png"/><Relationship Id="rId4" Type="http://schemas.openxmlformats.org/officeDocument/2006/relationships/image" Target="../media/image101.png"/></Relationships>
</file>

<file path=ppt/slides/_rels/slide12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30.jpeg"/><Relationship Id="rId4" Type="http://schemas.openxmlformats.org/officeDocument/2006/relationships/image" Target="../media/image129.png"/></Relationships>
</file>

<file path=ppt/slides/_rels/slide13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0.xml.rels><?xml version="1.0" encoding="UTF-8" standalone="yes"?>
<Relationships xmlns="http://schemas.openxmlformats.org/package/2006/relationships"><Relationship Id="rId8" Type="http://schemas.openxmlformats.org/officeDocument/2006/relationships/diagramColors" Target="../diagrams/colors32.xml"/><Relationship Id="rId3" Type="http://schemas.openxmlformats.org/officeDocument/2006/relationships/package" Target="../embeddings/Microsoft_Word_Document1.docx"/><Relationship Id="rId7" Type="http://schemas.openxmlformats.org/officeDocument/2006/relationships/diagramQuickStyle" Target="../diagrams/quickStyle3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Layout" Target="../diagrams/layout32.xml"/><Relationship Id="rId5" Type="http://schemas.openxmlformats.org/officeDocument/2006/relationships/diagramData" Target="../diagrams/data32.xml"/><Relationship Id="rId4" Type="http://schemas.openxmlformats.org/officeDocument/2006/relationships/image" Target="../media/image137.wmf"/><Relationship Id="rId9" Type="http://schemas.microsoft.com/office/2007/relationships/diagramDrawing" Target="../diagrams/drawing3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53.xml.rels><?xml version="1.0" encoding="UTF-8" standalone="yes"?>
<Relationships xmlns="http://schemas.openxmlformats.org/package/2006/relationships"><Relationship Id="rId3" Type="http://schemas.openxmlformats.org/officeDocument/2006/relationships/hyperlink" Target="http://mds.c24io.net/validate/swift" TargetMode="External"/><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40.wmf"/></Relationships>
</file>

<file path=ppt/slides/_rels/slide15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60.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61.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43.png"/><Relationship Id="rId4" Type="http://schemas.openxmlformats.org/officeDocument/2006/relationships/image" Target="../media/image101.png"/></Relationships>
</file>

<file path=ppt/slides/_rels/slide1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164.xml.rels><?xml version="1.0" encoding="UTF-8" standalone="yes"?>
<Relationships xmlns="http://schemas.openxmlformats.org/package/2006/relationships"><Relationship Id="rId3" Type="http://schemas.openxmlformats.org/officeDocument/2006/relationships/package" Target="../embeddings/Microsoft_Excel_Macro-Enabled_Worksheet2.xlsm"/><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44.wmf"/></Relationships>
</file>

<file path=ppt/slides/_rels/slide165.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0.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171.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72.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45.emf"/></Relationships>
</file>

<file path=ppt/slides/_rels/slide176.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3.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84.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48.emf"/></Relationships>
</file>

<file path=ppt/slides/_rels/slide193.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9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7.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198.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20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svn-mec.clear2pay.com/svn/repos/rd/core/XCT/trunk/doc/Functional" TargetMode="External"/><Relationship Id="rId2" Type="http://schemas.openxmlformats.org/officeDocument/2006/relationships/hyperlink" Target="https://svn-mec.clear2pay.com/svn/repos/rd/core/OPF/trunk/doc/Functional" TargetMode="Externa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55.emf"/></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6.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2.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22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9.xml.rels><?xml version="1.0" encoding="UTF-8" standalone="yes"?>
<Relationships xmlns="http://schemas.openxmlformats.org/package/2006/relationships"><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slideLayout" Target="../slideLayouts/slideLayout2.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2.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231.xml.rels><?xml version="1.0" encoding="UTF-8" standalone="yes"?>
<Relationships xmlns="http://schemas.openxmlformats.org/package/2006/relationships"><Relationship Id="rId8" Type="http://schemas.openxmlformats.org/officeDocument/2006/relationships/image" Target="../media/image165.jpeg"/><Relationship Id="rId3" Type="http://schemas.openxmlformats.org/officeDocument/2006/relationships/image" Target="../media/image100.png"/><Relationship Id="rId7" Type="http://schemas.openxmlformats.org/officeDocument/2006/relationships/image" Target="../media/image98.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5.wmf"/><Relationship Id="rId5" Type="http://schemas.openxmlformats.org/officeDocument/2006/relationships/image" Target="../media/image102.png"/><Relationship Id="rId4" Type="http://schemas.openxmlformats.org/officeDocument/2006/relationships/image" Target="../media/image101.png"/></Relationships>
</file>

<file path=ppt/slides/_rels/slide23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2.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235.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2.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libra.clear2pay.com/vsdk/"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helpdesk.clear2pay.com/helpdesk/" TargetMode="External"/><Relationship Id="rId1" Type="http://schemas.openxmlformats.org/officeDocument/2006/relationships/slideLayout" Target="../slideLayouts/slideLayout2.xml"/><Relationship Id="rId4" Type="http://schemas.microsoft.com/office/2007/relationships/hdphoto" Target="../media/hdphoto9.wdp"/></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iki.clear2pay.com/display/OPFOPS/Quality+Assurance+Competence+Cente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hyperlink" Target="https://wiki.clear2pay.com/display/OKB/Quality+Assurance+KB"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hyperlink" Target="https://svn-mec.clear2pay.com/svn/repos/rd/core/OPF/trunk/doc/QA/Documentation/SpiraImportTemplate.xlsm" TargetMode="External"/><Relationship Id="rId2" Type="http://schemas.openxmlformats.org/officeDocument/2006/relationships/hyperlink" Target="http://www.inflectra.com/SpiraTest/Downloads.aspx" TargetMode="Externa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5" Type="http://schemas.openxmlformats.org/officeDocument/2006/relationships/image" Target="../media/image85.png"/><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3" Type="http://schemas.openxmlformats.org/officeDocument/2006/relationships/hyperlink" Target="https://wiki.clear2pay.com/pages/viewblogposts.action?period=2&amp;postingDate=2014/11/1&amp;key=OT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vert="horz" lIns="91440" tIns="45720" rIns="91440" bIns="45720" rtlCol="0" anchor="b">
            <a:normAutofit/>
          </a:bodyPr>
          <a:lstStyle/>
          <a:p>
            <a:r>
              <a:rPr lang="en-US" dirty="0">
                <a:solidFill>
                  <a:schemeClr val="tx2">
                    <a:lumMod val="75000"/>
                  </a:schemeClr>
                </a:solidFill>
              </a:rPr>
              <a:t>C2P India</a:t>
            </a:r>
          </a:p>
        </p:txBody>
      </p:sp>
      <p:sp>
        <p:nvSpPr>
          <p:cNvPr id="5" name="Subtitle 4"/>
          <p:cNvSpPr>
            <a:spLocks noGrp="1"/>
          </p:cNvSpPr>
          <p:nvPr>
            <p:ph type="subTitle" idx="1"/>
          </p:nvPr>
        </p:nvSpPr>
        <p:spPr>
          <a:xfrm>
            <a:off x="539552" y="1895031"/>
            <a:ext cx="6480720" cy="2857436"/>
          </a:xfrm>
        </p:spPr>
        <p:txBody>
          <a:bodyPr>
            <a:normAutofit/>
          </a:bodyPr>
          <a:lstStyle/>
          <a:p>
            <a:r>
              <a:rPr lang="en-US" sz="2000"/>
              <a:t>QA Track – Day 1</a:t>
            </a:r>
            <a:endParaRPr lang="en-IN" dirty="0">
              <a:latin typeface="Helvetica"/>
              <a:cs typeface="Helvetica"/>
            </a:endParaRPr>
          </a:p>
        </p:txBody>
      </p:sp>
      <p:sp>
        <p:nvSpPr>
          <p:cNvPr id="2" name="AutoShape 2" descr="data:image/jpeg;base64,/9j/4AAQSkZJRgABAQAAAQABAAD/2wCEAAkGBxQSEhUUEhQUFRUUFRQUFRcUGBQVFBUVFRQYFxcVFBcYHCggGBonHBcVITEhJSkrLi8uFx8zODMsNygtLisBCgoKDg0OGxAQGiwkHyUtLSwsLSwsLywsLC8sLywsLCwsLCwsLCwsLCwvLCwsLCwsLCwsLCwsLCw0LCwsLCwsLP/AABEIAOQA3QMBIgACEQEDEQH/xAAcAAEAAgMBAQEAAAAAAAAAAAAABAUBAgYDBwj/xABAEAABAwIEAwYDBAgGAgMAAAABAAIRAyEEEjFBBVFhBhMicYGRMqGxYsHR4QcUIzNCUpLxU3KCorLwQ1QVFhf/xAAaAQACAwEBAAAAAAAAAAAAAAAAAgEDBAUG/8QALREAAgIBBAEDAgYCAwAAAAAAAAECEQMEEiExIhNBUQVhMpGx0fDxcaEjgcH/2gAMAwEAAhEDEQA/APuKIiACIiACIiACIiACIiAPi/6ZeCFmKZiGCRiG5XAD/wAtPe2stj+k81wLaJB8QI5SCPqv0nxLAfrVHL3lSnmu11MtDmidswIuJFx/EVyGJ/RXSe6XYrEu6vyOPvlH0V89Xklp/Til1X3r9OuOy7QY8GPVxy5nwuevddf75Pj67z9EPCO9xTq7hLcO20/4lSQD6NDvcdFf/wD5JR/9it7M/Bdh2X7P08DR7mmS6XF7nOjM5x3MdAB6Ll4sElK5HpfqH1jDPBKGF8vjprj3/Yt1w36XeNdxgu6aSH4kmmI/wxHeSeUEN/1ea7lcj2w7Cs4hVbUqV6rMjcrWtDC0CZJEiZO99gungcFkTn0jyORNxaifAF3X6IODd/je9cAWYdua/wDiPkMjyh59BzXUN/Q7Qm+JrRvDaYMdDFlecJ7DswVI/qtSr32bPmcR440puaIbl+/2W/Va2HpNY+X/ACzNi08t6cujr0UDgfEhiaDKwEZwbci0lp+YKnrkxakrRsaoIiKQCIiACIiACIiACIiACIiACIiACIiACwQsogCjo1K+GOR1N1ajPhfTg1GjYPZv5jkptLi1NwmKg6GnVn/ip6j1cdTbMvaI2kE+wuqGnBcSSX3/ALQ/fsR8Rxikxpcc8AT8FQeklsLlMVxmrVdOZzBeGsJaAOpGp6q27TY9lSjkY6SXNJEOFhe8jnC5rMAuJ9S1GWUlCMrX2/tmzTwiuWvzLfhnE6rHSXucNw4l0jpOi6b/AOVp5Q7xweVOo6/KWtIXD0caxus+y6PgnHaAZldVDTJjPLRGupsrPpuecfCUuPv/AGLqIRfKRZt4vTIJaKpjlRr+3wKq4jxPE1po4bD1WZhDq1Yd22mDYlonM50aQr/D4llQSx7Xjm0hw+S9V2qcl3+X8ZktL2IfB+HNw1FlFlwwRJ1JJkuPmST6qYiJ0klSFCIikAiIgAiIgAiIgAiIgAiIgAiIgAi88RXaxpc9wa0ak2C5biPad7h+xpvyT8RhrndQDcD2VGfUQwry7+B4Y3Lo6XE41lP4nX5C59lz3E+1jae4b0+J/wDSNFzuNxT3aGAeWp8yqhvDX1DDGOceg+pXFyfUsmV1Hhfbs1x08Y8stcR2tLzbMernQPRosvOjxUuN9+SzguxVQmaj2sHIS933BX+D7M0Wa5nn7Rj5CEqxyfL/ANkuSXRGoVRuAfOFcYZzDs32C3bg6Y0Y32WzmDYAeitUaK27MuwrDqxh/wBI/BRqvB6DtabfSW/RZqU37Oj3UZ/ftMgh3qFLa+COfk8KvZlmtJ76R5gz+B+a0B4hh/heMQ3+V13fPxbcytqnHalM/tKJjmJH5FTMHx2hUtnyk7P8Pz0PuiMkn4uiXfvya4DtvTJyYljqDxrMlv0zDfUR1XUUazXgOY4OadC0gg+RCo8dgadYRUYHDadR1BFwuXxPDq2Be12EqHK4mab7t0/i2IvrY9Vqhq5w/Hyvn3K3jUuj6OioOD9pW1CKdZvc1jYAmWPN/wB27fTQwfNX66GPJHIt0XaKZRcXTCIicgIiIAIiIAIiIAIiIAKv4zxZuHbJDnOPwsbcnz5Dr9VvxLiLaIuRmOgtMbmOQXJkl8l5kumfXksGs1ixeMe/0LsWLdy+jx4xxapUFNwvJHwzDZB069eqYUOLYDZJiBqohpBwEnw6O1tBIbEXLuivcPiRTY0NYYiDJ8Xr+C48o75bpM1J0qSNcJwQa1b/AGRp6ndWjGBohoAA2Fgt1qStMMUca8UVSk5djMmZYhalM2QbErVFq5K2SCViVhYKWwBVbjeDUqmrcp5tt8tCrErVKyUc/Tw+Jwt6T+8p7sN7eWo9CrBnFWYhtvDUbcsOpEXyndT1T8W4ax0OaMrp1bZK3xXsMuWV/FSSC0tzB0AjUQXa9CNQVa9neO18PU/V8WHOaAMlUCco0bmP8TeuoOtriMKQEGtLi0eF7SQbcxobbqz4iA5zXbZLcoJRp8jwpyg/59yZrc6aOuY4ESCCDuLhZXI8K4q2gXGq492cscmkuAk8hf5dF1wXd0+dZobkY8kHB0ERFeIEREAEREAFHx+IyMJETHhBtdSFxnHeNNdXyMdIaI3iQ4h0c7hZdXqPQx7vcsxQ3yoicSc+peobkZZGgnlZOHguytbc3HSRY35L3w9LvTIMQBrca7j3Xq3F5Jp0gGtEgkSDm3IXAjUrySfDNr48Uat4c4VZFM5Q0NbPPVx5CVZUcKZBdteOvVRHY57W+F0mLZhIJ6wrSgXFozgB0DNGk7xK0xUJO0VStKjZebl6ErUq1iHnKzKELBSWMYcVoskrCVgFqsrUlKSCtSVklakpWwMLze2Z6rclakpWMVuMokiI6WW+CbFFtO+Zgtm1Ldo5r1xT3gty5YOszPovDEuIIdcxsdPldUN7L+GWLyo8m8MGJc9riQ0MLHc5eDFuiteyuIrUmso1nMcymCxrhZ2VtmzzgCPxUXg3EmvdUbly1I13cACRJGsXUWrjAxuuggnyWmGp9BRcfcR497aZ9ARVXZrHitQaQZIseYsCJ9CD6q1Xocc98VL5MMlToIiJyAiIgDmeNY57qo7t5a2nmByn4nEQZ2MXEc59OfqcOZkcYl7Zc2P5hePVSeJYgU8TUZMHMXR/m8U/NbUagLp0/m8hMn2Xls2aU8rUu7ao6UYJRTRIwXD3904ggPeIEj4W/itMNwuqIBDRG8grc8Yz5RSMN5wLjaJXrh61V1VozeH+IQLgC99tlK9KVQV8fAvmuWS8JgA0y4yduQ/E9VMJQrUlbIxUVSKW7BK1JWStSobBGFo4rLitCkbJEoUWCUpIJWqFYJUNgYKwhXnKRsYySsIsEpbJMOUZ9EwRM8p18p3UheOInKcpgxY6pJJPgZOivGHfTf3jQ0OG5vI5EDUL3HCu9czMJpulxjRrgJyHpMwfJbnNku68awPopPBsa0O7ubuEgHmNY5pcSjvUX0NJva2QaOCqUK2J7qqQyqGiBq0hthP8JEwI2K6/geLL6YDjL2ABx3NrOPnB9QVyNfFAZj1JJPMmVedjHB7alQXlwbPPLOnSXFbtBqJSz7V1z/hfxlObGlC32dGiIu+Ygq/jHFBh2tJaXFzg0AWtuSeg+7zVguZ7S1CKoDh4cgg7Zszs3yDVl1mZ4cTkizFDdKjlsoqVHfrHhc57nsfsCXF2U/Z+i9KTg6k+c2Z8MaACQN3EnbZTcXSFRsT5KTwHwMAdaMzj7x9wXAhU3b7+TbLxRB4Tg3Q0NDiAIkggLo8FhckkmXHXkByCiO4sS2WM8g43PmBp7qRw3EueyXgAyR4Zi3mrNPDHF8O2LklJ9qiUSsItSVpbKQVqSskrzJSNjAlYWCiUkFaotSUrYAlYRakpRjJK0RYKVkmCVhYKxKSyQStUWClA83NN4325fkqruw2syoc3gMkAEmOasTUfngAZbXvI/JejXHNEHSeYtr1SNeSkiy+KNK3B+9qwZ7p4NQOgjceA8jffks8A4u/DCq19J2UVopgGA1k5XQI6ZupJ01VjWxJFFoaYJ8M8gNSOsR7qvfVaNfxWlZlgd4+H3+ZVtc/xHcNdIkaG4WVA4E4mgzMIPiif5Q85f9sKevR4574KXykzDJU2gub7cvApMggPL4ZOhsSQTtMe8LpFx/btpqmnRGwLy7qZDR/y+So1risMtw+G96o5/D133FRpaR8/JbYnGOD2MvD2yeZ3A+/+yrMfisTRp91VhzQQadTUti0TrEWg+hV7h6TsSQ6m1oFJrKcuN5y3NpjRed9JJS2e5v39WSMO7w842Gp6BXuFp5WAHWJPmdVHwWBFMS4yeegHkvVmLY4Oyua7J8UGYtN1fp8bgvLsqyS3PgiVuLtbXFHKbwC6bBzgSGxzgKwlcc/G03Uajy8Cs6r3rRuMhho9ld47iLiykKUB1cgAm4aIlxjcplkuyHEs3FQeE401qTahABdmsNLOI+5bYbCOaZNWo+1w6I8xAsqbgWFqPw7ctUs+LKGga5jd063Q5OwSVF3i65Y2QxzzIEN1g7r1KoncRe7D0XzDnVWNcRaRJB94XtxHGnve7zPa0NDnGm0ucSdBYHKOqXeg2lsStVU4Os5zn0w6oWlkte9rmOa7SJIE7FaM4g4YYkn9o2aXUvnKPxUbiaLglaKor4lzXMpF77MDnua0ve4nYQDA1utBi3gVADUc3unua57XNc1wabSQJ5pXImi6K1JVK91UUBW7wyGtdltlItY8z1W+L7xtPve8OYAOLYGSDtH3pbJotHLVV2NxpzMaC5oczO4taXOg6AQDHmtMPWcX5AahY5p8T2lrmuHUgSlbJosWVA6YIMGDGxGyyVU8GomXnO61V4ibOsLu6/gs4SsXPh9RzXhx8Fg0ibAWv5pWyaLIugjkfrt/3yUHiNbLLgYyiQeRUttZpJAIJFiNwvDEUCdIvqDyVc7Y8TzZi3Po0nOtmzTym0qLhzUqVWtjIx1RrM7t8zgBA5nZWmGoh1IUqjcuVwIII8QkH05FbcbGd9F9P/wO7yI8JIc1wAjW7fmtPowct8uuOCvfKtqO4psgADQAD2WyicKxZq0WVCMpcLjkQYMdJBUteng04pro574fIXKcfeW1nZhY5S08wGgH5yurVF2vw2agXAwWFsG5iSBpyvf8lk1+J5ML29rktwSUZ8nO4lrKjcrtCtezdUUjiGuPwuYR1BBg/RV9FtZt6jRkicw0/svDGtcG943eoAY3DQIH+4lefxyyRk017G2Si0X1OqXyXEkyddgdgNgsswRNOqylAL2tbckAAzm0GsSo2DdHqrvA0coM6uMnpsB7AI07c3bDJ4npSpBrAwfCGhvpEKnp8IeKTWZgHUnl1JwkwCZAdbqrolaErW0mUJkXDGtP7QUo+wXEk+osvPguFdRotY6JbmnLJF3E7jqpqFLXuTZSU+FPFCnTluZlUPNzEBxNra3UvF4V/eCrSIDoyuDpyuEyNLgqaSiWkTZHwxq37wMA2DC4+5MKC7hx77PI7skPI37wAgHy39FZkrCVkkPF4V2cVKZAcAWkOnK5vIxotXtqvY9r+7GZjmtylxuQRckaeimErCVkkCphHHD91bNkDd4kRvC2xVAuolgiS0C+kiFKJWCoAg1cI7wOYQHsblMyWuEXB31XrRNSfGGAR/CXEz6qRKJSSBhcO+m90ZSxznP3zAkactgtKmHqPLc+QBrg6WzmMbX0VgQtClYxpSoAHNvdasjOROosNpGw5T9Vu22Y87+uh+5U3F3uy+GZc4CRt1SOXkkMlw2XNYA6m31HLyR1doUGu8hwBu6G2GpJbJCxwzA16lZjKkU2uMxq4gXIHtqnUMs5bYr7EXBK2dt2cB7okiJcS3q2Bf3lWi0pMygAbCFuvV4YenjUfhHNk7k2FVdqHEYapljMcoAO8vE+sSrVV3H6TnUXZRmc0tcBpIDhm/2yl1F+lKu6YQ/ErOGZw+o3M6lWczP8THAOpukQZYd+oULh76jGNw7xE1nOL9R4ssDpeZ9FdHFQYjReVd7XAgjXfccivLPOqqzpemW2D4aKd3HM72A8h+K9qGLY+cjpymD+XMdVBONzta3m0Fx5nSB7E+oWMM0MNrfmtEZwjxFcFbi3yyyJWqxKBWWVmVqShKwlJQK0JWSVqFDZIWCUJWpSEhakoStUpIWChK1StkhJWCVgpbGo2Wj1kFJQBGFUElu41UfE0jqDyIkbj6hWDmNF7TChCpLhI0vH09ErUbsZWR6PfVcQ6s0ilLWt0zEQwA5ZsJgxvBVhw9j6Vem5ri4ue1r3PucjnAO9YlBiQBopPDy6pUYGtnxsLuQaHSZ9AVdjzOWRbXzYkoVF2dqiIvVnNCIiAOR7V8Ccf2tJ+Ul3iBFr6GdjP1CoqPD6zWOcSKgF/CQSI1018l9IrUw5padCIK+XYvhQfWqOJdTc1xY7IYksJbmnyC4f1DTYoPdXD/U2YMknwerOIMLWQdiAecOI+5TqGIm2qg0eF020zT8TgTINpaSL+exVhwrAkOk2DduZ29Fy5QuScGaVKl5Fq+q1oBcQJIF7XOgW8qv4hSFQgfyOB9VvRqZLE+EkDyn7lo3q6KdvFkxakrJK0KZsgI4oStCUpIK1JWSVqUtkmFgoViUrZIK1WVrKRsYFakrJK83O/D30SkmtSoBckDz6rLnJXwYcIO8fVa1GbckSXBK7IWLxgb8R6rNJ5qmllaS5zbDpJueQAj3WBhQ8tLxIF7b7b7KaWDYxtbYcksYxUee2S22+CI7guIdUDRUaMxgDWPQX0Xd8H4UKDYkuO7iIJMCT7+31puyHifUlv7sMDTzz5p/4j3XUrv8A07Tw2erXPsYc83e2wiIuoZwiIgAuI7U0BTqlxBh3iBAMciPOfqu3WlWmHAhwBB1BWbVadZ4bSzHk2Oz5jhcWXE+FwA0JU6ljC2+wueo3Cm9oOz1Vvio1AGTBBFx6xoqVlClTDmvxVNr+TjJB8oXnMmjyY5UuDessZIsa1QNOZptUl9+ZMH6Lbvg4QdxBXP0MQMR+zY4CqxxywfDUB1y89AfTqpmGL2gtqiCDbqOiqyRnHyGi4vhnR03SAoeG4m182IgkSdDG/RelExSE6kaf5v7rzpYdrZjdXbuEV7SXKwVGfULLgS0fEBqBzHlyXtmlF2RVGSsFCtZUEgrCLBKRskwVo98arFV8aCSTAH48gF6hvNRRJDpYoOc5sEFoBvvP/R7r3tYnY29o+8rHcBtxqTr5qNiHQRyj6f3SzddDRV9nvUxXJR6zgC3c1Bmd5AkN+QKguwdaq45TlZz6c1YUuHOLxL2tblFzc+EQ1jfS5J3UrHKrb5fQOS9jFXEQL38lEo1u8cIJB5Fe9bgNQvHd1QS4wNSPaLLruA8B7nxVC19TmNB5CFfp9BPLL/0SedRR79ncIWUyXCC4zpBgC0/M+qtURemxY1jgoL2OfKTk7YREVgoREQAREQBhzQQQbg2PkVwPbvgVPwuMjMcrHC+U65X9NY9fXv1G4jhBVpuYd9OhGhWfU4fUg679h8c9rPmfD+zNEQ4lzjYg5iLjcZYVziaTnlpe4Oy6S24tGoMn1XoYZLTYtsRuD1UariV5ieXbwzoqNkjEPa8ZHGASLja4MqO+q5pIOxhQv1ppMZhPLdRa7HuvTcCRYgmLbX9QP7Kq5T46Y1KJdjEr1o1ARAVVw+jUM548wHfeAplE5HGSIjbn1QnKMvIGk1wTStVgOm4Qq1srBK1KFeb6gG6VuhkgawC1fieS8qVEkajeyrK9GuXQMt+eZv1EexVaU5dDvai2y5xmcbNc0gc3bDy1KzUw4eIn6x8rqtoPDbF85dZsJ3P09l74fFtPwkFG5xdBSZatLoALpA0AaGgR5KJi8Z3d3QR019AvSliJ1VjwnBNq1QSJFMyT9rUN89/7rTiXrSUV7lcvBWXvCsCKbQT8TgJ6fZCnoi9TjxxxxUY9HNlJydsIiJyAiIgAiIgAiIgAiIgCvx3B6VV2ctGeILtyNgea53iXZKo+1OoGj7V/mIXZIsuXRYcr3SjyWRyziqTPnNfgX6k0PqjMXGA4AlgJ/m3HspeFIIkb3Nouu4rUg4FrgCDYg6Fc1xLhT6V6bHVG7BsFzfMb+i52s0UoK8fKNGLKnw+ytr1AFWYjFtb8RiehP0U+tgapE5D7tHvJsoFLs9X/AH1Sm5zRo1ha552sJXKjp8mWXMXX+DS8kYrsRVYxz2U5piXElzWN6zmNlT//AGn7B/q/JSOPjF1gGupVaVIfDTyPgxu4x4j9FTN4HU5O/oetHpxhxyV7my2wXFH13hjGS46DO2fTNAJ6Kwqnuv3re7Ol/Fba4lUeG7PVJBBeCLiGPkEbhdgOG169MU6tN7nAWqObkJH2pN/NK8ccnir/AOk/2J3OPJFw1cag2Vg10hVeG4HiaLsjmSNiHN091Y08LVaQO7e4nZsGOpMwB5qlYcsJbXF/kO5xkrsiY2sxh8QkO1GUkk7RA1XqexFQkOpvDAbw6Z9QN11HC+DhpD6gBeNBqG+u56q3Xa02guH/AC/kY8man4nOcP7NBv7w5j/3Qe+sq9wmFZSaGU2hrRsOZ1J5nqvZFvw6bFh/AqKZ5JS7YREV4gREQAREQAREQAREQAREQAREQAREQAREQAREQAREQAREQAREQAREQAREQAREQAREQB//2Q=="/>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IN">
              <a:solidFill>
                <a:prstClr val="black"/>
              </a:solidFill>
            </a:endParaRPr>
          </a:p>
        </p:txBody>
      </p:sp>
    </p:spTree>
    <p:extLst>
      <p:ext uri="{BB962C8B-B14F-4D97-AF65-F5344CB8AC3E}">
        <p14:creationId xmlns:p14="http://schemas.microsoft.com/office/powerpoint/2010/main" val="364405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z="2800" dirty="0">
                <a:solidFill>
                  <a:schemeClr val="tx1"/>
                </a:solidFill>
                <a:ea typeface="Tahoma" panose="020B0604030504040204" pitchFamily="34" charset="0"/>
              </a:rPr>
              <a:t>Wiki  - Project Specific Info</a:t>
            </a:r>
          </a:p>
        </p:txBody>
      </p:sp>
      <p:sp>
        <p:nvSpPr>
          <p:cNvPr id="6" name="Rectangle 5"/>
          <p:cNvSpPr/>
          <p:nvPr/>
        </p:nvSpPr>
        <p:spPr>
          <a:xfrm>
            <a:off x="0" y="1772817"/>
            <a:ext cx="9144000" cy="369332"/>
          </a:xfrm>
          <a:prstGeom prst="rect">
            <a:avLst/>
          </a:prstGeom>
        </p:spPr>
        <p:txBody>
          <a:bodyPr wrap="square">
            <a:spAutoFit/>
          </a:bodyPr>
          <a:lstStyle/>
          <a:p>
            <a:pPr lvl="0"/>
            <a:r>
              <a:rPr lang="en-US" dirty="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957483"/>
            <a:ext cx="2648320" cy="4351837"/>
          </a:xfrm>
          <a:prstGeom prst="rect">
            <a:avLst/>
          </a:prstGeom>
        </p:spPr>
        <p:style>
          <a:lnRef idx="2">
            <a:schemeClr val="accent1">
              <a:shade val="50000"/>
            </a:schemeClr>
          </a:lnRef>
          <a:fillRef idx="1">
            <a:schemeClr val="accent1"/>
          </a:fillRef>
          <a:effectRef idx="0">
            <a:schemeClr val="accent1"/>
          </a:effectRef>
          <a:fontRef idx="minor">
            <a:schemeClr val="lt1"/>
          </a:fontRef>
        </p:style>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832" y="1957483"/>
            <a:ext cx="2724530" cy="4351837"/>
          </a:xfrm>
          <a:prstGeom prst="rect">
            <a:avLst/>
          </a:prstGeom>
        </p:spPr>
        <p:style>
          <a:lnRef idx="2">
            <a:schemeClr val="accent1">
              <a:shade val="50000"/>
            </a:schemeClr>
          </a:lnRef>
          <a:fillRef idx="1">
            <a:schemeClr val="accent1"/>
          </a:fillRef>
          <a:effectRef idx="0">
            <a:schemeClr val="accent1"/>
          </a:effectRef>
          <a:fontRef idx="minor">
            <a:schemeClr val="lt1"/>
          </a:fontRef>
        </p:style>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4168" y="1957483"/>
            <a:ext cx="2667372" cy="4351837"/>
          </a:xfrm>
          <a:prstGeom prst="rect">
            <a:avLst/>
          </a:prstGeom>
        </p:spPr>
        <p:style>
          <a:lnRef idx="2">
            <a:schemeClr val="accent1">
              <a:shade val="50000"/>
            </a:schemeClr>
          </a:lnRef>
          <a:fillRef idx="1">
            <a:schemeClr val="accent1"/>
          </a:fillRef>
          <a:effectRef idx="0">
            <a:schemeClr val="accent1"/>
          </a:effectRef>
          <a:fontRef idx="minor">
            <a:schemeClr val="lt1"/>
          </a:fontRef>
        </p:style>
      </p:pic>
      <p:cxnSp>
        <p:nvCxnSpPr>
          <p:cNvPr id="9" name="Straight Connector 8"/>
          <p:cNvCxnSpPr/>
          <p:nvPr/>
        </p:nvCxnSpPr>
        <p:spPr>
          <a:xfrm>
            <a:off x="395536" y="2636912"/>
            <a:ext cx="17281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279415" y="2564904"/>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189977" y="2996952"/>
            <a:ext cx="7200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7216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graphicFrame>
        <p:nvGraphicFramePr>
          <p:cNvPr id="12" name="Diagram 11"/>
          <p:cNvGraphicFramePr/>
          <p:nvPr>
            <p:extLst>
              <p:ext uri="{D42A27DB-BD31-4B8C-83A1-F6EECF244321}">
                <p14:modId xmlns:p14="http://schemas.microsoft.com/office/powerpoint/2010/main" val="390028585"/>
              </p:ext>
            </p:extLst>
          </p:nvPr>
        </p:nvGraphicFramePr>
        <p:xfrm>
          <a:off x="575556" y="1690930"/>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95712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OPF / XCT Architecture</a:t>
            </a:r>
          </a:p>
        </p:txBody>
      </p:sp>
      <p:pic>
        <p:nvPicPr>
          <p:cNvPr id="4" name="Picture 6" descr="OPF2009_UKFP.jpg"/>
          <p:cNvPicPr>
            <a:picLocks noChangeAspect="1"/>
          </p:cNvPicPr>
          <p:nvPr/>
        </p:nvPicPr>
        <p:blipFill>
          <a:blip r:embed="rId2" cstate="print"/>
          <a:srcRect/>
          <a:stretch>
            <a:fillRect/>
          </a:stretch>
        </p:blipFill>
        <p:spPr bwMode="auto">
          <a:xfrm>
            <a:off x="760512" y="1364778"/>
            <a:ext cx="7483896" cy="4614790"/>
          </a:xfrm>
          <a:prstGeom prst="rect">
            <a:avLst/>
          </a:prstGeom>
          <a:noFill/>
          <a:ln w="9525">
            <a:noFill/>
            <a:miter lim="800000"/>
            <a:headEnd/>
            <a:tailEnd/>
          </a:ln>
        </p:spPr>
      </p:pic>
      <p:sp>
        <p:nvSpPr>
          <p:cNvPr id="3" name="Parallelogram 2"/>
          <p:cNvSpPr/>
          <p:nvPr/>
        </p:nvSpPr>
        <p:spPr bwMode="auto">
          <a:xfrm>
            <a:off x="1437184" y="1628800"/>
            <a:ext cx="2198712" cy="2088232"/>
          </a:xfrm>
          <a:prstGeom prst="parallelogram">
            <a:avLst/>
          </a:prstGeom>
          <a:noFill/>
          <a:ln w="57150" algn="ctr">
            <a:solidFill>
              <a:srgbClr val="7030A0"/>
            </a:solidFill>
            <a:round/>
            <a:headEnd/>
            <a:tailEnd/>
          </a:ln>
          <a:effectLst>
            <a:outerShdw blurRad="50800" dist="38100" dir="8100000" algn="tr" rotWithShape="0">
              <a:prstClr val="black">
                <a:alpha val="40000"/>
              </a:prstClr>
            </a:outerShdw>
          </a:effectLst>
        </p:spPr>
        <p:txBody>
          <a:bodyPr wrap="none" rtlCol="0" anchor="ctr"/>
          <a:lstStyle/>
          <a:p>
            <a:pPr marL="342900" indent="-342900" algn="ctr"/>
            <a:endParaRPr lang="en-US" sz="1200" b="1" dirty="0">
              <a:latin typeface="Tahoma" pitchFamily="34" charset="0"/>
              <a:cs typeface="Tahoma" pitchFamily="34" charset="0"/>
            </a:endParaRPr>
          </a:p>
        </p:txBody>
      </p:sp>
      <p:grpSp>
        <p:nvGrpSpPr>
          <p:cNvPr id="11" name="Group 10"/>
          <p:cNvGrpSpPr/>
          <p:nvPr/>
        </p:nvGrpSpPr>
        <p:grpSpPr>
          <a:xfrm>
            <a:off x="763960" y="3861048"/>
            <a:ext cx="7488832" cy="2098056"/>
            <a:chOff x="763960" y="3861048"/>
            <a:chExt cx="7488832" cy="2098056"/>
          </a:xfrm>
        </p:grpSpPr>
        <p:sp>
          <p:nvSpPr>
            <p:cNvPr id="5" name="Parallelogram 4"/>
            <p:cNvSpPr/>
            <p:nvPr/>
          </p:nvSpPr>
          <p:spPr bwMode="auto">
            <a:xfrm>
              <a:off x="1115616" y="3861048"/>
              <a:ext cx="3960440" cy="744658"/>
            </a:xfrm>
            <a:prstGeom prst="parallelogram">
              <a:avLst/>
            </a:prstGeom>
            <a:noFill/>
            <a:ln w="57150" algn="ctr">
              <a:solidFill>
                <a:srgbClr val="FF0000"/>
              </a:solidFill>
              <a:round/>
              <a:headEnd/>
              <a:tailEnd/>
            </a:ln>
            <a:effectLst>
              <a:glow rad="63500">
                <a:schemeClr val="accent3">
                  <a:satMod val="175000"/>
                  <a:alpha val="40000"/>
                </a:schemeClr>
              </a:glow>
            </a:effectLst>
          </p:spPr>
          <p:txBody>
            <a:bodyPr wrap="none" rtlCol="0" anchor="ctr"/>
            <a:lstStyle/>
            <a:p>
              <a:pPr marL="342900" indent="-342900" algn="ctr"/>
              <a:endParaRPr lang="en-US" sz="1200" b="1" dirty="0">
                <a:latin typeface="Tahoma" pitchFamily="34" charset="0"/>
                <a:cs typeface="Tahoma" pitchFamily="34" charset="0"/>
              </a:endParaRPr>
            </a:p>
          </p:txBody>
        </p:sp>
        <p:sp>
          <p:nvSpPr>
            <p:cNvPr id="7" name="Parallelogram 6"/>
            <p:cNvSpPr/>
            <p:nvPr/>
          </p:nvSpPr>
          <p:spPr bwMode="auto">
            <a:xfrm>
              <a:off x="763960" y="4605706"/>
              <a:ext cx="7488832" cy="1353398"/>
            </a:xfrm>
            <a:prstGeom prst="parallelogram">
              <a:avLst/>
            </a:prstGeom>
            <a:noFill/>
            <a:ln w="57150" algn="ctr">
              <a:solidFill>
                <a:srgbClr val="FF0000"/>
              </a:solidFill>
              <a:round/>
              <a:headEnd/>
              <a:tailEnd/>
            </a:ln>
            <a:effectLst>
              <a:glow rad="63500">
                <a:schemeClr val="accent3">
                  <a:satMod val="175000"/>
                  <a:alpha val="40000"/>
                </a:schemeClr>
              </a:glow>
            </a:effectLst>
          </p:spPr>
          <p:txBody>
            <a:bodyPr wrap="none" rtlCol="0" anchor="ctr"/>
            <a:lstStyle/>
            <a:p>
              <a:pPr marL="342900" indent="-342900" algn="ctr"/>
              <a:endParaRPr lang="en-US" sz="1200" b="1" dirty="0">
                <a:latin typeface="Tahoma" pitchFamily="34" charset="0"/>
                <a:cs typeface="Tahoma" pitchFamily="34" charset="0"/>
              </a:endParaRPr>
            </a:p>
          </p:txBody>
        </p:sp>
      </p:grpSp>
      <p:sp>
        <p:nvSpPr>
          <p:cNvPr id="8" name="TextBox 7"/>
          <p:cNvSpPr txBox="1"/>
          <p:nvPr/>
        </p:nvSpPr>
        <p:spPr>
          <a:xfrm>
            <a:off x="179512" y="3861049"/>
            <a:ext cx="792088" cy="461665"/>
          </a:xfrm>
          <a:prstGeom prst="rect">
            <a:avLst/>
          </a:prstGeom>
          <a:noFill/>
        </p:spPr>
        <p:txBody>
          <a:bodyPr wrap="square" rtlCol="0">
            <a:spAutoFit/>
          </a:bodyPr>
          <a:lstStyle/>
          <a:p>
            <a:pPr algn="ctr"/>
            <a:r>
              <a:rPr lang="en-US" sz="2400" b="1" dirty="0"/>
              <a:t>OPF</a:t>
            </a:r>
            <a:endParaRPr lang="en-US" b="1" dirty="0"/>
          </a:p>
        </p:txBody>
      </p:sp>
      <p:sp>
        <p:nvSpPr>
          <p:cNvPr id="10" name="TextBox 9"/>
          <p:cNvSpPr txBox="1"/>
          <p:nvPr/>
        </p:nvSpPr>
        <p:spPr>
          <a:xfrm>
            <a:off x="683568" y="2132856"/>
            <a:ext cx="792088" cy="461665"/>
          </a:xfrm>
          <a:prstGeom prst="rect">
            <a:avLst/>
          </a:prstGeom>
          <a:noFill/>
        </p:spPr>
        <p:txBody>
          <a:bodyPr wrap="square" rtlCol="0">
            <a:spAutoFit/>
          </a:bodyPr>
          <a:lstStyle/>
          <a:p>
            <a:pPr algn="ctr"/>
            <a:r>
              <a:rPr lang="en-US" sz="2400" b="1" dirty="0"/>
              <a:t>XCT</a:t>
            </a:r>
            <a:endParaRPr lang="en-US" b="1" dirty="0"/>
          </a:p>
        </p:txBody>
      </p:sp>
    </p:spTree>
    <p:extLst>
      <p:ext uri="{BB962C8B-B14F-4D97-AF65-F5344CB8AC3E}">
        <p14:creationId xmlns:p14="http://schemas.microsoft.com/office/powerpoint/2010/main" val="578144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1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5737448" cy="785794"/>
          </a:xfrm>
        </p:spPr>
        <p:txBody>
          <a:bodyPr>
            <a:normAutofit/>
          </a:bodyPr>
          <a:lstStyle/>
          <a:p>
            <a:r>
              <a:rPr lang="en-US" dirty="0"/>
              <a:t>OPF &amp; XCT</a:t>
            </a:r>
          </a:p>
        </p:txBody>
      </p:sp>
      <p:pic>
        <p:nvPicPr>
          <p:cNvPr id="1026" name="Picture 2" descr="http://stocktouch.com/wp-content/uploads/2012/02/iceberg-poster.jpg"/>
          <p:cNvPicPr>
            <a:picLocks noChangeAspect="1" noChangeArrowheads="1"/>
          </p:cNvPicPr>
          <p:nvPr/>
        </p:nvPicPr>
        <p:blipFill rotWithShape="1">
          <a:blip r:embed="rId2">
            <a:extLst>
              <a:ext uri="{28A0092B-C50C-407E-A947-70E740481C1C}">
                <a14:useLocalDpi xmlns:a14="http://schemas.microsoft.com/office/drawing/2010/main" val="0"/>
              </a:ext>
            </a:extLst>
          </a:blip>
          <a:srcRect l="3915" t="3848" r="4007" b="4583"/>
          <a:stretch/>
        </p:blipFill>
        <p:spPr bwMode="auto">
          <a:xfrm>
            <a:off x="689429" y="1256364"/>
            <a:ext cx="7765143" cy="513805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Right Brace 9"/>
          <p:cNvSpPr/>
          <p:nvPr/>
        </p:nvSpPr>
        <p:spPr>
          <a:xfrm>
            <a:off x="6156176" y="2708920"/>
            <a:ext cx="180020" cy="3024336"/>
          </a:xfrm>
          <a:prstGeom prst="rightBrace">
            <a:avLst>
              <a:gd name="adj1" fmla="val 8333"/>
              <a:gd name="adj2" fmla="val 25644"/>
            </a:avLst>
          </a:prstGeom>
          <a:ln w="28575">
            <a:solidFill>
              <a:srgbClr val="DC6B2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Right Brace 14"/>
          <p:cNvSpPr/>
          <p:nvPr/>
        </p:nvSpPr>
        <p:spPr>
          <a:xfrm>
            <a:off x="6156176" y="1904436"/>
            <a:ext cx="144016" cy="648072"/>
          </a:xfrm>
          <a:prstGeom prst="rightBrace">
            <a:avLst>
              <a:gd name="adj1" fmla="val 8333"/>
              <a:gd name="adj2" fmla="val 51400"/>
            </a:avLst>
          </a:prstGeom>
          <a:ln w="28575">
            <a:solidFill>
              <a:srgbClr val="DC6B2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p:cNvSpPr txBox="1"/>
          <p:nvPr/>
        </p:nvSpPr>
        <p:spPr>
          <a:xfrm>
            <a:off x="6948264" y="4036422"/>
            <a:ext cx="792088" cy="461665"/>
          </a:xfrm>
          <a:prstGeom prst="rect">
            <a:avLst/>
          </a:prstGeom>
          <a:noFill/>
        </p:spPr>
        <p:txBody>
          <a:bodyPr wrap="square" rtlCol="0">
            <a:spAutoFit/>
          </a:bodyPr>
          <a:lstStyle/>
          <a:p>
            <a:r>
              <a:rPr lang="en-US" sz="2400" dirty="0">
                <a:solidFill>
                  <a:schemeClr val="bg1"/>
                </a:solidFill>
              </a:rPr>
              <a:t>OPF</a:t>
            </a:r>
            <a:endParaRPr lang="en-US" dirty="0">
              <a:solidFill>
                <a:schemeClr val="bg1"/>
              </a:solidFill>
            </a:endParaRPr>
          </a:p>
        </p:txBody>
      </p:sp>
      <p:sp>
        <p:nvSpPr>
          <p:cNvPr id="18" name="TextBox 17"/>
          <p:cNvSpPr txBox="1"/>
          <p:nvPr/>
        </p:nvSpPr>
        <p:spPr>
          <a:xfrm>
            <a:off x="6948264" y="2059106"/>
            <a:ext cx="648072" cy="461665"/>
          </a:xfrm>
          <a:prstGeom prst="rect">
            <a:avLst/>
          </a:prstGeom>
          <a:noFill/>
        </p:spPr>
        <p:txBody>
          <a:bodyPr wrap="square" rtlCol="0">
            <a:spAutoFit/>
          </a:bodyPr>
          <a:lstStyle/>
          <a:p>
            <a:r>
              <a:rPr lang="en-US" sz="2400" dirty="0" err="1">
                <a:solidFill>
                  <a:schemeClr val="bg1"/>
                </a:solidFill>
              </a:rPr>
              <a:t>xCT</a:t>
            </a:r>
            <a:endParaRPr lang="en-US" sz="2400" dirty="0">
              <a:solidFill>
                <a:schemeClr val="bg1"/>
              </a:solidFill>
            </a:endParaRPr>
          </a:p>
        </p:txBody>
      </p:sp>
    </p:spTree>
    <p:extLst>
      <p:ext uri="{BB962C8B-B14F-4D97-AF65-F5344CB8AC3E}">
        <p14:creationId xmlns:p14="http://schemas.microsoft.com/office/powerpoint/2010/main" val="39217465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 descr="D:\Clear2Pay\Illustrator Originals\transparant png\Flag-UnitedKingdom.png"/>
          <p:cNvPicPr>
            <a:picLocks noChangeAspect="1" noChangeArrowheads="1"/>
          </p:cNvPicPr>
          <p:nvPr/>
        </p:nvPicPr>
        <p:blipFill>
          <a:blip r:embed="rId2" cstate="print"/>
          <a:srcRect/>
          <a:stretch>
            <a:fillRect/>
          </a:stretch>
        </p:blipFill>
        <p:spPr bwMode="auto">
          <a:xfrm>
            <a:off x="2433196" y="1828089"/>
            <a:ext cx="365480" cy="363824"/>
          </a:xfrm>
          <a:prstGeom prst="rect">
            <a:avLst/>
          </a:prstGeom>
          <a:noFill/>
        </p:spPr>
      </p:pic>
      <p:pic>
        <p:nvPicPr>
          <p:cNvPr id="16" name="Picture 15"/>
          <p:cNvPicPr>
            <a:picLocks noChangeAspect="1" noChangeArrowheads="1"/>
          </p:cNvPicPr>
          <p:nvPr/>
        </p:nvPicPr>
        <p:blipFill>
          <a:blip r:embed="rId3" cstate="print"/>
          <a:srcRect/>
          <a:stretch>
            <a:fillRect/>
          </a:stretch>
        </p:blipFill>
        <p:spPr bwMode="auto">
          <a:xfrm>
            <a:off x="6051427" y="1894848"/>
            <a:ext cx="285751" cy="285749"/>
          </a:xfrm>
          <a:prstGeom prst="rect">
            <a:avLst/>
          </a:prstGeom>
          <a:noFill/>
          <a:ln w="28575" algn="ctr">
            <a:noFill/>
            <a:miter lim="800000"/>
            <a:headEnd/>
            <a:tailEnd/>
          </a:ln>
        </p:spPr>
      </p:pic>
      <p:pic>
        <p:nvPicPr>
          <p:cNvPr id="14" name="Picture 5" descr="Bank-shadow"/>
          <p:cNvPicPr>
            <a:picLocks noChangeAspect="1" noChangeArrowheads="1"/>
          </p:cNvPicPr>
          <p:nvPr/>
        </p:nvPicPr>
        <p:blipFill>
          <a:blip r:embed="rId4" cstate="print"/>
          <a:srcRect/>
          <a:stretch>
            <a:fillRect/>
          </a:stretch>
        </p:blipFill>
        <p:spPr bwMode="auto">
          <a:xfrm>
            <a:off x="2345698" y="1985937"/>
            <a:ext cx="1025525" cy="760412"/>
          </a:xfrm>
          <a:prstGeom prst="rect">
            <a:avLst/>
          </a:prstGeom>
          <a:noFill/>
          <a:ln w="9525">
            <a:noFill/>
            <a:miter lim="800000"/>
            <a:headEnd/>
            <a:tailEnd/>
          </a:ln>
        </p:spPr>
      </p:pic>
      <p:sp>
        <p:nvSpPr>
          <p:cNvPr id="15" name="TextBox 14"/>
          <p:cNvSpPr txBox="1"/>
          <p:nvPr/>
        </p:nvSpPr>
        <p:spPr>
          <a:xfrm>
            <a:off x="5276659" y="2893299"/>
            <a:ext cx="2319677" cy="738664"/>
          </a:xfrm>
          <a:prstGeom prst="rect">
            <a:avLst/>
          </a:prstGeom>
          <a:noFill/>
        </p:spPr>
        <p:txBody>
          <a:bodyPr wrap="square" rtlCol="0">
            <a:spAutoFit/>
          </a:bodyPr>
          <a:lstStyle/>
          <a:p>
            <a:pPr algn="ctr"/>
            <a:r>
              <a:rPr lang="nl-BE" sz="1400" i="0" dirty="0">
                <a:latin typeface="+mn-lt"/>
              </a:rPr>
              <a:t>XCT BANK-1, Belgium</a:t>
            </a:r>
          </a:p>
          <a:p>
            <a:pPr algn="ctr"/>
            <a:r>
              <a:rPr lang="nl-BE" sz="1400" i="0" dirty="0">
                <a:latin typeface="+mn-lt"/>
              </a:rPr>
              <a:t>(XCTABEBB)</a:t>
            </a:r>
          </a:p>
          <a:p>
            <a:pPr algn="ctr"/>
            <a:r>
              <a:rPr lang="nl-BE" sz="1400" i="1" dirty="0">
                <a:latin typeface="Calibri" panose="020F0502020204030204" pitchFamily="34" charset="0"/>
              </a:rPr>
              <a:t>Credit Party Agent</a:t>
            </a:r>
            <a:endParaRPr lang="en-US" sz="1400" i="1" dirty="0">
              <a:latin typeface="Calibri" panose="020F0502020204030204" pitchFamily="34" charset="0"/>
            </a:endParaRPr>
          </a:p>
        </p:txBody>
      </p:sp>
      <p:sp>
        <p:nvSpPr>
          <p:cNvPr id="20" name="TextBox 19"/>
          <p:cNvSpPr txBox="1"/>
          <p:nvPr/>
        </p:nvSpPr>
        <p:spPr>
          <a:xfrm>
            <a:off x="2178163" y="2735435"/>
            <a:ext cx="1514325" cy="781752"/>
          </a:xfrm>
          <a:prstGeom prst="rect">
            <a:avLst/>
          </a:prstGeom>
          <a:noFill/>
        </p:spPr>
        <p:txBody>
          <a:bodyPr wrap="none" rtlCol="0">
            <a:spAutoFit/>
          </a:bodyPr>
          <a:lstStyle/>
          <a:p>
            <a:r>
              <a:rPr lang="en-US" sz="1400" i="0" dirty="0">
                <a:latin typeface="+mn-lt"/>
              </a:rPr>
              <a:t>Barclays, UK </a:t>
            </a:r>
            <a:br>
              <a:rPr lang="en-US" sz="1400" i="0" dirty="0">
                <a:latin typeface="+mn-lt"/>
              </a:rPr>
            </a:br>
            <a:r>
              <a:rPr lang="en-US" sz="1400" dirty="0">
                <a:latin typeface="+mn-lt"/>
              </a:rPr>
              <a:t>(BARCGB22)</a:t>
            </a:r>
          </a:p>
          <a:p>
            <a:r>
              <a:rPr lang="nl-BE" sz="1400" i="1" dirty="0">
                <a:latin typeface="+mn-lt"/>
              </a:rPr>
              <a:t>Debit Party Agent</a:t>
            </a:r>
            <a:endParaRPr lang="en-US" sz="1400" i="1" dirty="0">
              <a:latin typeface="+mn-lt"/>
            </a:endParaRPr>
          </a:p>
        </p:txBody>
      </p:sp>
      <p:pic>
        <p:nvPicPr>
          <p:cNvPr id="21" name="Picture 5" descr="Bank-shadow"/>
          <p:cNvPicPr>
            <a:picLocks noChangeAspect="1" noChangeArrowheads="1"/>
          </p:cNvPicPr>
          <p:nvPr/>
        </p:nvPicPr>
        <p:blipFill>
          <a:blip r:embed="rId4" cstate="print"/>
          <a:srcRect/>
          <a:stretch>
            <a:fillRect/>
          </a:stretch>
        </p:blipFill>
        <p:spPr bwMode="auto">
          <a:xfrm>
            <a:off x="5922739" y="2010001"/>
            <a:ext cx="1025525" cy="760412"/>
          </a:xfrm>
          <a:prstGeom prst="rect">
            <a:avLst/>
          </a:prstGeom>
          <a:noFill/>
          <a:ln w="9525">
            <a:noFill/>
            <a:miter lim="800000"/>
            <a:headEnd/>
            <a:tailEnd/>
          </a:ln>
        </p:spPr>
      </p:pic>
      <p:sp>
        <p:nvSpPr>
          <p:cNvPr id="32" name="TextBox 31"/>
          <p:cNvSpPr txBox="1"/>
          <p:nvPr/>
        </p:nvSpPr>
        <p:spPr>
          <a:xfrm>
            <a:off x="4640988" y="1345417"/>
            <a:ext cx="1489012" cy="307777"/>
          </a:xfrm>
          <a:prstGeom prst="rect">
            <a:avLst/>
          </a:prstGeom>
          <a:noFill/>
        </p:spPr>
        <p:txBody>
          <a:bodyPr wrap="square" rtlCol="0">
            <a:spAutoFit/>
          </a:bodyPr>
          <a:lstStyle/>
          <a:p>
            <a:pPr algn="ctr"/>
            <a:r>
              <a:rPr lang="nl-BE" sz="1400" i="0" dirty="0">
                <a:latin typeface="+mn-lt"/>
              </a:rPr>
              <a:t>MT103 (50 EUR)</a:t>
            </a:r>
          </a:p>
        </p:txBody>
      </p:sp>
      <p:sp>
        <p:nvSpPr>
          <p:cNvPr id="27" name="TextBox 26"/>
          <p:cNvSpPr txBox="1"/>
          <p:nvPr/>
        </p:nvSpPr>
        <p:spPr>
          <a:xfrm>
            <a:off x="3079968" y="1362923"/>
            <a:ext cx="1489012" cy="307777"/>
          </a:xfrm>
          <a:prstGeom prst="rect">
            <a:avLst/>
          </a:prstGeom>
          <a:noFill/>
        </p:spPr>
        <p:txBody>
          <a:bodyPr wrap="square" rtlCol="0">
            <a:spAutoFit/>
          </a:bodyPr>
          <a:lstStyle/>
          <a:p>
            <a:pPr algn="ctr"/>
            <a:r>
              <a:rPr lang="nl-BE" sz="1400" i="0" dirty="0">
                <a:latin typeface="+mn-lt"/>
              </a:rPr>
              <a:t>MT103 (50 EUR)</a:t>
            </a:r>
          </a:p>
        </p:txBody>
      </p:sp>
      <p:pic>
        <p:nvPicPr>
          <p:cNvPr id="38" name="Picture 54" descr="message"/>
          <p:cNvPicPr>
            <a:picLocks noChangeAspect="1" noChangeArrowheads="1"/>
          </p:cNvPicPr>
          <p:nvPr/>
        </p:nvPicPr>
        <p:blipFill>
          <a:blip r:embed="rId5" cstate="print"/>
          <a:srcRect/>
          <a:stretch>
            <a:fillRect/>
          </a:stretch>
        </p:blipFill>
        <p:spPr bwMode="auto">
          <a:xfrm>
            <a:off x="3628853" y="1661752"/>
            <a:ext cx="453067" cy="357190"/>
          </a:xfrm>
          <a:prstGeom prst="rect">
            <a:avLst/>
          </a:prstGeom>
          <a:noFill/>
          <a:ln w="9525">
            <a:noFill/>
            <a:miter lim="800000"/>
            <a:headEnd/>
            <a:tailEnd/>
          </a:ln>
        </p:spPr>
      </p:pic>
      <p:sp>
        <p:nvSpPr>
          <p:cNvPr id="66" name="Line 25"/>
          <p:cNvSpPr>
            <a:spLocks noChangeShapeType="1"/>
          </p:cNvSpPr>
          <p:nvPr/>
        </p:nvSpPr>
        <p:spPr bwMode="auto">
          <a:xfrm>
            <a:off x="1429790" y="2354910"/>
            <a:ext cx="714380"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dirty="0"/>
          </a:p>
        </p:txBody>
      </p:sp>
      <p:sp>
        <p:nvSpPr>
          <p:cNvPr id="67" name="TextBox 66"/>
          <p:cNvSpPr txBox="1"/>
          <p:nvPr/>
        </p:nvSpPr>
        <p:spPr>
          <a:xfrm>
            <a:off x="299332" y="2739411"/>
            <a:ext cx="1045414" cy="523220"/>
          </a:xfrm>
          <a:prstGeom prst="rect">
            <a:avLst/>
          </a:prstGeom>
          <a:noFill/>
        </p:spPr>
        <p:txBody>
          <a:bodyPr wrap="none" rtlCol="0">
            <a:spAutoFit/>
          </a:bodyPr>
          <a:lstStyle/>
          <a:p>
            <a:pPr algn="ctr"/>
            <a:r>
              <a:rPr lang="nl-BE" sz="1400" dirty="0">
                <a:latin typeface="+mn-lt"/>
              </a:rPr>
              <a:t>Mr. Edward</a:t>
            </a:r>
            <a:endParaRPr lang="nl-BE" sz="1400" i="0" dirty="0">
              <a:latin typeface="+mn-lt"/>
            </a:endParaRPr>
          </a:p>
          <a:p>
            <a:r>
              <a:rPr lang="nl-BE" sz="1400" i="1" dirty="0">
                <a:latin typeface="+mn-lt"/>
              </a:rPr>
              <a:t>Debit Party</a:t>
            </a:r>
            <a:endParaRPr lang="en-US" sz="1400" i="1" dirty="0">
              <a:latin typeface="+mn-lt"/>
            </a:endParaRPr>
          </a:p>
        </p:txBody>
      </p:sp>
      <p:sp>
        <p:nvSpPr>
          <p:cNvPr id="76" name="TextBox 75"/>
          <p:cNvSpPr txBox="1"/>
          <p:nvPr/>
        </p:nvSpPr>
        <p:spPr>
          <a:xfrm>
            <a:off x="7668344" y="2705353"/>
            <a:ext cx="1045414" cy="523220"/>
          </a:xfrm>
          <a:prstGeom prst="rect">
            <a:avLst/>
          </a:prstGeom>
          <a:noFill/>
        </p:spPr>
        <p:txBody>
          <a:bodyPr wrap="none" rtlCol="0">
            <a:spAutoFit/>
          </a:bodyPr>
          <a:lstStyle/>
          <a:p>
            <a:r>
              <a:rPr lang="nl-BE" sz="1400" i="1" dirty="0">
                <a:latin typeface="+mn-lt"/>
              </a:rPr>
              <a:t>Mrs. Elaine </a:t>
            </a:r>
          </a:p>
          <a:p>
            <a:r>
              <a:rPr lang="nl-BE" sz="1400" i="1" dirty="0">
                <a:latin typeface="+mn-lt"/>
              </a:rPr>
              <a:t>Credit Party</a:t>
            </a:r>
            <a:endParaRPr lang="en-US" sz="1400" i="1" dirty="0">
              <a:latin typeface="+mn-lt"/>
            </a:endParaRPr>
          </a:p>
        </p:txBody>
      </p:sp>
      <p:sp>
        <p:nvSpPr>
          <p:cNvPr id="77" name="Line 25"/>
          <p:cNvSpPr>
            <a:spLocks noChangeShapeType="1"/>
          </p:cNvSpPr>
          <p:nvPr/>
        </p:nvSpPr>
        <p:spPr bwMode="auto">
          <a:xfrm flipV="1">
            <a:off x="7000892" y="2342102"/>
            <a:ext cx="667452" cy="6778"/>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dirty="0"/>
          </a:p>
        </p:txBody>
      </p:sp>
      <p:sp>
        <p:nvSpPr>
          <p:cNvPr id="29" name="Title 5"/>
          <p:cNvSpPr>
            <a:spLocks noGrp="1"/>
          </p:cNvSpPr>
          <p:nvPr>
            <p:ph type="title"/>
          </p:nvPr>
        </p:nvSpPr>
        <p:spPr>
          <a:xfrm>
            <a:off x="1066800" y="152400"/>
            <a:ext cx="5737448" cy="785794"/>
          </a:xfrm>
        </p:spPr>
        <p:txBody>
          <a:bodyPr>
            <a:normAutofit fontScale="90000"/>
          </a:bodyPr>
          <a:lstStyle/>
          <a:p>
            <a:pPr lvl="0" algn="ctr"/>
            <a:r>
              <a:rPr lang="en-US" dirty="0"/>
              <a:t>OPF Testers View – A Case Study</a:t>
            </a:r>
            <a:br>
              <a:rPr lang="en-US" dirty="0"/>
            </a:br>
            <a:r>
              <a:rPr lang="en-US" dirty="0"/>
              <a:t>(On Us Payment)</a:t>
            </a:r>
            <a:endParaRPr lang="nl-BE" dirty="0"/>
          </a:p>
        </p:txBody>
      </p:sp>
      <p:pic>
        <p:nvPicPr>
          <p:cNvPr id="26" name="Picture 54" descr="message"/>
          <p:cNvPicPr>
            <a:picLocks noChangeAspect="1" noChangeArrowheads="1"/>
          </p:cNvPicPr>
          <p:nvPr/>
        </p:nvPicPr>
        <p:blipFill>
          <a:blip r:embed="rId5" cstate="print"/>
          <a:srcRect/>
          <a:stretch>
            <a:fillRect/>
          </a:stretch>
        </p:blipFill>
        <p:spPr bwMode="auto">
          <a:xfrm>
            <a:off x="5093766" y="1681305"/>
            <a:ext cx="453067" cy="357190"/>
          </a:xfrm>
          <a:prstGeom prst="rect">
            <a:avLst/>
          </a:prstGeom>
          <a:noFill/>
          <a:ln w="9525">
            <a:noFill/>
            <a:miter lim="800000"/>
            <a:headEnd/>
            <a:tailEnd/>
          </a:ln>
        </p:spPr>
      </p:pic>
      <p:pic>
        <p:nvPicPr>
          <p:cNvPr id="28" name="Picture 19" descr="swift"/>
          <p:cNvPicPr>
            <a:picLocks noChangeAspect="1" noChangeArrowheads="1"/>
          </p:cNvPicPr>
          <p:nvPr/>
        </p:nvPicPr>
        <p:blipFill>
          <a:blip r:embed="rId6" cstate="print"/>
          <a:srcRect/>
          <a:stretch>
            <a:fillRect/>
          </a:stretch>
        </p:blipFill>
        <p:spPr bwMode="auto">
          <a:xfrm>
            <a:off x="4360481" y="2051775"/>
            <a:ext cx="517007" cy="521186"/>
          </a:xfrm>
          <a:prstGeom prst="rect">
            <a:avLst/>
          </a:prstGeom>
          <a:noFill/>
          <a:ln w="9525">
            <a:noFill/>
            <a:miter lim="800000"/>
            <a:headEnd/>
            <a:tailEnd/>
          </a:ln>
        </p:spPr>
      </p:pic>
      <p:sp>
        <p:nvSpPr>
          <p:cNvPr id="30" name="Line 25"/>
          <p:cNvSpPr>
            <a:spLocks noChangeShapeType="1"/>
          </p:cNvSpPr>
          <p:nvPr/>
        </p:nvSpPr>
        <p:spPr bwMode="auto">
          <a:xfrm>
            <a:off x="5009694" y="2348880"/>
            <a:ext cx="916065"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dirty="0"/>
          </a:p>
        </p:txBody>
      </p:sp>
      <p:sp>
        <p:nvSpPr>
          <p:cNvPr id="31" name="Line 25"/>
          <p:cNvSpPr>
            <a:spLocks noChangeShapeType="1"/>
          </p:cNvSpPr>
          <p:nvPr/>
        </p:nvSpPr>
        <p:spPr bwMode="auto">
          <a:xfrm>
            <a:off x="3352184" y="2352387"/>
            <a:ext cx="900929" cy="13756"/>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dirty="0"/>
          </a:p>
        </p:txBody>
      </p:sp>
      <p:pic>
        <p:nvPicPr>
          <p:cNvPr id="1029" name="Picture 5" descr="C:\Users\adityaa\AppData\Local\Microsoft\Windows\Temporary Internet Files\Content.IE5\FPQD9NG8\MC90044145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51520" y="1268760"/>
            <a:ext cx="626088" cy="6260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Program Files\Microsoft Office\MEDIA\CAGCAT10\j0195384.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3261" y="1284204"/>
            <a:ext cx="466371" cy="4762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3529" y="3784972"/>
            <a:ext cx="8390230"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t>Mr. Edward wants to transfer 50 EURO to Mrs. Elaine.</a:t>
            </a:r>
          </a:p>
          <a:p>
            <a:pPr marL="285750" indent="-285750">
              <a:buFont typeface="Arial" panose="020B0604020202020204" pitchFamily="34" charset="0"/>
              <a:buChar char="•"/>
            </a:pPr>
            <a:r>
              <a:rPr lang="en-US" sz="1600" dirty="0"/>
              <a:t>Mr. Edward have an Account at Barclays Bank while Mrs. Elaine have an Account at XCT Bank -1.</a:t>
            </a:r>
          </a:p>
          <a:p>
            <a:pPr marL="285750" indent="-285750">
              <a:buFont typeface="Arial" panose="020B0604020202020204" pitchFamily="34" charset="0"/>
              <a:buChar char="•"/>
            </a:pPr>
            <a:r>
              <a:rPr lang="en-US" sz="1600" dirty="0"/>
              <a:t>Mr. Edward initiates a Payment via Mobile Banking, Internet Banking or </a:t>
            </a:r>
            <a:r>
              <a:rPr lang="en-US" sz="1600" dirty="0" err="1"/>
              <a:t>Cheque</a:t>
            </a:r>
            <a:r>
              <a:rPr lang="en-US" sz="1600" dirty="0"/>
              <a:t> Transfer.</a:t>
            </a:r>
          </a:p>
          <a:p>
            <a:pPr marL="285750" indent="-285750">
              <a:buFont typeface="Arial" panose="020B0604020202020204" pitchFamily="34" charset="0"/>
              <a:buChar char="•"/>
            </a:pPr>
            <a:r>
              <a:rPr lang="en-US" sz="1600" dirty="0"/>
              <a:t>Barclays Bank process the request from Mr. Edward while debiting his account with 50 Euro and crediting 50 Euro in its Internal Account.</a:t>
            </a:r>
          </a:p>
          <a:p>
            <a:pPr marL="285750" indent="-285750">
              <a:buFont typeface="Arial" panose="020B0604020202020204" pitchFamily="34" charset="0"/>
              <a:buChar char="•"/>
            </a:pPr>
            <a:r>
              <a:rPr lang="en-US" sz="1600" dirty="0"/>
              <a:t>Barclays Bank, to narrate this whole story, creates &amp; send a message MT103 over SwiftGateway.</a:t>
            </a:r>
          </a:p>
          <a:p>
            <a:pPr marL="285750" indent="-285750">
              <a:buFont typeface="Arial" panose="020B0604020202020204" pitchFamily="34" charset="0"/>
              <a:buChar char="•"/>
            </a:pPr>
            <a:r>
              <a:rPr lang="en-US" sz="1600" dirty="0"/>
              <a:t>From its Internal Account, Barclays Bank transfers the amount in XCT Bank -1’s Vostro Account at Barclays Bank.</a:t>
            </a:r>
          </a:p>
          <a:p>
            <a:pPr marL="285750" indent="-285750">
              <a:buFont typeface="Arial" panose="020B0604020202020204" pitchFamily="34" charset="0"/>
              <a:buChar char="•"/>
            </a:pPr>
            <a:r>
              <a:rPr lang="en-US" sz="1600" dirty="0" err="1"/>
              <a:t>SwiftGateway</a:t>
            </a:r>
            <a:r>
              <a:rPr lang="en-US" sz="1600" dirty="0"/>
              <a:t> validate the file and forward it to be received by XCT- Bank-1.</a:t>
            </a:r>
            <a:endParaRPr lang="en-US" dirty="0"/>
          </a:p>
        </p:txBody>
      </p:sp>
      <p:pic>
        <p:nvPicPr>
          <p:cNvPr id="1033" name="Picture 9" descr="C:\Users\adityaa\AppData\Local\Microsoft\Windows\Temporary Internet Files\Content.IE5\9F7FKEJC\MC900390786[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84368" y="1767378"/>
            <a:ext cx="990407" cy="94154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adityaa\AppData\Local\Microsoft\Windows\Temporary Internet Files\Content.IE5\TR20MK1T\MC900445037[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8995" y="1904875"/>
            <a:ext cx="629348" cy="81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36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fade">
                                      <p:cBhvr>
                                        <p:cTn id="7" dur="1000"/>
                                        <p:tgtEl>
                                          <p:spTgt spid="1036"/>
                                        </p:tgtEl>
                                      </p:cBhvr>
                                    </p:animEffect>
                                    <p:anim calcmode="lin" valueType="num">
                                      <p:cBhvr>
                                        <p:cTn id="8" dur="1000" fill="hold"/>
                                        <p:tgtEl>
                                          <p:spTgt spid="1036"/>
                                        </p:tgtEl>
                                        <p:attrNameLst>
                                          <p:attrName>ppt_x</p:attrName>
                                        </p:attrNameLst>
                                      </p:cBhvr>
                                      <p:tavLst>
                                        <p:tav tm="0">
                                          <p:val>
                                            <p:strVal val="#ppt_x"/>
                                          </p:val>
                                        </p:tav>
                                        <p:tav tm="100000">
                                          <p:val>
                                            <p:strVal val="#ppt_x"/>
                                          </p:val>
                                        </p:tav>
                                      </p:tavLst>
                                    </p:anim>
                                    <p:anim calcmode="lin" valueType="num">
                                      <p:cBhvr>
                                        <p:cTn id="9" dur="1000" fill="hold"/>
                                        <p:tgtEl>
                                          <p:spTgt spid="10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1000"/>
                                        <p:tgtEl>
                                          <p:spTgt spid="76"/>
                                        </p:tgtEl>
                                      </p:cBhvr>
                                    </p:animEffect>
                                    <p:anim calcmode="lin" valueType="num">
                                      <p:cBhvr>
                                        <p:cTn id="18" dur="1000" fill="hold"/>
                                        <p:tgtEl>
                                          <p:spTgt spid="76"/>
                                        </p:tgtEl>
                                        <p:attrNameLst>
                                          <p:attrName>ppt_x</p:attrName>
                                        </p:attrNameLst>
                                      </p:cBhvr>
                                      <p:tavLst>
                                        <p:tav tm="0">
                                          <p:val>
                                            <p:strVal val="#ppt_x"/>
                                          </p:val>
                                        </p:tav>
                                        <p:tav tm="100000">
                                          <p:val>
                                            <p:strVal val="#ppt_x"/>
                                          </p:val>
                                        </p:tav>
                                      </p:tavLst>
                                    </p:anim>
                                    <p:anim calcmode="lin" valueType="num">
                                      <p:cBhvr>
                                        <p:cTn id="19" dur="1000" fill="hold"/>
                                        <p:tgtEl>
                                          <p:spTgt spid="7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33"/>
                                        </p:tgtEl>
                                        <p:attrNameLst>
                                          <p:attrName>style.visibility</p:attrName>
                                        </p:attrNameLst>
                                      </p:cBhvr>
                                      <p:to>
                                        <p:strVal val="visible"/>
                                      </p:to>
                                    </p:set>
                                    <p:animEffect transition="in" filter="fade">
                                      <p:cBhvr>
                                        <p:cTn id="22" dur="1000"/>
                                        <p:tgtEl>
                                          <p:spTgt spid="1033"/>
                                        </p:tgtEl>
                                      </p:cBhvr>
                                    </p:animEffect>
                                    <p:anim calcmode="lin" valueType="num">
                                      <p:cBhvr>
                                        <p:cTn id="23" dur="1000" fill="hold"/>
                                        <p:tgtEl>
                                          <p:spTgt spid="1033"/>
                                        </p:tgtEl>
                                        <p:attrNameLst>
                                          <p:attrName>ppt_x</p:attrName>
                                        </p:attrNameLst>
                                      </p:cBhvr>
                                      <p:tavLst>
                                        <p:tav tm="0">
                                          <p:val>
                                            <p:strVal val="#ppt_x"/>
                                          </p:val>
                                        </p:tav>
                                        <p:tav tm="100000">
                                          <p:val>
                                            <p:strVal val="#ppt_x"/>
                                          </p:val>
                                        </p:tav>
                                      </p:tavLst>
                                    </p:anim>
                                    <p:anim calcmode="lin" valueType="num">
                                      <p:cBhvr>
                                        <p:cTn id="24" dur="1000" fill="hold"/>
                                        <p:tgtEl>
                                          <p:spTgt spid="103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1000"/>
                                        <p:tgtEl>
                                          <p:spTgt spid="4">
                                            <p:txEl>
                                              <p:pRg st="0" end="0"/>
                                            </p:txEl>
                                          </p:spTgt>
                                        </p:tgtEl>
                                      </p:cBhvr>
                                    </p:animEffect>
                                    <p:anim calcmode="lin" valueType="num">
                                      <p:cBhvr>
                                        <p:cTn id="2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fade">
                                      <p:cBhvr>
                                        <p:cTn id="44" dur="1000"/>
                                        <p:tgtEl>
                                          <p:spTgt spid="78"/>
                                        </p:tgtEl>
                                      </p:cBhvr>
                                    </p:animEffect>
                                    <p:anim calcmode="lin" valueType="num">
                                      <p:cBhvr>
                                        <p:cTn id="45" dur="1000" fill="hold"/>
                                        <p:tgtEl>
                                          <p:spTgt spid="78"/>
                                        </p:tgtEl>
                                        <p:attrNameLst>
                                          <p:attrName>ppt_x</p:attrName>
                                        </p:attrNameLst>
                                      </p:cBhvr>
                                      <p:tavLst>
                                        <p:tav tm="0">
                                          <p:val>
                                            <p:strVal val="#ppt_x"/>
                                          </p:val>
                                        </p:tav>
                                        <p:tav tm="100000">
                                          <p:val>
                                            <p:strVal val="#ppt_x"/>
                                          </p:val>
                                        </p:tav>
                                      </p:tavLst>
                                    </p:anim>
                                    <p:anim calcmode="lin" valueType="num">
                                      <p:cBhvr>
                                        <p:cTn id="46" dur="1000" fill="hold"/>
                                        <p:tgtEl>
                                          <p:spTgt spid="7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1000"/>
                                        <p:tgtEl>
                                          <p:spTgt spid="66"/>
                                        </p:tgtEl>
                                      </p:cBhvr>
                                    </p:animEffect>
                                    <p:anim calcmode="lin" valueType="num">
                                      <p:cBhvr>
                                        <p:cTn id="50" dur="1000" fill="hold"/>
                                        <p:tgtEl>
                                          <p:spTgt spid="66"/>
                                        </p:tgtEl>
                                        <p:attrNameLst>
                                          <p:attrName>ppt_x</p:attrName>
                                        </p:attrNameLst>
                                      </p:cBhvr>
                                      <p:tavLst>
                                        <p:tav tm="0">
                                          <p:val>
                                            <p:strVal val="#ppt_x"/>
                                          </p:val>
                                        </p:tav>
                                        <p:tav tm="100000">
                                          <p:val>
                                            <p:strVal val="#ppt_x"/>
                                          </p:val>
                                        </p:tav>
                                      </p:tavLst>
                                    </p:anim>
                                    <p:anim calcmode="lin" valueType="num">
                                      <p:cBhvr>
                                        <p:cTn id="51" dur="1000" fill="hold"/>
                                        <p:tgtEl>
                                          <p:spTgt spid="6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
                                            <p:txEl>
                                              <p:pRg st="1" end="1"/>
                                            </p:txEl>
                                          </p:spTgt>
                                        </p:tgtEl>
                                        <p:attrNameLst>
                                          <p:attrName>style.visibility</p:attrName>
                                        </p:attrNameLst>
                                      </p:cBhvr>
                                      <p:to>
                                        <p:strVal val="visible"/>
                                      </p:to>
                                    </p:set>
                                    <p:animEffect transition="in" filter="fade">
                                      <p:cBhvr>
                                        <p:cTn id="54" dur="1000"/>
                                        <p:tgtEl>
                                          <p:spTgt spid="4">
                                            <p:txEl>
                                              <p:pRg st="1" end="1"/>
                                            </p:txEl>
                                          </p:spTgt>
                                        </p:tgtEl>
                                      </p:cBhvr>
                                    </p:animEffect>
                                    <p:anim calcmode="lin" valueType="num">
                                      <p:cBhvr>
                                        <p:cTn id="5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5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anim calcmode="lin" valueType="num">
                                      <p:cBhvr>
                                        <p:cTn id="60" dur="1000" fill="hold"/>
                                        <p:tgtEl>
                                          <p:spTgt spid="16"/>
                                        </p:tgtEl>
                                        <p:attrNameLst>
                                          <p:attrName>ppt_x</p:attrName>
                                        </p:attrNameLst>
                                      </p:cBhvr>
                                      <p:tavLst>
                                        <p:tav tm="0">
                                          <p:val>
                                            <p:strVal val="#ppt_x"/>
                                          </p:val>
                                        </p:tav>
                                        <p:tav tm="100000">
                                          <p:val>
                                            <p:strVal val="#ppt_x"/>
                                          </p:val>
                                        </p:tav>
                                      </p:tavLst>
                                    </p:anim>
                                    <p:anim calcmode="lin" valueType="num">
                                      <p:cBhvr>
                                        <p:cTn id="61" dur="1000" fill="hold"/>
                                        <p:tgtEl>
                                          <p:spTgt spid="1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anim calcmode="lin" valueType="num">
                                      <p:cBhvr>
                                        <p:cTn id="65" dur="1000" fill="hold"/>
                                        <p:tgtEl>
                                          <p:spTgt spid="15"/>
                                        </p:tgtEl>
                                        <p:attrNameLst>
                                          <p:attrName>ppt_x</p:attrName>
                                        </p:attrNameLst>
                                      </p:cBhvr>
                                      <p:tavLst>
                                        <p:tav tm="0">
                                          <p:val>
                                            <p:strVal val="#ppt_x"/>
                                          </p:val>
                                        </p:tav>
                                        <p:tav tm="100000">
                                          <p:val>
                                            <p:strVal val="#ppt_x"/>
                                          </p:val>
                                        </p:tav>
                                      </p:tavLst>
                                    </p:anim>
                                    <p:anim calcmode="lin" valueType="num">
                                      <p:cBhvr>
                                        <p:cTn id="66" dur="1000" fill="hold"/>
                                        <p:tgtEl>
                                          <p:spTgt spid="15"/>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1000"/>
                                        <p:tgtEl>
                                          <p:spTgt spid="21"/>
                                        </p:tgtEl>
                                      </p:cBhvr>
                                    </p:animEffect>
                                    <p:anim calcmode="lin" valueType="num">
                                      <p:cBhvr>
                                        <p:cTn id="70" dur="1000" fill="hold"/>
                                        <p:tgtEl>
                                          <p:spTgt spid="21"/>
                                        </p:tgtEl>
                                        <p:attrNameLst>
                                          <p:attrName>ppt_x</p:attrName>
                                        </p:attrNameLst>
                                      </p:cBhvr>
                                      <p:tavLst>
                                        <p:tav tm="0">
                                          <p:val>
                                            <p:strVal val="#ppt_x"/>
                                          </p:val>
                                        </p:tav>
                                        <p:tav tm="100000">
                                          <p:val>
                                            <p:strVal val="#ppt_x"/>
                                          </p:val>
                                        </p:tav>
                                      </p:tavLst>
                                    </p:anim>
                                    <p:anim calcmode="lin" valueType="num">
                                      <p:cBhvr>
                                        <p:cTn id="71" dur="1000" fill="hold"/>
                                        <p:tgtEl>
                                          <p:spTgt spid="21"/>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77"/>
                                        </p:tgtEl>
                                        <p:attrNameLst>
                                          <p:attrName>style.visibility</p:attrName>
                                        </p:attrNameLst>
                                      </p:cBhvr>
                                      <p:to>
                                        <p:strVal val="visible"/>
                                      </p:to>
                                    </p:set>
                                    <p:animEffect transition="in" filter="fade">
                                      <p:cBhvr>
                                        <p:cTn id="74" dur="1000"/>
                                        <p:tgtEl>
                                          <p:spTgt spid="77"/>
                                        </p:tgtEl>
                                      </p:cBhvr>
                                    </p:animEffect>
                                    <p:anim calcmode="lin" valueType="num">
                                      <p:cBhvr>
                                        <p:cTn id="75" dur="1000" fill="hold"/>
                                        <p:tgtEl>
                                          <p:spTgt spid="77"/>
                                        </p:tgtEl>
                                        <p:attrNameLst>
                                          <p:attrName>ppt_x</p:attrName>
                                        </p:attrNameLst>
                                      </p:cBhvr>
                                      <p:tavLst>
                                        <p:tav tm="0">
                                          <p:val>
                                            <p:strVal val="#ppt_x"/>
                                          </p:val>
                                        </p:tav>
                                        <p:tav tm="100000">
                                          <p:val>
                                            <p:strVal val="#ppt_x"/>
                                          </p:val>
                                        </p:tav>
                                      </p:tavLst>
                                    </p:anim>
                                    <p:anim calcmode="lin" valueType="num">
                                      <p:cBhvr>
                                        <p:cTn id="76"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1030"/>
                                        </p:tgtEl>
                                        <p:attrNameLst>
                                          <p:attrName>style.visibility</p:attrName>
                                        </p:attrNameLst>
                                      </p:cBhvr>
                                      <p:to>
                                        <p:strVal val="visible"/>
                                      </p:to>
                                    </p:set>
                                    <p:animEffect transition="in" filter="fade">
                                      <p:cBhvr>
                                        <p:cTn id="81" dur="1000"/>
                                        <p:tgtEl>
                                          <p:spTgt spid="1030"/>
                                        </p:tgtEl>
                                      </p:cBhvr>
                                    </p:animEffect>
                                    <p:anim calcmode="lin" valueType="num">
                                      <p:cBhvr>
                                        <p:cTn id="82" dur="1000" fill="hold"/>
                                        <p:tgtEl>
                                          <p:spTgt spid="1030"/>
                                        </p:tgtEl>
                                        <p:attrNameLst>
                                          <p:attrName>ppt_x</p:attrName>
                                        </p:attrNameLst>
                                      </p:cBhvr>
                                      <p:tavLst>
                                        <p:tav tm="0">
                                          <p:val>
                                            <p:strVal val="#ppt_x"/>
                                          </p:val>
                                        </p:tav>
                                        <p:tav tm="100000">
                                          <p:val>
                                            <p:strVal val="#ppt_x"/>
                                          </p:val>
                                        </p:tav>
                                      </p:tavLst>
                                    </p:anim>
                                    <p:anim calcmode="lin" valueType="num">
                                      <p:cBhvr>
                                        <p:cTn id="83" dur="1000" fill="hold"/>
                                        <p:tgtEl>
                                          <p:spTgt spid="1030"/>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1029"/>
                                        </p:tgtEl>
                                        <p:attrNameLst>
                                          <p:attrName>style.visibility</p:attrName>
                                        </p:attrNameLst>
                                      </p:cBhvr>
                                      <p:to>
                                        <p:strVal val="visible"/>
                                      </p:to>
                                    </p:set>
                                    <p:animEffect transition="in" filter="fade">
                                      <p:cBhvr>
                                        <p:cTn id="86" dur="1000"/>
                                        <p:tgtEl>
                                          <p:spTgt spid="1029"/>
                                        </p:tgtEl>
                                      </p:cBhvr>
                                    </p:animEffect>
                                    <p:anim calcmode="lin" valueType="num">
                                      <p:cBhvr>
                                        <p:cTn id="87" dur="1000" fill="hold"/>
                                        <p:tgtEl>
                                          <p:spTgt spid="1029"/>
                                        </p:tgtEl>
                                        <p:attrNameLst>
                                          <p:attrName>ppt_x</p:attrName>
                                        </p:attrNameLst>
                                      </p:cBhvr>
                                      <p:tavLst>
                                        <p:tav tm="0">
                                          <p:val>
                                            <p:strVal val="#ppt_x"/>
                                          </p:val>
                                        </p:tav>
                                        <p:tav tm="100000">
                                          <p:val>
                                            <p:strVal val="#ppt_x"/>
                                          </p:val>
                                        </p:tav>
                                      </p:tavLst>
                                    </p:anim>
                                    <p:anim calcmode="lin" valueType="num">
                                      <p:cBhvr>
                                        <p:cTn id="88" dur="1000" fill="hold"/>
                                        <p:tgtEl>
                                          <p:spTgt spid="1029"/>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4">
                                            <p:txEl>
                                              <p:pRg st="2" end="2"/>
                                            </p:txEl>
                                          </p:spTgt>
                                        </p:tgtEl>
                                        <p:attrNameLst>
                                          <p:attrName>style.visibility</p:attrName>
                                        </p:attrNameLst>
                                      </p:cBhvr>
                                      <p:to>
                                        <p:strVal val="visible"/>
                                      </p:to>
                                    </p:set>
                                    <p:animEffect transition="in" filter="fade">
                                      <p:cBhvr>
                                        <p:cTn id="91" dur="1000"/>
                                        <p:tgtEl>
                                          <p:spTgt spid="4">
                                            <p:txEl>
                                              <p:pRg st="2" end="2"/>
                                            </p:txEl>
                                          </p:spTgt>
                                        </p:tgtEl>
                                      </p:cBhvr>
                                    </p:animEffect>
                                    <p:anim calcmode="lin" valueType="num">
                                      <p:cBhvr>
                                        <p:cTn id="9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1000"/>
                                        <p:tgtEl>
                                          <p:spTgt spid="38"/>
                                        </p:tgtEl>
                                      </p:cBhvr>
                                    </p:animEffect>
                                    <p:anim calcmode="lin" valueType="num">
                                      <p:cBhvr>
                                        <p:cTn id="99" dur="1000" fill="hold"/>
                                        <p:tgtEl>
                                          <p:spTgt spid="38"/>
                                        </p:tgtEl>
                                        <p:attrNameLst>
                                          <p:attrName>ppt_x</p:attrName>
                                        </p:attrNameLst>
                                      </p:cBhvr>
                                      <p:tavLst>
                                        <p:tav tm="0">
                                          <p:val>
                                            <p:strVal val="#ppt_x"/>
                                          </p:val>
                                        </p:tav>
                                        <p:tav tm="100000">
                                          <p:val>
                                            <p:strVal val="#ppt_x"/>
                                          </p:val>
                                        </p:tav>
                                      </p:tavLst>
                                    </p:anim>
                                    <p:anim calcmode="lin" valueType="num">
                                      <p:cBhvr>
                                        <p:cTn id="100" dur="1000" fill="hold"/>
                                        <p:tgtEl>
                                          <p:spTgt spid="38"/>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4">
                                            <p:txEl>
                                              <p:pRg st="3" end="3"/>
                                            </p:txEl>
                                          </p:spTgt>
                                        </p:tgtEl>
                                        <p:attrNameLst>
                                          <p:attrName>style.visibility</p:attrName>
                                        </p:attrNameLst>
                                      </p:cBhvr>
                                      <p:to>
                                        <p:strVal val="visible"/>
                                      </p:to>
                                    </p:set>
                                    <p:animEffect transition="in" filter="fade">
                                      <p:cBhvr>
                                        <p:cTn id="103" dur="1000"/>
                                        <p:tgtEl>
                                          <p:spTgt spid="4">
                                            <p:txEl>
                                              <p:pRg st="3" end="3"/>
                                            </p:txEl>
                                          </p:spTgt>
                                        </p:tgtEl>
                                      </p:cBhvr>
                                    </p:animEffect>
                                    <p:anim calcmode="lin" valueType="num">
                                      <p:cBhvr>
                                        <p:cTn id="104"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05"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fade">
                                      <p:cBhvr>
                                        <p:cTn id="108" dur="1000"/>
                                        <p:tgtEl>
                                          <p:spTgt spid="27"/>
                                        </p:tgtEl>
                                      </p:cBhvr>
                                    </p:animEffect>
                                    <p:anim calcmode="lin" valueType="num">
                                      <p:cBhvr>
                                        <p:cTn id="109" dur="1000" fill="hold"/>
                                        <p:tgtEl>
                                          <p:spTgt spid="27"/>
                                        </p:tgtEl>
                                        <p:attrNameLst>
                                          <p:attrName>ppt_x</p:attrName>
                                        </p:attrNameLst>
                                      </p:cBhvr>
                                      <p:tavLst>
                                        <p:tav tm="0">
                                          <p:val>
                                            <p:strVal val="#ppt_x"/>
                                          </p:val>
                                        </p:tav>
                                        <p:tav tm="100000">
                                          <p:val>
                                            <p:strVal val="#ppt_x"/>
                                          </p:val>
                                        </p:tav>
                                      </p:tavLst>
                                    </p:anim>
                                    <p:anim calcmode="lin" valueType="num">
                                      <p:cBhvr>
                                        <p:cTn id="110" dur="1000" fill="hold"/>
                                        <p:tgtEl>
                                          <p:spTgt spid="27"/>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31"/>
                                        </p:tgtEl>
                                        <p:attrNameLst>
                                          <p:attrName>style.visibility</p:attrName>
                                        </p:attrNameLst>
                                      </p:cBhvr>
                                      <p:to>
                                        <p:strVal val="visible"/>
                                      </p:to>
                                    </p:set>
                                    <p:animEffect transition="in" filter="fade">
                                      <p:cBhvr>
                                        <p:cTn id="113" dur="1000"/>
                                        <p:tgtEl>
                                          <p:spTgt spid="31"/>
                                        </p:tgtEl>
                                      </p:cBhvr>
                                    </p:animEffect>
                                    <p:anim calcmode="lin" valueType="num">
                                      <p:cBhvr>
                                        <p:cTn id="114" dur="1000" fill="hold"/>
                                        <p:tgtEl>
                                          <p:spTgt spid="31"/>
                                        </p:tgtEl>
                                        <p:attrNameLst>
                                          <p:attrName>ppt_x</p:attrName>
                                        </p:attrNameLst>
                                      </p:cBhvr>
                                      <p:tavLst>
                                        <p:tav tm="0">
                                          <p:val>
                                            <p:strVal val="#ppt_x"/>
                                          </p:val>
                                        </p:tav>
                                        <p:tav tm="100000">
                                          <p:val>
                                            <p:strVal val="#ppt_x"/>
                                          </p:val>
                                        </p:tav>
                                      </p:tavLst>
                                    </p:anim>
                                    <p:anim calcmode="lin" valueType="num">
                                      <p:cBhvr>
                                        <p:cTn id="115" dur="1000" fill="hold"/>
                                        <p:tgtEl>
                                          <p:spTgt spid="31"/>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1000"/>
                                        <p:tgtEl>
                                          <p:spTgt spid="28"/>
                                        </p:tgtEl>
                                      </p:cBhvr>
                                    </p:animEffect>
                                    <p:anim calcmode="lin" valueType="num">
                                      <p:cBhvr>
                                        <p:cTn id="119" dur="1000" fill="hold"/>
                                        <p:tgtEl>
                                          <p:spTgt spid="28"/>
                                        </p:tgtEl>
                                        <p:attrNameLst>
                                          <p:attrName>ppt_x</p:attrName>
                                        </p:attrNameLst>
                                      </p:cBhvr>
                                      <p:tavLst>
                                        <p:tav tm="0">
                                          <p:val>
                                            <p:strVal val="#ppt_x"/>
                                          </p:val>
                                        </p:tav>
                                        <p:tav tm="100000">
                                          <p:val>
                                            <p:strVal val="#ppt_x"/>
                                          </p:val>
                                        </p:tav>
                                      </p:tavLst>
                                    </p:anim>
                                    <p:anim calcmode="lin" valueType="num">
                                      <p:cBhvr>
                                        <p:cTn id="120" dur="1000" fill="hold"/>
                                        <p:tgtEl>
                                          <p:spTgt spid="28"/>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4">
                                            <p:txEl>
                                              <p:pRg st="4" end="4"/>
                                            </p:txEl>
                                          </p:spTgt>
                                        </p:tgtEl>
                                        <p:attrNameLst>
                                          <p:attrName>style.visibility</p:attrName>
                                        </p:attrNameLst>
                                      </p:cBhvr>
                                      <p:to>
                                        <p:strVal val="visible"/>
                                      </p:to>
                                    </p:set>
                                    <p:animEffect transition="in" filter="fade">
                                      <p:cBhvr>
                                        <p:cTn id="123" dur="1000"/>
                                        <p:tgtEl>
                                          <p:spTgt spid="4">
                                            <p:txEl>
                                              <p:pRg st="4" end="4"/>
                                            </p:txEl>
                                          </p:spTgt>
                                        </p:tgtEl>
                                      </p:cBhvr>
                                    </p:animEffect>
                                    <p:anim calcmode="lin" valueType="num">
                                      <p:cBhvr>
                                        <p:cTn id="12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25"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32"/>
                                        </p:tgtEl>
                                        <p:attrNameLst>
                                          <p:attrName>style.visibility</p:attrName>
                                        </p:attrNameLst>
                                      </p:cBhvr>
                                      <p:to>
                                        <p:strVal val="visible"/>
                                      </p:to>
                                    </p:set>
                                    <p:animEffect transition="in" filter="fade">
                                      <p:cBhvr>
                                        <p:cTn id="130" dur="1000"/>
                                        <p:tgtEl>
                                          <p:spTgt spid="32"/>
                                        </p:tgtEl>
                                      </p:cBhvr>
                                    </p:animEffect>
                                    <p:anim calcmode="lin" valueType="num">
                                      <p:cBhvr>
                                        <p:cTn id="131" dur="1000" fill="hold"/>
                                        <p:tgtEl>
                                          <p:spTgt spid="32"/>
                                        </p:tgtEl>
                                        <p:attrNameLst>
                                          <p:attrName>ppt_x</p:attrName>
                                        </p:attrNameLst>
                                      </p:cBhvr>
                                      <p:tavLst>
                                        <p:tav tm="0">
                                          <p:val>
                                            <p:strVal val="#ppt_x"/>
                                          </p:val>
                                        </p:tav>
                                        <p:tav tm="100000">
                                          <p:val>
                                            <p:strVal val="#ppt_x"/>
                                          </p:val>
                                        </p:tav>
                                      </p:tavLst>
                                    </p:anim>
                                    <p:anim calcmode="lin" valueType="num">
                                      <p:cBhvr>
                                        <p:cTn id="132" dur="1000" fill="hold"/>
                                        <p:tgtEl>
                                          <p:spTgt spid="32"/>
                                        </p:tgtEl>
                                        <p:attrNameLst>
                                          <p:attrName>ppt_y</p:attrName>
                                        </p:attrNameLst>
                                      </p:cBhvr>
                                      <p:tavLst>
                                        <p:tav tm="0">
                                          <p:val>
                                            <p:strVal val="#ppt_y+.1"/>
                                          </p:val>
                                        </p:tav>
                                        <p:tav tm="100000">
                                          <p:val>
                                            <p:strVal val="#ppt_y"/>
                                          </p:val>
                                        </p:tav>
                                      </p:tavLst>
                                    </p:anim>
                                  </p:childTnLst>
                                </p:cTn>
                              </p:par>
                              <p:par>
                                <p:cTn id="133" presetID="42" presetClass="entr" presetSubtype="0" fill="hold" nodeType="withEffect">
                                  <p:stCondLst>
                                    <p:cond delay="0"/>
                                  </p:stCondLst>
                                  <p:childTnLst>
                                    <p:set>
                                      <p:cBhvr>
                                        <p:cTn id="134" dur="1" fill="hold">
                                          <p:stCondLst>
                                            <p:cond delay="0"/>
                                          </p:stCondLst>
                                        </p:cTn>
                                        <p:tgtEl>
                                          <p:spTgt spid="4">
                                            <p:txEl>
                                              <p:pRg st="5" end="5"/>
                                            </p:txEl>
                                          </p:spTgt>
                                        </p:tgtEl>
                                        <p:attrNameLst>
                                          <p:attrName>style.visibility</p:attrName>
                                        </p:attrNameLst>
                                      </p:cBhvr>
                                      <p:to>
                                        <p:strVal val="visible"/>
                                      </p:to>
                                    </p:set>
                                    <p:animEffect transition="in" filter="fade">
                                      <p:cBhvr>
                                        <p:cTn id="135" dur="1000"/>
                                        <p:tgtEl>
                                          <p:spTgt spid="4">
                                            <p:txEl>
                                              <p:pRg st="5" end="5"/>
                                            </p:txEl>
                                          </p:spTgt>
                                        </p:tgtEl>
                                      </p:cBhvr>
                                    </p:animEffect>
                                    <p:anim calcmode="lin" valueType="num">
                                      <p:cBhvr>
                                        <p:cTn id="13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37" dur="1000" fill="hold"/>
                                        <p:tgtEl>
                                          <p:spTgt spid="4">
                                            <p:txEl>
                                              <p:pRg st="5" end="5"/>
                                            </p:txEl>
                                          </p:spTgt>
                                        </p:tgtEl>
                                        <p:attrNameLst>
                                          <p:attrName>ppt_y</p:attrName>
                                        </p:attrNameLst>
                                      </p:cBhvr>
                                      <p:tavLst>
                                        <p:tav tm="0">
                                          <p:val>
                                            <p:strVal val="#ppt_y+.1"/>
                                          </p:val>
                                        </p:tav>
                                        <p:tav tm="100000">
                                          <p:val>
                                            <p:strVal val="#ppt_y"/>
                                          </p:val>
                                        </p:tav>
                                      </p:tavLst>
                                    </p:anim>
                                  </p:childTnLst>
                                </p:cTn>
                              </p:par>
                              <p:par>
                                <p:cTn id="138" presetID="42" presetClass="entr" presetSubtype="0" fill="hold" nodeType="withEffect">
                                  <p:stCondLst>
                                    <p:cond delay="0"/>
                                  </p:stCondLst>
                                  <p:childTnLst>
                                    <p:set>
                                      <p:cBhvr>
                                        <p:cTn id="139" dur="1" fill="hold">
                                          <p:stCondLst>
                                            <p:cond delay="0"/>
                                          </p:stCondLst>
                                        </p:cTn>
                                        <p:tgtEl>
                                          <p:spTgt spid="26"/>
                                        </p:tgtEl>
                                        <p:attrNameLst>
                                          <p:attrName>style.visibility</p:attrName>
                                        </p:attrNameLst>
                                      </p:cBhvr>
                                      <p:to>
                                        <p:strVal val="visible"/>
                                      </p:to>
                                    </p:set>
                                    <p:animEffect transition="in" filter="fade">
                                      <p:cBhvr>
                                        <p:cTn id="140" dur="1000"/>
                                        <p:tgtEl>
                                          <p:spTgt spid="26"/>
                                        </p:tgtEl>
                                      </p:cBhvr>
                                    </p:animEffect>
                                    <p:anim calcmode="lin" valueType="num">
                                      <p:cBhvr>
                                        <p:cTn id="141" dur="1000" fill="hold"/>
                                        <p:tgtEl>
                                          <p:spTgt spid="26"/>
                                        </p:tgtEl>
                                        <p:attrNameLst>
                                          <p:attrName>ppt_x</p:attrName>
                                        </p:attrNameLst>
                                      </p:cBhvr>
                                      <p:tavLst>
                                        <p:tav tm="0">
                                          <p:val>
                                            <p:strVal val="#ppt_x"/>
                                          </p:val>
                                        </p:tav>
                                        <p:tav tm="100000">
                                          <p:val>
                                            <p:strVal val="#ppt_x"/>
                                          </p:val>
                                        </p:tav>
                                      </p:tavLst>
                                    </p:anim>
                                    <p:anim calcmode="lin" valueType="num">
                                      <p:cBhvr>
                                        <p:cTn id="142" dur="1000" fill="hold"/>
                                        <p:tgtEl>
                                          <p:spTgt spid="26"/>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30"/>
                                        </p:tgtEl>
                                        <p:attrNameLst>
                                          <p:attrName>style.visibility</p:attrName>
                                        </p:attrNameLst>
                                      </p:cBhvr>
                                      <p:to>
                                        <p:strVal val="visible"/>
                                      </p:to>
                                    </p:set>
                                    <p:animEffect transition="in" filter="fade">
                                      <p:cBhvr>
                                        <p:cTn id="145" dur="1000"/>
                                        <p:tgtEl>
                                          <p:spTgt spid="30"/>
                                        </p:tgtEl>
                                      </p:cBhvr>
                                    </p:animEffect>
                                    <p:anim calcmode="lin" valueType="num">
                                      <p:cBhvr>
                                        <p:cTn id="146" dur="1000" fill="hold"/>
                                        <p:tgtEl>
                                          <p:spTgt spid="30"/>
                                        </p:tgtEl>
                                        <p:attrNameLst>
                                          <p:attrName>ppt_x</p:attrName>
                                        </p:attrNameLst>
                                      </p:cBhvr>
                                      <p:tavLst>
                                        <p:tav tm="0">
                                          <p:val>
                                            <p:strVal val="#ppt_x"/>
                                          </p:val>
                                        </p:tav>
                                        <p:tav tm="100000">
                                          <p:val>
                                            <p:strVal val="#ppt_x"/>
                                          </p:val>
                                        </p:tav>
                                      </p:tavLst>
                                    </p:anim>
                                    <p:anim calcmode="lin" valueType="num">
                                      <p:cBhvr>
                                        <p:cTn id="14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nodeType="clickEffect">
                                  <p:stCondLst>
                                    <p:cond delay="0"/>
                                  </p:stCondLst>
                                  <p:childTnLst>
                                    <p:set>
                                      <p:cBhvr>
                                        <p:cTn id="151" dur="1" fill="hold">
                                          <p:stCondLst>
                                            <p:cond delay="0"/>
                                          </p:stCondLst>
                                        </p:cTn>
                                        <p:tgtEl>
                                          <p:spTgt spid="4">
                                            <p:txEl>
                                              <p:pRg st="6" end="6"/>
                                            </p:txEl>
                                          </p:spTgt>
                                        </p:tgtEl>
                                        <p:attrNameLst>
                                          <p:attrName>style.visibility</p:attrName>
                                        </p:attrNameLst>
                                      </p:cBhvr>
                                      <p:to>
                                        <p:strVal val="visible"/>
                                      </p:to>
                                    </p:set>
                                    <p:animEffect transition="in" filter="fade">
                                      <p:cBhvr>
                                        <p:cTn id="152" dur="1000"/>
                                        <p:tgtEl>
                                          <p:spTgt spid="4">
                                            <p:txEl>
                                              <p:pRg st="6" end="6"/>
                                            </p:txEl>
                                          </p:spTgt>
                                        </p:tgtEl>
                                      </p:cBhvr>
                                    </p:animEffect>
                                    <p:anim calcmode="lin" valueType="num">
                                      <p:cBhvr>
                                        <p:cTn id="15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5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32" grpId="0"/>
      <p:bldP spid="27" grpId="0"/>
      <p:bldP spid="66" grpId="0" animBg="1"/>
      <p:bldP spid="67" grpId="0"/>
      <p:bldP spid="76" grpId="0"/>
      <p:bldP spid="77" grpId="0" animBg="1"/>
      <p:bldP spid="30" grpId="0" animBg="1"/>
      <p:bldP spid="3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7681664" cy="785794"/>
          </a:xfrm>
        </p:spPr>
        <p:txBody>
          <a:bodyPr>
            <a:normAutofit/>
          </a:bodyPr>
          <a:lstStyle/>
          <a:p>
            <a:pPr lvl="0"/>
            <a:r>
              <a:rPr lang="en-US" dirty="0"/>
              <a:t>Sample Payment message MT File.</a:t>
            </a:r>
            <a:endParaRPr lang="nl-BE" dirty="0"/>
          </a:p>
        </p:txBody>
      </p:sp>
      <p:sp>
        <p:nvSpPr>
          <p:cNvPr id="2" name="TextBox 1"/>
          <p:cNvSpPr txBox="1"/>
          <p:nvPr/>
        </p:nvSpPr>
        <p:spPr>
          <a:xfrm>
            <a:off x="251520" y="4797152"/>
            <a:ext cx="8784976" cy="646331"/>
          </a:xfrm>
          <a:prstGeom prst="rect">
            <a:avLst/>
          </a:prstGeom>
          <a:noFill/>
        </p:spPr>
        <p:txBody>
          <a:bodyPr wrap="square" rtlCol="0">
            <a:spAutoFit/>
          </a:bodyPr>
          <a:lstStyle/>
          <a:p>
            <a:r>
              <a:rPr lang="en-US" dirty="0"/>
              <a:t>Above is sample payment </a:t>
            </a:r>
            <a:r>
              <a:rPr lang="en-US" b="1" dirty="0"/>
              <a:t>*.txt</a:t>
            </a:r>
            <a:r>
              <a:rPr lang="en-US" dirty="0"/>
              <a:t> file (a Swift MT payment) that would enter into the bank application where XCT is implemented.</a:t>
            </a: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19" y="1340768"/>
            <a:ext cx="8650601" cy="2664296"/>
          </a:xfrm>
          <a:prstGeom prst="rect">
            <a:avLst/>
          </a:prstGeom>
          <a:noFill/>
          <a:ln w="9525">
            <a:solidFill>
              <a:schemeClr val="tx1"/>
            </a:solidFill>
            <a:miter lim="800000"/>
            <a:headEnd/>
            <a:tailEnd/>
          </a:ln>
          <a:effectLst>
            <a:glow rad="101600">
              <a:schemeClr val="accent2">
                <a:satMod val="175000"/>
                <a:alpha val="40000"/>
              </a:schemeClr>
            </a:glow>
          </a:effectLst>
          <a:extLst>
            <a:ext uri="{909E8E84-426E-40DD-AFC4-6F175D3DCCD1}">
              <a14:hiddenFill xmlns:a14="http://schemas.microsoft.com/office/drawing/2010/main">
                <a:solidFill>
                  <a:schemeClr val="accent1"/>
                </a:solidFill>
              </a14:hiddenFill>
            </a:ext>
          </a:extLst>
        </p:spPr>
      </p:pic>
      <p:sp>
        <p:nvSpPr>
          <p:cNvPr id="4" name="Rectangle 3"/>
          <p:cNvSpPr/>
          <p:nvPr/>
        </p:nvSpPr>
        <p:spPr bwMode="auto">
          <a:xfrm>
            <a:off x="683568" y="2060848"/>
            <a:ext cx="792088" cy="180020"/>
          </a:xfrm>
          <a:prstGeom prst="rect">
            <a:avLst/>
          </a:prstGeom>
          <a:noFill/>
          <a:ln w="28575" algn="ctr">
            <a:solidFill>
              <a:srgbClr val="889FBE"/>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6" name="Rectangle 5"/>
          <p:cNvSpPr/>
          <p:nvPr/>
        </p:nvSpPr>
        <p:spPr bwMode="auto">
          <a:xfrm>
            <a:off x="251520" y="3140968"/>
            <a:ext cx="936104" cy="180020"/>
          </a:xfrm>
          <a:prstGeom prst="rect">
            <a:avLst/>
          </a:prstGeom>
          <a:noFill/>
          <a:ln w="28575" algn="ctr">
            <a:solidFill>
              <a:srgbClr val="889FBE"/>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7" name="Rectangle 6"/>
          <p:cNvSpPr/>
          <p:nvPr/>
        </p:nvSpPr>
        <p:spPr bwMode="auto">
          <a:xfrm>
            <a:off x="395536" y="2420888"/>
            <a:ext cx="891716" cy="180020"/>
          </a:xfrm>
          <a:prstGeom prst="rect">
            <a:avLst/>
          </a:prstGeom>
          <a:noFill/>
          <a:ln w="28575" algn="ctr">
            <a:solidFill>
              <a:srgbClr val="889FBE"/>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Tree>
    <p:extLst>
      <p:ext uri="{BB962C8B-B14F-4D97-AF65-F5344CB8AC3E}">
        <p14:creationId xmlns:p14="http://schemas.microsoft.com/office/powerpoint/2010/main" val="28139322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5737448" cy="785794"/>
          </a:xfrm>
        </p:spPr>
        <p:txBody>
          <a:bodyPr>
            <a:normAutofit/>
          </a:bodyPr>
          <a:lstStyle/>
          <a:p>
            <a:r>
              <a:rPr lang="en-US" dirty="0"/>
              <a:t>Services</a:t>
            </a:r>
          </a:p>
        </p:txBody>
      </p:sp>
      <p:graphicFrame>
        <p:nvGraphicFramePr>
          <p:cNvPr id="5" name="Diagram 4"/>
          <p:cNvGraphicFramePr/>
          <p:nvPr>
            <p:extLst>
              <p:ext uri="{D42A27DB-BD31-4B8C-83A1-F6EECF244321}">
                <p14:modId xmlns:p14="http://schemas.microsoft.com/office/powerpoint/2010/main" val="691897622"/>
              </p:ext>
            </p:extLst>
          </p:nvPr>
        </p:nvGraphicFramePr>
        <p:xfrm>
          <a:off x="539552" y="1484784"/>
          <a:ext cx="8064896" cy="4752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24520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5737448" cy="785794"/>
          </a:xfrm>
        </p:spPr>
        <p:txBody>
          <a:bodyPr>
            <a:normAutofit/>
          </a:bodyPr>
          <a:lstStyle/>
          <a:p>
            <a:r>
              <a:rPr lang="en-US" dirty="0"/>
              <a:t>Services</a:t>
            </a:r>
          </a:p>
        </p:txBody>
      </p:sp>
      <p:graphicFrame>
        <p:nvGraphicFramePr>
          <p:cNvPr id="5" name="Diagram 4"/>
          <p:cNvGraphicFramePr/>
          <p:nvPr>
            <p:extLst>
              <p:ext uri="{D42A27DB-BD31-4B8C-83A1-F6EECF244321}">
                <p14:modId xmlns:p14="http://schemas.microsoft.com/office/powerpoint/2010/main" val="3851837120"/>
              </p:ext>
            </p:extLst>
          </p:nvPr>
        </p:nvGraphicFramePr>
        <p:xfrm>
          <a:off x="539552" y="1484784"/>
          <a:ext cx="8064896" cy="4752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98167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5737448" cy="785794"/>
          </a:xfrm>
        </p:spPr>
        <p:txBody>
          <a:bodyPr>
            <a:normAutofit/>
          </a:bodyPr>
          <a:lstStyle/>
          <a:p>
            <a:pPr lvl="0"/>
            <a:r>
              <a:rPr lang="en-IN"/>
              <a:t>Interchange Loader (1)</a:t>
            </a:r>
            <a:endParaRPr lang="en-US" dirty="0"/>
          </a:p>
        </p:txBody>
      </p:sp>
      <p:sp>
        <p:nvSpPr>
          <p:cNvPr id="6" name="Content Placeholder 2"/>
          <p:cNvSpPr>
            <a:spLocks noGrp="1"/>
          </p:cNvSpPr>
          <p:nvPr>
            <p:ph idx="1"/>
          </p:nvPr>
        </p:nvSpPr>
        <p:spPr>
          <a:xfrm>
            <a:off x="457200" y="1071547"/>
            <a:ext cx="8229600" cy="5429288"/>
          </a:xfrm>
        </p:spPr>
        <p:txBody>
          <a:bodyPr>
            <a:normAutofit/>
          </a:bodyPr>
          <a:lstStyle/>
          <a:p>
            <a:r>
              <a:rPr lang="en-US" b="1" dirty="0"/>
              <a:t>Interchange Loader</a:t>
            </a:r>
          </a:p>
          <a:p>
            <a:pPr lvl="1"/>
            <a:r>
              <a:rPr lang="en-US" dirty="0"/>
              <a:t>Purpose is to provide a means to </a:t>
            </a:r>
            <a:r>
              <a:rPr lang="en-US" b="1" dirty="0"/>
              <a:t>load raw payment related data</a:t>
            </a:r>
            <a:r>
              <a:rPr lang="en-US" dirty="0"/>
              <a:t> from a channel:</a:t>
            </a:r>
          </a:p>
          <a:p>
            <a:pPr lvl="2"/>
            <a:r>
              <a:rPr lang="nl-BE" dirty="0"/>
              <a:t>Creates an Interchange</a:t>
            </a:r>
          </a:p>
          <a:p>
            <a:pPr lvl="2"/>
            <a:r>
              <a:rPr lang="nl-BE" dirty="0"/>
              <a:t>Stores “transport data”</a:t>
            </a:r>
          </a:p>
          <a:p>
            <a:pPr lvl="2"/>
            <a:r>
              <a:rPr lang="nl-BE" dirty="0"/>
              <a:t>Determines the: Bank Group, Bank and incoming Clearing Condition</a:t>
            </a:r>
            <a:endParaRPr lang="en-US" dirty="0"/>
          </a:p>
          <a:p>
            <a:pPr lvl="1"/>
            <a:r>
              <a:rPr lang="en-US" b="1" dirty="0"/>
              <a:t>Once </a:t>
            </a:r>
            <a:r>
              <a:rPr lang="en-US" dirty="0"/>
              <a:t>raw </a:t>
            </a:r>
            <a:r>
              <a:rPr lang="en-US" b="1" dirty="0"/>
              <a:t>data</a:t>
            </a:r>
            <a:r>
              <a:rPr lang="en-US" dirty="0"/>
              <a:t> has been </a:t>
            </a:r>
            <a:r>
              <a:rPr lang="en-US" b="1" dirty="0"/>
              <a:t>captured </a:t>
            </a:r>
            <a:r>
              <a:rPr lang="en-US" dirty="0"/>
              <a:t>completely the Interchange Loader can </a:t>
            </a:r>
            <a:r>
              <a:rPr lang="en-US" b="1" dirty="0"/>
              <a:t>notify</a:t>
            </a:r>
            <a:r>
              <a:rPr lang="en-US" dirty="0"/>
              <a:t>, asynchronously, an implementation of the </a:t>
            </a:r>
            <a:r>
              <a:rPr lang="en-US" b="1" dirty="0"/>
              <a:t>Parsing Service</a:t>
            </a:r>
          </a:p>
          <a:p>
            <a:pPr lvl="1"/>
            <a:r>
              <a:rPr lang="en-US" b="1" dirty="0"/>
              <a:t>If</a:t>
            </a:r>
            <a:r>
              <a:rPr lang="en-US" dirty="0"/>
              <a:t> during Interchange loader process </a:t>
            </a:r>
            <a:r>
              <a:rPr lang="en-US" b="1" dirty="0"/>
              <a:t>anything goes wrong</a:t>
            </a:r>
            <a:r>
              <a:rPr lang="en-US" dirty="0"/>
              <a:t>:</a:t>
            </a:r>
          </a:p>
          <a:p>
            <a:pPr lvl="2"/>
            <a:r>
              <a:rPr lang="en-US" dirty="0"/>
              <a:t>The system cannot send a NAK message, since the content of the message is not even read</a:t>
            </a:r>
          </a:p>
          <a:p>
            <a:pPr lvl="2"/>
            <a:r>
              <a:rPr lang="en-US" dirty="0"/>
              <a:t>A </a:t>
            </a:r>
            <a:r>
              <a:rPr lang="en-US" b="1" dirty="0"/>
              <a:t>‘technical alert/error’ </a:t>
            </a:r>
            <a:r>
              <a:rPr lang="en-US" dirty="0"/>
              <a:t>can be </a:t>
            </a:r>
            <a:r>
              <a:rPr lang="en-US" b="1" dirty="0"/>
              <a:t>logged</a:t>
            </a:r>
            <a:r>
              <a:rPr lang="en-US" dirty="0"/>
              <a:t>, which can be captured by alert systems like Tivoli.</a:t>
            </a:r>
          </a:p>
        </p:txBody>
      </p:sp>
    </p:spTree>
    <p:extLst>
      <p:ext uri="{BB962C8B-B14F-4D97-AF65-F5344CB8AC3E}">
        <p14:creationId xmlns:p14="http://schemas.microsoft.com/office/powerpoint/2010/main" val="22828984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5737448" cy="785794"/>
          </a:xfrm>
        </p:spPr>
        <p:txBody>
          <a:bodyPr>
            <a:normAutofit/>
          </a:bodyPr>
          <a:lstStyle/>
          <a:p>
            <a:pPr lvl="0"/>
            <a:r>
              <a:rPr lang="en-IN" dirty="0"/>
              <a:t>Interchange Loader (2)</a:t>
            </a:r>
            <a:endParaRPr lang="en-US" dirty="0"/>
          </a:p>
        </p:txBody>
      </p:sp>
      <p:sp>
        <p:nvSpPr>
          <p:cNvPr id="4" name="Content Placeholder 2"/>
          <p:cNvSpPr>
            <a:spLocks noGrp="1"/>
          </p:cNvSpPr>
          <p:nvPr>
            <p:ph idx="1"/>
          </p:nvPr>
        </p:nvSpPr>
        <p:spPr>
          <a:xfrm>
            <a:off x="457200" y="1071563"/>
            <a:ext cx="8229600" cy="5429250"/>
          </a:xfrm>
        </p:spPr>
        <p:txBody>
          <a:bodyPr>
            <a:normAutofit/>
          </a:bodyPr>
          <a:lstStyle/>
          <a:p>
            <a:r>
              <a:rPr lang="en-US" b="1" dirty="0"/>
              <a:t>Interchange Loader</a:t>
            </a:r>
          </a:p>
          <a:p>
            <a:pPr lvl="1"/>
            <a:r>
              <a:rPr lang="nl-BE" dirty="0"/>
              <a:t>Two “flavours”:</a:t>
            </a:r>
          </a:p>
          <a:p>
            <a:pPr lvl="2"/>
            <a:r>
              <a:rPr lang="nl-BE" b="1" dirty="0">
                <a:solidFill>
                  <a:schemeClr val="tx1"/>
                </a:solidFill>
              </a:rPr>
              <a:t>Meta data </a:t>
            </a:r>
            <a:r>
              <a:rPr lang="nl-BE" dirty="0">
                <a:solidFill>
                  <a:schemeClr val="tx1"/>
                </a:solidFill>
              </a:rPr>
              <a:t>(Bank group, Bank, Exchange condition) </a:t>
            </a:r>
            <a:r>
              <a:rPr lang="nl-BE" b="1" dirty="0">
                <a:solidFill>
                  <a:schemeClr val="tx1"/>
                </a:solidFill>
              </a:rPr>
              <a:t>provided</a:t>
            </a:r>
            <a:r>
              <a:rPr lang="nl-BE" dirty="0">
                <a:solidFill>
                  <a:schemeClr val="tx1"/>
                </a:solidFill>
              </a:rPr>
              <a:t> along with the message or file (i.e. Interchange loader used to load SWIFT MX messages in xCT </a:t>
            </a:r>
            <a:r>
              <a:rPr lang="nl-BE" b="1" dirty="0">
                <a:solidFill>
                  <a:schemeClr val="tx1"/>
                </a:solidFill>
              </a:rPr>
              <a:t>like PAIN.001.xml) </a:t>
            </a:r>
            <a:r>
              <a:rPr lang="nl-BE" dirty="0">
                <a:solidFill>
                  <a:schemeClr val="tx1"/>
                </a:solidFill>
              </a:rPr>
              <a:t>. </a:t>
            </a:r>
          </a:p>
          <a:p>
            <a:pPr lvl="2"/>
            <a:r>
              <a:rPr lang="nl-BE" b="1" dirty="0">
                <a:solidFill>
                  <a:schemeClr val="tx1"/>
                </a:solidFill>
              </a:rPr>
              <a:t>Meta data derived</a:t>
            </a:r>
            <a:r>
              <a:rPr lang="nl-BE" dirty="0">
                <a:solidFill>
                  <a:schemeClr val="tx1"/>
                </a:solidFill>
              </a:rPr>
              <a:t> from the message or file (i.e. Interchange loader used to load SWIFT MT messages in xCT </a:t>
            </a:r>
            <a:r>
              <a:rPr lang="nl-BE" b="1" dirty="0">
                <a:solidFill>
                  <a:schemeClr val="tx1"/>
                </a:solidFill>
              </a:rPr>
              <a:t>like MT103.txt</a:t>
            </a:r>
            <a:r>
              <a:rPr lang="nl-BE"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38537832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5737448" cy="785794"/>
          </a:xfrm>
        </p:spPr>
        <p:txBody>
          <a:bodyPr>
            <a:normAutofit/>
          </a:bodyPr>
          <a:lstStyle/>
          <a:p>
            <a:pPr lvl="0"/>
            <a:r>
              <a:rPr lang="en-IN" dirty="0"/>
              <a:t>Interchange Loader (3)</a:t>
            </a:r>
            <a:endParaRPr lang="en-US" dirty="0"/>
          </a:p>
        </p:txBody>
      </p:sp>
      <p:sp>
        <p:nvSpPr>
          <p:cNvPr id="7" name="TextBox 6"/>
          <p:cNvSpPr txBox="1"/>
          <p:nvPr/>
        </p:nvSpPr>
        <p:spPr>
          <a:xfrm>
            <a:off x="1029866" y="1009403"/>
            <a:ext cx="856325" cy="276999"/>
          </a:xfrm>
          <a:prstGeom prst="rect">
            <a:avLst/>
          </a:prstGeom>
          <a:noFill/>
        </p:spPr>
        <p:txBody>
          <a:bodyPr wrap="none" rtlCol="0">
            <a:spAutoFit/>
          </a:bodyPr>
          <a:lstStyle/>
          <a:p>
            <a:r>
              <a:rPr lang="nl-BE" dirty="0"/>
              <a:t>Receiver</a:t>
            </a:r>
            <a:endParaRPr lang="en-US" dirty="0"/>
          </a:p>
        </p:txBody>
      </p:sp>
      <p:sp>
        <p:nvSpPr>
          <p:cNvPr id="8" name="TextBox 7"/>
          <p:cNvSpPr txBox="1"/>
          <p:nvPr/>
        </p:nvSpPr>
        <p:spPr>
          <a:xfrm>
            <a:off x="5469523" y="1024935"/>
            <a:ext cx="726482" cy="276999"/>
          </a:xfrm>
          <a:prstGeom prst="rect">
            <a:avLst/>
          </a:prstGeom>
          <a:noFill/>
        </p:spPr>
        <p:txBody>
          <a:bodyPr wrap="none" rtlCol="0">
            <a:spAutoFit/>
          </a:bodyPr>
          <a:lstStyle/>
          <a:p>
            <a:r>
              <a:rPr lang="nl-BE" dirty="0"/>
              <a:t>Sender</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4083"/>
          <a:stretch/>
        </p:blipFill>
        <p:spPr bwMode="auto">
          <a:xfrm>
            <a:off x="203127" y="1406530"/>
            <a:ext cx="8689353" cy="23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16632" y="2601622"/>
            <a:ext cx="8610600" cy="2381250"/>
          </a:xfrm>
          <a:prstGeom prst="rect">
            <a:avLst/>
          </a:prstGeom>
          <a:noFill/>
          <a:ln>
            <a:noFill/>
          </a:ln>
          <a:effectLst>
            <a:glow rad="228600">
              <a:schemeClr val="accent2">
                <a:satMod val="175000"/>
                <a:alpha val="40000"/>
              </a:schemeClr>
            </a:glow>
            <a:innerShdw blurRad="63500" dist="50800" dir="8100000">
              <a:prstClr val="black">
                <a:alpha val="50000"/>
              </a:prstClr>
            </a:innerShdw>
          </a:effectLst>
          <a:scene3d>
            <a:camera prst="perspectiveHeroicExtremeLeftFacing"/>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Freeform 8"/>
          <p:cNvSpPr/>
          <p:nvPr/>
        </p:nvSpPr>
        <p:spPr>
          <a:xfrm>
            <a:off x="5976780" y="1638855"/>
            <a:ext cx="3059716" cy="2654241"/>
          </a:xfrm>
          <a:custGeom>
            <a:avLst/>
            <a:gdLst>
              <a:gd name="connsiteX0" fmla="*/ 0 w 1343891"/>
              <a:gd name="connsiteY0" fmla="*/ 0 h 2153393"/>
              <a:gd name="connsiteX1" fmla="*/ 1246909 w 1343891"/>
              <a:gd name="connsiteY1" fmla="*/ 1805050 h 2153393"/>
              <a:gd name="connsiteX2" fmla="*/ 581891 w 1343891"/>
              <a:gd name="connsiteY2" fmla="*/ 2090057 h 2153393"/>
            </a:gdLst>
            <a:ahLst/>
            <a:cxnLst>
              <a:cxn ang="0">
                <a:pos x="connsiteX0" y="connsiteY0"/>
              </a:cxn>
              <a:cxn ang="0">
                <a:pos x="connsiteX1" y="connsiteY1"/>
              </a:cxn>
              <a:cxn ang="0">
                <a:pos x="connsiteX2" y="connsiteY2"/>
              </a:cxn>
            </a:cxnLst>
            <a:rect l="l" t="t" r="r" b="b"/>
            <a:pathLst>
              <a:path w="1343891" h="2153393">
                <a:moveTo>
                  <a:pt x="0" y="0"/>
                </a:moveTo>
                <a:cubicBezTo>
                  <a:pt x="574963" y="728353"/>
                  <a:pt x="1149927" y="1456707"/>
                  <a:pt x="1246909" y="1805050"/>
                </a:cubicBezTo>
                <a:cubicBezTo>
                  <a:pt x="1343891" y="2153393"/>
                  <a:pt x="962891" y="2121725"/>
                  <a:pt x="581891" y="2090057"/>
                </a:cubicBezTo>
              </a:path>
            </a:pathLst>
          </a:cu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Freeform 10"/>
          <p:cNvSpPr/>
          <p:nvPr/>
        </p:nvSpPr>
        <p:spPr>
          <a:xfrm>
            <a:off x="450261" y="1714066"/>
            <a:ext cx="5633907" cy="2078181"/>
          </a:xfrm>
          <a:custGeom>
            <a:avLst/>
            <a:gdLst>
              <a:gd name="connsiteX0" fmla="*/ 1041071 w 2798619"/>
              <a:gd name="connsiteY0" fmla="*/ 0 h 4156363"/>
              <a:gd name="connsiteX1" fmla="*/ 292925 w 2798619"/>
              <a:gd name="connsiteY1" fmla="*/ 1876301 h 4156363"/>
              <a:gd name="connsiteX2" fmla="*/ 2798619 w 2798619"/>
              <a:gd name="connsiteY2" fmla="*/ 4156363 h 4156363"/>
            </a:gdLst>
            <a:ahLst/>
            <a:cxnLst>
              <a:cxn ang="0">
                <a:pos x="connsiteX0" y="connsiteY0"/>
              </a:cxn>
              <a:cxn ang="0">
                <a:pos x="connsiteX1" y="connsiteY1"/>
              </a:cxn>
              <a:cxn ang="0">
                <a:pos x="connsiteX2" y="connsiteY2"/>
              </a:cxn>
            </a:cxnLst>
            <a:rect l="l" t="t" r="r" b="b"/>
            <a:pathLst>
              <a:path w="2798619" h="4156363">
                <a:moveTo>
                  <a:pt x="1041071" y="0"/>
                </a:moveTo>
                <a:cubicBezTo>
                  <a:pt x="520535" y="591787"/>
                  <a:pt x="0" y="1183574"/>
                  <a:pt x="292925" y="1876301"/>
                </a:cubicBezTo>
                <a:cubicBezTo>
                  <a:pt x="585850" y="2569028"/>
                  <a:pt x="1692234" y="3362695"/>
                  <a:pt x="2798619" y="4156363"/>
                </a:cubicBezTo>
              </a:path>
            </a:pathLst>
          </a:cu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endParaRPr lang="en-US" dirty="0"/>
          </a:p>
        </p:txBody>
      </p:sp>
    </p:spTree>
    <p:extLst>
      <p:ext uri="{BB962C8B-B14F-4D97-AF65-F5344CB8AC3E}">
        <p14:creationId xmlns:p14="http://schemas.microsoft.com/office/powerpoint/2010/main" val="255444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a:bodyPr>
          <a:lstStyle/>
          <a:p>
            <a:r>
              <a:rPr lang="en-US" sz="2800" dirty="0">
                <a:solidFill>
                  <a:schemeClr val="tx1"/>
                </a:solidFill>
                <a:ea typeface="Tahoma" panose="020B0604030504040204" pitchFamily="34" charset="0"/>
              </a:rPr>
              <a:t>Wiki  - Project Specific Info</a:t>
            </a:r>
            <a:endParaRPr lang="en-GB" sz="2800" dirty="0"/>
          </a:p>
        </p:txBody>
      </p:sp>
      <p:sp>
        <p:nvSpPr>
          <p:cNvPr id="6" name="Rectangle 5"/>
          <p:cNvSpPr/>
          <p:nvPr/>
        </p:nvSpPr>
        <p:spPr>
          <a:xfrm>
            <a:off x="0" y="1772817"/>
            <a:ext cx="9144000" cy="369332"/>
          </a:xfrm>
          <a:prstGeom prst="rect">
            <a:avLst/>
          </a:prstGeom>
        </p:spPr>
        <p:txBody>
          <a:bodyPr wrap="square">
            <a:spAutoFit/>
          </a:bodyPr>
          <a:lstStyle/>
          <a:p>
            <a:pPr lvl="0"/>
            <a:r>
              <a:rPr lang="en-US" dirty="0"/>
              <a: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957483"/>
            <a:ext cx="2734057" cy="4096580"/>
          </a:xfrm>
          <a:prstGeom prst="rect">
            <a:avLst/>
          </a:prstGeom>
        </p:spPr>
        <p:style>
          <a:lnRef idx="2">
            <a:schemeClr val="accent1">
              <a:shade val="50000"/>
            </a:schemeClr>
          </a:lnRef>
          <a:fillRef idx="1">
            <a:schemeClr val="accent1"/>
          </a:fillRef>
          <a:effectRef idx="0">
            <a:schemeClr val="accent1"/>
          </a:effectRef>
          <a:fontRef idx="minor">
            <a:schemeClr val="lt1"/>
          </a:fontRef>
        </p:style>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7864" y="1957483"/>
            <a:ext cx="2664296" cy="4096581"/>
          </a:xfrm>
          <a:prstGeom prst="rect">
            <a:avLst/>
          </a:prstGeom>
        </p:spPr>
        <p:style>
          <a:lnRef idx="2">
            <a:schemeClr val="accent1">
              <a:shade val="50000"/>
            </a:schemeClr>
          </a:lnRef>
          <a:fillRef idx="1">
            <a:schemeClr val="accent1"/>
          </a:fillRef>
          <a:effectRef idx="0">
            <a:schemeClr val="accent1"/>
          </a:effectRef>
          <a:fontRef idx="minor">
            <a:schemeClr val="lt1"/>
          </a:fontRef>
        </p:style>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6176" y="1957483"/>
            <a:ext cx="2753109" cy="4096580"/>
          </a:xfrm>
          <a:prstGeom prst="rect">
            <a:avLst/>
          </a:prstGeom>
        </p:spPr>
        <p:style>
          <a:lnRef idx="2">
            <a:schemeClr val="accent1">
              <a:shade val="50000"/>
            </a:schemeClr>
          </a:lnRef>
          <a:fillRef idx="1">
            <a:schemeClr val="accent1"/>
          </a:fillRef>
          <a:effectRef idx="0">
            <a:schemeClr val="accent1"/>
          </a:effectRef>
          <a:fontRef idx="minor">
            <a:schemeClr val="lt1"/>
          </a:fontRef>
        </p:style>
      </p:pic>
      <p:cxnSp>
        <p:nvCxnSpPr>
          <p:cNvPr id="14" name="Straight Connector 13"/>
          <p:cNvCxnSpPr/>
          <p:nvPr/>
        </p:nvCxnSpPr>
        <p:spPr>
          <a:xfrm>
            <a:off x="539552" y="3284984"/>
            <a:ext cx="8640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563888" y="3861048"/>
            <a:ext cx="720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300192" y="3559684"/>
            <a:ext cx="9361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9368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5737448" cy="785794"/>
          </a:xfrm>
        </p:spPr>
        <p:txBody>
          <a:bodyPr>
            <a:normAutofit/>
          </a:bodyPr>
          <a:lstStyle/>
          <a:p>
            <a:r>
              <a:rPr lang="en-US" dirty="0">
                <a:latin typeface="Helvetica" panose="020B0604020202020204" pitchFamily="34" charset="0"/>
                <a:cs typeface="Helvetica" panose="020B0604020202020204" pitchFamily="34" charset="0"/>
              </a:rPr>
              <a:t>Services</a:t>
            </a:r>
          </a:p>
        </p:txBody>
      </p:sp>
      <p:graphicFrame>
        <p:nvGraphicFramePr>
          <p:cNvPr id="5" name="Diagram 4"/>
          <p:cNvGraphicFramePr/>
          <p:nvPr>
            <p:extLst>
              <p:ext uri="{D42A27DB-BD31-4B8C-83A1-F6EECF244321}">
                <p14:modId xmlns:p14="http://schemas.microsoft.com/office/powerpoint/2010/main" val="3579836912"/>
              </p:ext>
            </p:extLst>
          </p:nvPr>
        </p:nvGraphicFramePr>
        <p:xfrm>
          <a:off x="539552" y="1484784"/>
          <a:ext cx="8064896" cy="4752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71268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5737448" cy="785794"/>
          </a:xfrm>
        </p:spPr>
        <p:txBody>
          <a:bodyPr>
            <a:normAutofit/>
          </a:bodyPr>
          <a:lstStyle/>
          <a:p>
            <a:pPr lvl="0"/>
            <a:r>
              <a:rPr lang="en-IN" sz="2400" dirty="0"/>
              <a:t>Parser</a:t>
            </a:r>
            <a:endParaRPr lang="en-US" dirty="0"/>
          </a:p>
        </p:txBody>
      </p:sp>
      <p:sp>
        <p:nvSpPr>
          <p:cNvPr id="12" name="Content Placeholder 2"/>
          <p:cNvSpPr>
            <a:spLocks noGrp="1"/>
          </p:cNvSpPr>
          <p:nvPr>
            <p:ph idx="1"/>
          </p:nvPr>
        </p:nvSpPr>
        <p:spPr>
          <a:xfrm>
            <a:off x="457200" y="1071547"/>
            <a:ext cx="8229600" cy="5429288"/>
          </a:xfrm>
        </p:spPr>
        <p:txBody>
          <a:bodyPr>
            <a:normAutofit fontScale="92500" lnSpcReduction="10000"/>
          </a:bodyPr>
          <a:lstStyle/>
          <a:p>
            <a:r>
              <a:rPr lang="nl-BE" b="1" dirty="0"/>
              <a:t>Parser</a:t>
            </a:r>
          </a:p>
          <a:p>
            <a:pPr lvl="1"/>
            <a:r>
              <a:rPr lang="nl-BE" sz="2000" dirty="0"/>
              <a:t>Component which reads a message’s raw data, transforms it and retains it in the OPF internal data model</a:t>
            </a:r>
          </a:p>
          <a:p>
            <a:pPr lvl="1"/>
            <a:r>
              <a:rPr lang="en-GB" sz="2000" dirty="0"/>
              <a:t>Upon failure of the parser, the complete interchange will be rejected:</a:t>
            </a:r>
          </a:p>
          <a:p>
            <a:pPr lvl="2"/>
            <a:r>
              <a:rPr lang="en-GB" sz="1600" dirty="0"/>
              <a:t>Since the interpretation of the message failed, the already read data is not trustworthy. </a:t>
            </a:r>
          </a:p>
          <a:p>
            <a:pPr lvl="2"/>
            <a:r>
              <a:rPr lang="en-GB" sz="1600" dirty="0"/>
              <a:t>Makes it difficult to reply in an automated way. </a:t>
            </a:r>
          </a:p>
          <a:p>
            <a:pPr lvl="2"/>
            <a:r>
              <a:rPr lang="en-US" sz="1600" dirty="0"/>
              <a:t>A ‘technical alert/error’ can be logged, which can be captured by alert systems like Tivoli. </a:t>
            </a:r>
            <a:br>
              <a:rPr lang="nl-BE" sz="1600" dirty="0"/>
            </a:br>
            <a:endParaRPr lang="nl-BE" sz="1600" dirty="0"/>
          </a:p>
          <a:p>
            <a:r>
              <a:rPr lang="nl-BE" b="1" dirty="0"/>
              <a:t>Formatter</a:t>
            </a:r>
            <a:endParaRPr lang="nl-BE" sz="2000" b="1" dirty="0"/>
          </a:p>
          <a:p>
            <a:pPr lvl="1"/>
            <a:r>
              <a:rPr lang="nl-BE" sz="2000" dirty="0"/>
              <a:t>Component which reads the relevant data from the OPF internal data model, transforms it and creates a message</a:t>
            </a:r>
          </a:p>
          <a:p>
            <a:pPr lvl="1"/>
            <a:r>
              <a:rPr lang="nl-BE" sz="2000" dirty="0"/>
              <a:t>Part of the submission framework:</a:t>
            </a:r>
          </a:p>
          <a:p>
            <a:pPr lvl="2"/>
            <a:r>
              <a:rPr lang="nl-BE" sz="1600" dirty="0"/>
              <a:t>The submission service will create an outgoing Instruction (optionally) and Interchange</a:t>
            </a:r>
            <a:r>
              <a:rPr lang="en-US" sz="1600" dirty="0"/>
              <a:t> and will enrich these entities</a:t>
            </a:r>
          </a:p>
          <a:p>
            <a:pPr lvl="2"/>
            <a:r>
              <a:rPr lang="nl-BE" sz="1600" dirty="0"/>
              <a:t>The formatter creates an outgoing message based on the Transaction, outgoing Instruction and outgoing Interchange</a:t>
            </a:r>
            <a:br>
              <a:rPr lang="nl-BE" sz="1600" dirty="0"/>
            </a:br>
            <a:endParaRPr lang="nl-BE" sz="1600" dirty="0"/>
          </a:p>
        </p:txBody>
      </p:sp>
    </p:spTree>
    <p:extLst>
      <p:ext uri="{BB962C8B-B14F-4D97-AF65-F5344CB8AC3E}">
        <p14:creationId xmlns:p14="http://schemas.microsoft.com/office/powerpoint/2010/main" val="32305323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5737448" cy="785794"/>
          </a:xfrm>
        </p:spPr>
        <p:txBody>
          <a:bodyPr>
            <a:normAutofit/>
          </a:bodyPr>
          <a:lstStyle/>
          <a:p>
            <a:r>
              <a:rPr lang="en-US" dirty="0"/>
              <a:t>Services</a:t>
            </a:r>
          </a:p>
        </p:txBody>
      </p:sp>
      <p:graphicFrame>
        <p:nvGraphicFramePr>
          <p:cNvPr id="5" name="Diagram 4"/>
          <p:cNvGraphicFramePr/>
          <p:nvPr>
            <p:extLst>
              <p:ext uri="{D42A27DB-BD31-4B8C-83A1-F6EECF244321}">
                <p14:modId xmlns:p14="http://schemas.microsoft.com/office/powerpoint/2010/main" val="3824887008"/>
              </p:ext>
            </p:extLst>
          </p:nvPr>
        </p:nvGraphicFramePr>
        <p:xfrm>
          <a:off x="539552" y="1484784"/>
          <a:ext cx="8064896" cy="4752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03830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5737448" cy="785794"/>
          </a:xfrm>
        </p:spPr>
        <p:txBody>
          <a:bodyPr>
            <a:normAutofit/>
          </a:bodyPr>
          <a:lstStyle/>
          <a:p>
            <a:r>
              <a:rPr lang="en-GB" dirty="0"/>
              <a:t>Possible Duplicate Check (1)</a:t>
            </a:r>
            <a:endParaRPr lang="en-US" dirty="0"/>
          </a:p>
        </p:txBody>
      </p:sp>
      <p:sp>
        <p:nvSpPr>
          <p:cNvPr id="12" name="Content Placeholder 2"/>
          <p:cNvSpPr>
            <a:spLocks noGrp="1"/>
          </p:cNvSpPr>
          <p:nvPr>
            <p:ph idx="1"/>
          </p:nvPr>
        </p:nvSpPr>
        <p:spPr>
          <a:xfrm>
            <a:off x="457200" y="1071547"/>
            <a:ext cx="8229600" cy="5429288"/>
          </a:xfrm>
        </p:spPr>
        <p:txBody>
          <a:bodyPr>
            <a:normAutofit/>
          </a:bodyPr>
          <a:lstStyle/>
          <a:p>
            <a:r>
              <a:rPr lang="en-GB" b="1" dirty="0"/>
              <a:t>Possible duplicate check</a:t>
            </a:r>
          </a:p>
          <a:p>
            <a:pPr lvl="1"/>
            <a:r>
              <a:rPr lang="en-GB" b="1" dirty="0"/>
              <a:t>Validation</a:t>
            </a:r>
            <a:r>
              <a:rPr lang="en-GB" dirty="0"/>
              <a:t> on </a:t>
            </a:r>
            <a:r>
              <a:rPr lang="en-GB" b="1" dirty="0"/>
              <a:t>certain attributes</a:t>
            </a:r>
            <a:r>
              <a:rPr lang="en-GB" dirty="0"/>
              <a:t> revealing </a:t>
            </a:r>
            <a:r>
              <a:rPr lang="en-GB" b="1" dirty="0"/>
              <a:t>Instructions</a:t>
            </a:r>
            <a:r>
              <a:rPr lang="en-GB" dirty="0"/>
              <a:t> that are </a:t>
            </a:r>
            <a:r>
              <a:rPr lang="en-GB" b="1" dirty="0"/>
              <a:t>possibly duplicates </a:t>
            </a:r>
            <a:r>
              <a:rPr lang="en-GB" dirty="0"/>
              <a:t>of Instructions that are already existing in the system:</a:t>
            </a:r>
          </a:p>
          <a:p>
            <a:pPr lvl="2"/>
            <a:r>
              <a:rPr lang="en-GB" dirty="0"/>
              <a:t>Having the same incoming Clearing Condition</a:t>
            </a:r>
          </a:p>
          <a:p>
            <a:pPr lvl="2"/>
            <a:r>
              <a:rPr lang="en-GB" dirty="0"/>
              <a:t>Within a configurable time range</a:t>
            </a:r>
            <a:endParaRPr lang="en-US" sz="1600" dirty="0"/>
          </a:p>
          <a:p>
            <a:pPr lvl="1"/>
            <a:r>
              <a:rPr lang="nl-BE" dirty="0"/>
              <a:t>The attributes are configurable</a:t>
            </a:r>
          </a:p>
          <a:p>
            <a:pPr lvl="1"/>
            <a:r>
              <a:rPr lang="nl-BE" dirty="0"/>
              <a:t>An </a:t>
            </a:r>
            <a:r>
              <a:rPr lang="nl-BE" b="1" dirty="0"/>
              <a:t>issue</a:t>
            </a:r>
            <a:r>
              <a:rPr lang="nl-BE" dirty="0"/>
              <a:t> is raised upon detection of a possible duplicate Instruction</a:t>
            </a:r>
          </a:p>
          <a:p>
            <a:pPr lvl="1"/>
            <a:r>
              <a:rPr lang="nl-BE" b="1" dirty="0"/>
              <a:t>Outcome</a:t>
            </a:r>
            <a:r>
              <a:rPr lang="nl-BE" dirty="0"/>
              <a:t> can be </a:t>
            </a:r>
            <a:r>
              <a:rPr lang="nl-BE" b="1" dirty="0"/>
              <a:t>Instruction approval</a:t>
            </a:r>
            <a:r>
              <a:rPr lang="nl-BE" dirty="0"/>
              <a:t>, other outcomes are possible too (e.g. Reject)</a:t>
            </a:r>
            <a:endParaRPr lang="en-US" b="1" dirty="0"/>
          </a:p>
        </p:txBody>
      </p:sp>
    </p:spTree>
    <p:extLst>
      <p:ext uri="{BB962C8B-B14F-4D97-AF65-F5344CB8AC3E}">
        <p14:creationId xmlns:p14="http://schemas.microsoft.com/office/powerpoint/2010/main" val="20672329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5737448" cy="785794"/>
          </a:xfrm>
        </p:spPr>
        <p:txBody>
          <a:bodyPr>
            <a:normAutofit/>
          </a:bodyPr>
          <a:lstStyle/>
          <a:p>
            <a:r>
              <a:rPr lang="en-GB" dirty="0"/>
              <a:t>Possible duplicate check (2)</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855919" y="1849185"/>
            <a:ext cx="7427782" cy="3573426"/>
          </a:xfrm>
          <a:prstGeom prst="rect">
            <a:avLst/>
          </a:prstGeom>
          <a:noFill/>
          <a:ln w="9525">
            <a:noFill/>
            <a:miter lim="800000"/>
            <a:headEnd/>
            <a:tailEnd/>
          </a:ln>
        </p:spPr>
      </p:pic>
    </p:spTree>
    <p:extLst>
      <p:ext uri="{BB962C8B-B14F-4D97-AF65-F5344CB8AC3E}">
        <p14:creationId xmlns:p14="http://schemas.microsoft.com/office/powerpoint/2010/main" val="20322441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5737448" cy="785794"/>
          </a:xfrm>
        </p:spPr>
        <p:txBody>
          <a:bodyPr>
            <a:normAutofit/>
          </a:bodyPr>
          <a:lstStyle/>
          <a:p>
            <a:r>
              <a:rPr lang="en-US" dirty="0"/>
              <a:t>Services</a:t>
            </a:r>
          </a:p>
        </p:txBody>
      </p:sp>
      <p:graphicFrame>
        <p:nvGraphicFramePr>
          <p:cNvPr id="5" name="Diagram 4"/>
          <p:cNvGraphicFramePr/>
          <p:nvPr>
            <p:extLst>
              <p:ext uri="{D42A27DB-BD31-4B8C-83A1-F6EECF244321}">
                <p14:modId xmlns:p14="http://schemas.microsoft.com/office/powerpoint/2010/main" val="4111604676"/>
              </p:ext>
            </p:extLst>
          </p:nvPr>
        </p:nvGraphicFramePr>
        <p:xfrm>
          <a:off x="539552" y="1484784"/>
          <a:ext cx="8064896" cy="4752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27667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5737448" cy="785794"/>
          </a:xfrm>
        </p:spPr>
        <p:txBody>
          <a:bodyPr>
            <a:normAutofit/>
          </a:bodyPr>
          <a:lstStyle/>
          <a:p>
            <a:r>
              <a:rPr lang="en-US" dirty="0" err="1"/>
              <a:t>WorkList</a:t>
            </a:r>
            <a:r>
              <a:rPr lang="en-US" dirty="0"/>
              <a:t> Item</a:t>
            </a:r>
          </a:p>
        </p:txBody>
      </p:sp>
      <p:pic>
        <p:nvPicPr>
          <p:cNvPr id="4" name="Picture 3"/>
          <p:cNvPicPr/>
          <p:nvPr/>
        </p:nvPicPr>
        <p:blipFill>
          <a:blip r:embed="rId2"/>
          <a:stretch>
            <a:fillRect/>
          </a:stretch>
        </p:blipFill>
        <p:spPr>
          <a:xfrm>
            <a:off x="778163" y="1844824"/>
            <a:ext cx="7659682" cy="4680520"/>
          </a:xfrm>
          <a:prstGeom prst="rect">
            <a:avLst/>
          </a:prstGeom>
          <a:ln>
            <a:solidFill>
              <a:schemeClr val="accent1"/>
            </a:solidFill>
          </a:ln>
        </p:spPr>
      </p:pic>
      <p:sp>
        <p:nvSpPr>
          <p:cNvPr id="3" name="TextBox 2"/>
          <p:cNvSpPr txBox="1"/>
          <p:nvPr/>
        </p:nvSpPr>
        <p:spPr>
          <a:xfrm>
            <a:off x="323528" y="1110660"/>
            <a:ext cx="8568952" cy="646331"/>
          </a:xfrm>
          <a:prstGeom prst="rect">
            <a:avLst/>
          </a:prstGeom>
          <a:noFill/>
        </p:spPr>
        <p:txBody>
          <a:bodyPr wrap="square" rtlCol="0">
            <a:spAutoFit/>
          </a:bodyPr>
          <a:lstStyle/>
          <a:p>
            <a:pPr algn="just"/>
            <a:r>
              <a:rPr lang="en-US" dirty="0"/>
              <a:t>A work List Item is a functionality in OPF that enables a bank user to act on a payment which is in status that requires a manual action (like approval, rejection, repair, 4-EV etc..)</a:t>
            </a:r>
          </a:p>
        </p:txBody>
      </p:sp>
    </p:spTree>
    <p:extLst>
      <p:ext uri="{BB962C8B-B14F-4D97-AF65-F5344CB8AC3E}">
        <p14:creationId xmlns:p14="http://schemas.microsoft.com/office/powerpoint/2010/main" val="25033634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5737448" cy="785794"/>
          </a:xfrm>
        </p:spPr>
        <p:txBody>
          <a:bodyPr>
            <a:normAutofit/>
          </a:bodyPr>
          <a:lstStyle/>
          <a:p>
            <a:r>
              <a:rPr lang="en-US" dirty="0"/>
              <a:t>Services</a:t>
            </a:r>
          </a:p>
        </p:txBody>
      </p:sp>
      <p:graphicFrame>
        <p:nvGraphicFramePr>
          <p:cNvPr id="5" name="Diagram 4"/>
          <p:cNvGraphicFramePr/>
          <p:nvPr>
            <p:extLst>
              <p:ext uri="{D42A27DB-BD31-4B8C-83A1-F6EECF244321}">
                <p14:modId xmlns:p14="http://schemas.microsoft.com/office/powerpoint/2010/main" val="2233068896"/>
              </p:ext>
            </p:extLst>
          </p:nvPr>
        </p:nvGraphicFramePr>
        <p:xfrm>
          <a:off x="539552" y="1484784"/>
          <a:ext cx="8064896" cy="4752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95581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5737448" cy="785794"/>
          </a:xfrm>
        </p:spPr>
        <p:txBody>
          <a:bodyPr>
            <a:normAutofit/>
          </a:bodyPr>
          <a:lstStyle/>
          <a:p>
            <a:pPr lvl="0"/>
            <a:r>
              <a:rPr lang="en-IN" dirty="0"/>
              <a:t>4 - Eye Verification (1)</a:t>
            </a:r>
            <a:endParaRPr lang="en-US" dirty="0"/>
          </a:p>
        </p:txBody>
      </p:sp>
      <p:pic>
        <p:nvPicPr>
          <p:cNvPr id="4" name="Picture 3"/>
          <p:cNvPicPr/>
          <p:nvPr/>
        </p:nvPicPr>
        <p:blipFill rotWithShape="1">
          <a:blip r:embed="rId2"/>
          <a:srcRect t="2311"/>
          <a:stretch/>
        </p:blipFill>
        <p:spPr>
          <a:xfrm>
            <a:off x="467544" y="1916832"/>
            <a:ext cx="8280920" cy="4344640"/>
          </a:xfrm>
          <a:prstGeom prst="rect">
            <a:avLst/>
          </a:prstGeom>
          <a:ln>
            <a:solidFill>
              <a:schemeClr val="tx1"/>
            </a:solidFill>
          </a:ln>
        </p:spPr>
      </p:pic>
      <p:sp>
        <p:nvSpPr>
          <p:cNvPr id="5" name="TextBox 4"/>
          <p:cNvSpPr txBox="1"/>
          <p:nvPr/>
        </p:nvSpPr>
        <p:spPr>
          <a:xfrm>
            <a:off x="323528" y="1110660"/>
            <a:ext cx="8568952" cy="646331"/>
          </a:xfrm>
          <a:prstGeom prst="rect">
            <a:avLst/>
          </a:prstGeom>
          <a:noFill/>
        </p:spPr>
        <p:txBody>
          <a:bodyPr wrap="square" rtlCol="0">
            <a:spAutoFit/>
          </a:bodyPr>
          <a:lstStyle/>
          <a:p>
            <a:pPr algn="just"/>
            <a:r>
              <a:rPr lang="en-US" dirty="0"/>
              <a:t>A </a:t>
            </a:r>
            <a:r>
              <a:rPr lang="en-IN" dirty="0"/>
              <a:t>4-Eye Verification</a:t>
            </a:r>
            <a:r>
              <a:rPr lang="en-US" dirty="0"/>
              <a:t> is a service in OPF that enables a bank user to approve/decline a previously taken action on a payment done by another bank user.</a:t>
            </a:r>
          </a:p>
        </p:txBody>
      </p:sp>
    </p:spTree>
    <p:extLst>
      <p:ext uri="{BB962C8B-B14F-4D97-AF65-F5344CB8AC3E}">
        <p14:creationId xmlns:p14="http://schemas.microsoft.com/office/powerpoint/2010/main" val="29538546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179512" y="1196752"/>
            <a:ext cx="8784976" cy="5184576"/>
          </a:xfrm>
          <a:prstGeom prst="rect">
            <a:avLst/>
          </a:prstGeom>
          <a:ln>
            <a:solidFill>
              <a:schemeClr val="tx1"/>
            </a:solidFill>
          </a:ln>
        </p:spPr>
      </p:pic>
      <p:sp>
        <p:nvSpPr>
          <p:cNvPr id="7" name="Title 1"/>
          <p:cNvSpPr>
            <a:spLocks noGrp="1"/>
          </p:cNvSpPr>
          <p:nvPr>
            <p:ph type="title"/>
          </p:nvPr>
        </p:nvSpPr>
        <p:spPr/>
        <p:txBody>
          <a:bodyPr>
            <a:normAutofit/>
          </a:bodyPr>
          <a:lstStyle/>
          <a:p>
            <a:pPr lvl="0"/>
            <a:r>
              <a:rPr lang="en-IN" dirty="0"/>
              <a:t>4 - Eye Verification (2)</a:t>
            </a:r>
            <a:endParaRPr lang="en-US" dirty="0"/>
          </a:p>
        </p:txBody>
      </p:sp>
    </p:spTree>
    <p:extLst>
      <p:ext uri="{BB962C8B-B14F-4D97-AF65-F5344CB8AC3E}">
        <p14:creationId xmlns:p14="http://schemas.microsoft.com/office/powerpoint/2010/main" val="431019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graphicFrame>
        <p:nvGraphicFramePr>
          <p:cNvPr id="8" name="Diagram 7"/>
          <p:cNvGraphicFramePr/>
          <p:nvPr>
            <p:extLst>
              <p:ext uri="{D42A27DB-BD31-4B8C-83A1-F6EECF244321}">
                <p14:modId xmlns:p14="http://schemas.microsoft.com/office/powerpoint/2010/main" val="2214688864"/>
              </p:ext>
            </p:extLst>
          </p:nvPr>
        </p:nvGraphicFramePr>
        <p:xfrm>
          <a:off x="571178" y="620688"/>
          <a:ext cx="7601222"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11804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IN" dirty="0"/>
              <a:t>What you should Know after this?</a:t>
            </a:r>
            <a:endParaRPr lang="en-US" dirty="0"/>
          </a:p>
        </p:txBody>
      </p:sp>
      <p:sp>
        <p:nvSpPr>
          <p:cNvPr id="4" name="TextBox 3"/>
          <p:cNvSpPr txBox="1"/>
          <p:nvPr/>
        </p:nvSpPr>
        <p:spPr>
          <a:xfrm>
            <a:off x="107504" y="1484784"/>
            <a:ext cx="889298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What is OPF &amp; XCT and how they are related ?</a:t>
            </a:r>
          </a:p>
          <a:p>
            <a:endParaRPr lang="en-US" sz="28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sz="2800" dirty="0"/>
              <a:t>How a Payment Flows through different channels ?</a:t>
            </a:r>
          </a:p>
          <a:p>
            <a:endParaRPr lang="en-US" sz="28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sz="2800" dirty="0"/>
              <a:t>What are different Services in OPF &amp; XCT ?</a:t>
            </a:r>
          </a:p>
        </p:txBody>
      </p:sp>
    </p:spTree>
    <p:extLst>
      <p:ext uri="{BB962C8B-B14F-4D97-AF65-F5344CB8AC3E}">
        <p14:creationId xmlns:p14="http://schemas.microsoft.com/office/powerpoint/2010/main" val="96028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1000"/>
                                        <p:tgtEl>
                                          <p:spTgt spid="4">
                                            <p:txEl>
                                              <p:pRg st="4" end="4"/>
                                            </p:txEl>
                                          </p:spTgt>
                                        </p:tgtEl>
                                      </p:cBhvr>
                                    </p:animEffect>
                                    <p:anim calcmode="lin" valueType="num">
                                      <p:cBhvr>
                                        <p:cTn id="2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vert="horz" lIns="91440" tIns="45720" rIns="91440" bIns="45720" rtlCol="0" anchor="b">
            <a:normAutofit/>
          </a:bodyPr>
          <a:lstStyle/>
          <a:p>
            <a:r>
              <a:rPr lang="en-US" dirty="0">
                <a:solidFill>
                  <a:schemeClr val="tx2">
                    <a:lumMod val="75000"/>
                  </a:schemeClr>
                </a:solidFill>
              </a:rPr>
              <a:t>C2P India</a:t>
            </a:r>
          </a:p>
        </p:txBody>
      </p:sp>
      <p:sp>
        <p:nvSpPr>
          <p:cNvPr id="5" name="Subtitle 4"/>
          <p:cNvSpPr>
            <a:spLocks noGrp="1"/>
          </p:cNvSpPr>
          <p:nvPr>
            <p:ph type="subTitle" idx="1"/>
          </p:nvPr>
        </p:nvSpPr>
        <p:spPr>
          <a:xfrm>
            <a:off x="539552" y="1867708"/>
            <a:ext cx="6480720" cy="2857436"/>
          </a:xfrm>
        </p:spPr>
        <p:txBody>
          <a:bodyPr>
            <a:normAutofit/>
          </a:bodyPr>
          <a:lstStyle/>
          <a:p>
            <a:r>
              <a:rPr lang="en-US" sz="2000" dirty="0"/>
              <a:t>QA Track – Day 9</a:t>
            </a:r>
          </a:p>
          <a:p>
            <a:r>
              <a:rPr lang="en-US" sz="2000" dirty="0"/>
              <a:t>TVA/BVA Overview &amp; Hands-On</a:t>
            </a:r>
          </a:p>
          <a:p>
            <a:endParaRPr lang="en-IN" dirty="0">
              <a:latin typeface="Helvetica"/>
              <a:cs typeface="Helvetica"/>
            </a:endParaRPr>
          </a:p>
        </p:txBody>
      </p:sp>
      <p:sp>
        <p:nvSpPr>
          <p:cNvPr id="2" name="AutoShape 2" descr="data:image/jpeg;base64,/9j/4AAQSkZJRgABAQAAAQABAAD/2wCEAAkGBxQSEhUUEhQUFRUUFRQUFRcUGBQVFBUVFRQYFxcVFBcYHCggGBonHBcVITEhJSkrLi8uFx8zODMsNygtLisBCgoKDg0OGxAQGiwkHyUtLSwsLSwsLywsLC8sLywsLCwsLCwsLCwsLCwvLCwsLCwsLCwsLCwsLCw0LCwsLCwsLP/AABEIAOQA3QMBIgACEQEDEQH/xAAcAAEAAgMBAQEAAAAAAAAAAAAABAUBAgYDBwj/xABAEAABAwIEAwYDBAgGAgMAAAABAAIRAyEEEjFBBVFhBhMicYGRMqGxYsHR4QcUIzNCUpLxU3KCorLwQ1QVFhf/xAAaAQACAwEBAAAAAAAAAAAAAAAAAgEDBAUG/8QALREAAgIBBAEDAgYCAwAAAAAAAAECEQMEEiExIhNBUQVhMpGx0fDxcaEjgcH/2gAMAwEAAhEDEQA/APuKIiACIiACIiACIiACIiAPi/6ZeCFmKZiGCRiG5XAD/wAtPe2stj+k81wLaJB8QI5SCPqv0nxLAfrVHL3lSnmu11MtDmidswIuJFx/EVyGJ/RXSe6XYrEu6vyOPvlH0V89Xklp/Til1X3r9OuOy7QY8GPVxy5nwuevddf75Pj67z9EPCO9xTq7hLcO20/4lSQD6NDvcdFf/wD5JR/9it7M/Bdh2X7P08DR7mmS6XF7nOjM5x3MdAB6Ll4sElK5HpfqH1jDPBKGF8vjprj3/Yt1w36XeNdxgu6aSH4kmmI/wxHeSeUEN/1ea7lcj2w7Cs4hVbUqV6rMjcrWtDC0CZJEiZO99gungcFkTn0jyORNxaifAF3X6IODd/je9cAWYdua/wDiPkMjyh59BzXUN/Q7Qm+JrRvDaYMdDFlecJ7DswVI/qtSr32bPmcR440puaIbl+/2W/Va2HpNY+X/ACzNi08t6cujr0UDgfEhiaDKwEZwbci0lp+YKnrkxakrRsaoIiKQCIiACIiACIiACIiACIiACIiACIiACwQsogCjo1K+GOR1N1ajPhfTg1GjYPZv5jkptLi1NwmKg6GnVn/ip6j1cdTbMvaI2kE+wuqGnBcSSX3/ALQ/fsR8Rxikxpcc8AT8FQeklsLlMVxmrVdOZzBeGsJaAOpGp6q27TY9lSjkY6SXNJEOFhe8jnC5rMAuJ9S1GWUlCMrX2/tmzTwiuWvzLfhnE6rHSXucNw4l0jpOi6b/AOVp5Q7xweVOo6/KWtIXD0caxus+y6PgnHaAZldVDTJjPLRGupsrPpuecfCUuPv/AGLqIRfKRZt4vTIJaKpjlRr+3wKq4jxPE1po4bD1WZhDq1Yd22mDYlonM50aQr/D4llQSx7Xjm0hw+S9V2qcl3+X8ZktL2IfB+HNw1FlFlwwRJ1JJkuPmST6qYiJ0klSFCIikAiIgAiIgAiIgAiIgAiIgAiIgAi88RXaxpc9wa0ak2C5biPad7h+xpvyT8RhrndQDcD2VGfUQwry7+B4Y3Lo6XE41lP4nX5C59lz3E+1jae4b0+J/wDSNFzuNxT3aGAeWp8yqhvDX1DDGOceg+pXFyfUsmV1Hhfbs1x08Y8stcR2tLzbMernQPRosvOjxUuN9+SzguxVQmaj2sHIS933BX+D7M0Wa5nn7Rj5CEqxyfL/ANkuSXRGoVRuAfOFcYZzDs32C3bg6Y0Y32WzmDYAeitUaK27MuwrDqxh/wBI/BRqvB6DtabfSW/RZqU37Oj3UZ/ftMgh3qFLa+COfk8KvZlmtJ76R5gz+B+a0B4hh/heMQ3+V13fPxbcytqnHalM/tKJjmJH5FTMHx2hUtnyk7P8Pz0PuiMkn4uiXfvya4DtvTJyYljqDxrMlv0zDfUR1XUUazXgOY4OadC0gg+RCo8dgadYRUYHDadR1BFwuXxPDq2Be12EqHK4mab7t0/i2IvrY9Vqhq5w/Hyvn3K3jUuj6OioOD9pW1CKdZvc1jYAmWPN/wB27fTQwfNX66GPJHIt0XaKZRcXTCIicgIiIAIiIAIiIAIiIAKv4zxZuHbJDnOPwsbcnz5Dr9VvxLiLaIuRmOgtMbmOQXJkl8l5kumfXksGs1ixeMe/0LsWLdy+jx4xxapUFNwvJHwzDZB069eqYUOLYDZJiBqohpBwEnw6O1tBIbEXLuivcPiRTY0NYYiDJ8Xr+C48o75bpM1J0qSNcJwQa1b/AGRp6ndWjGBohoAA2Fgt1qStMMUca8UVSk5djMmZYhalM2QbErVFq5K2SCViVhYKWwBVbjeDUqmrcp5tt8tCrErVKyUc/Tw+Jwt6T+8p7sN7eWo9CrBnFWYhtvDUbcsOpEXyndT1T8W4ax0OaMrp1bZK3xXsMuWV/FSSC0tzB0AjUQXa9CNQVa9neO18PU/V8WHOaAMlUCco0bmP8TeuoOtriMKQEGtLi0eF7SQbcxobbqz4iA5zXbZLcoJRp8jwpyg/59yZrc6aOuY4ESCCDuLhZXI8K4q2gXGq492cscmkuAk8hf5dF1wXd0+dZobkY8kHB0ERFeIEREAEREAFHx+IyMJETHhBtdSFxnHeNNdXyMdIaI3iQ4h0c7hZdXqPQx7vcsxQ3yoicSc+peobkZZGgnlZOHguytbc3HSRY35L3w9LvTIMQBrca7j3Xq3F5Jp0gGtEgkSDm3IXAjUrySfDNr48Uat4c4VZFM5Q0NbPPVx5CVZUcKZBdteOvVRHY57W+F0mLZhIJ6wrSgXFozgB0DNGk7xK0xUJO0VStKjZebl6ErUq1iHnKzKELBSWMYcVoskrCVgFqsrUlKSCtSVklakpWwMLze2Z6rclakpWMVuMokiI6WW+CbFFtO+Zgtm1Ldo5r1xT3gty5YOszPovDEuIIdcxsdPldUN7L+GWLyo8m8MGJc9riQ0MLHc5eDFuiteyuIrUmso1nMcymCxrhZ2VtmzzgCPxUXg3EmvdUbly1I13cACRJGsXUWrjAxuuggnyWmGp9BRcfcR497aZ9ARVXZrHitQaQZIseYsCJ9CD6q1Xocc98VL5MMlToIiJyAiIgDmeNY57qo7t5a2nmByn4nEQZ2MXEc59OfqcOZkcYl7Zc2P5hePVSeJYgU8TUZMHMXR/m8U/NbUagLp0/m8hMn2Xls2aU8rUu7ao6UYJRTRIwXD3904ggPeIEj4W/itMNwuqIBDRG8grc8Yz5RSMN5wLjaJXrh61V1VozeH+IQLgC99tlK9KVQV8fAvmuWS8JgA0y4yduQ/E9VMJQrUlbIxUVSKW7BK1JWStSobBGFo4rLitCkbJEoUWCUpIJWqFYJUNgYKwhXnKRsYySsIsEpbJMOUZ9EwRM8p18p3UheOInKcpgxY6pJJPgZOivGHfTf3jQ0OG5vI5EDUL3HCu9czMJpulxjRrgJyHpMwfJbnNku68awPopPBsa0O7ubuEgHmNY5pcSjvUX0NJva2QaOCqUK2J7qqQyqGiBq0hthP8JEwI2K6/geLL6YDjL2ABx3NrOPnB9QVyNfFAZj1JJPMmVedjHB7alQXlwbPPLOnSXFbtBqJSz7V1z/hfxlObGlC32dGiIu+Ygq/jHFBh2tJaXFzg0AWtuSeg+7zVguZ7S1CKoDh4cgg7Zszs3yDVl1mZ4cTkizFDdKjlsoqVHfrHhc57nsfsCXF2U/Z+i9KTg6k+c2Z8MaACQN3EnbZTcXSFRsT5KTwHwMAdaMzj7x9wXAhU3b7+TbLxRB4Tg3Q0NDiAIkggLo8FhckkmXHXkByCiO4sS2WM8g43PmBp7qRw3EueyXgAyR4Zi3mrNPDHF8O2LklJ9qiUSsItSVpbKQVqSskrzJSNjAlYWCiUkFaotSUrYAlYRakpRjJK0RYKVkmCVhYKxKSyQStUWClA83NN4325fkqruw2syoc3gMkAEmOasTUfngAZbXvI/JejXHNEHSeYtr1SNeSkiy+KNK3B+9qwZ7p4NQOgjceA8jffks8A4u/DCq19J2UVopgGA1k5XQI6ZupJ01VjWxJFFoaYJ8M8gNSOsR7qvfVaNfxWlZlgd4+H3+ZVtc/xHcNdIkaG4WVA4E4mgzMIPiif5Q85f9sKevR4574KXykzDJU2gub7cvApMggPL4ZOhsSQTtMe8LpFx/btpqmnRGwLy7qZDR/y+So1risMtw+G96o5/D133FRpaR8/JbYnGOD2MvD2yeZ3A+/+yrMfisTRp91VhzQQadTUti0TrEWg+hV7h6TsSQ6m1oFJrKcuN5y3NpjRed9JJS2e5v39WSMO7w842Gp6BXuFp5WAHWJPmdVHwWBFMS4yeegHkvVmLY4Oyua7J8UGYtN1fp8bgvLsqyS3PgiVuLtbXFHKbwC6bBzgSGxzgKwlcc/G03Uajy8Cs6r3rRuMhho9ld47iLiykKUB1cgAm4aIlxjcplkuyHEs3FQeE401qTahABdmsNLOI+5bYbCOaZNWo+1w6I8xAsqbgWFqPw7ctUs+LKGga5jd063Q5OwSVF3i65Y2QxzzIEN1g7r1KoncRe7D0XzDnVWNcRaRJB94XtxHGnve7zPa0NDnGm0ucSdBYHKOqXeg2lsStVU4Os5zn0w6oWlkte9rmOa7SJIE7FaM4g4YYkn9o2aXUvnKPxUbiaLglaKor4lzXMpF77MDnua0ve4nYQDA1utBi3gVADUc3unua57XNc1wabSQJ5pXImi6K1JVK91UUBW7wyGtdltlItY8z1W+L7xtPve8OYAOLYGSDtH3pbJotHLVV2NxpzMaC5oczO4taXOg6AQDHmtMPWcX5AahY5p8T2lrmuHUgSlbJosWVA6YIMGDGxGyyVU8GomXnO61V4ibOsLu6/gs4SsXPh9RzXhx8Fg0ibAWv5pWyaLIugjkfrt/3yUHiNbLLgYyiQeRUttZpJAIJFiNwvDEUCdIvqDyVc7Y8TzZi3Po0nOtmzTym0qLhzUqVWtjIx1RrM7t8zgBA5nZWmGoh1IUqjcuVwIII8QkH05FbcbGd9F9P/wO7yI8JIc1wAjW7fmtPowct8uuOCvfKtqO4psgADQAD2WyicKxZq0WVCMpcLjkQYMdJBUteng04pro574fIXKcfeW1nZhY5S08wGgH5yurVF2vw2agXAwWFsG5iSBpyvf8lk1+J5ML29rktwSUZ8nO4lrKjcrtCtezdUUjiGuPwuYR1BBg/RV9FtZt6jRkicw0/svDGtcG943eoAY3DQIH+4lefxyyRk017G2Si0X1OqXyXEkyddgdgNgsswRNOqylAL2tbckAAzm0GsSo2DdHqrvA0coM6uMnpsB7AI07c3bDJ4npSpBrAwfCGhvpEKnp8IeKTWZgHUnl1JwkwCZAdbqrolaErW0mUJkXDGtP7QUo+wXEk+osvPguFdRotY6JbmnLJF3E7jqpqFLXuTZSU+FPFCnTluZlUPNzEBxNra3UvF4V/eCrSIDoyuDpyuEyNLgqaSiWkTZHwxq37wMA2DC4+5MKC7hx77PI7skPI37wAgHy39FZkrCVkkPF4V2cVKZAcAWkOnK5vIxotXtqvY9r+7GZjmtylxuQRckaeimErCVkkCphHHD91bNkDd4kRvC2xVAuolgiS0C+kiFKJWCoAg1cI7wOYQHsblMyWuEXB31XrRNSfGGAR/CXEz6qRKJSSBhcO+m90ZSxznP3zAkactgtKmHqPLc+QBrg6WzmMbX0VgQtClYxpSoAHNvdasjOROosNpGw5T9Vu22Y87+uh+5U3F3uy+GZc4CRt1SOXkkMlw2XNYA6m31HLyR1doUGu8hwBu6G2GpJbJCxwzA16lZjKkU2uMxq4gXIHtqnUMs5bYr7EXBK2dt2cB7okiJcS3q2Bf3lWi0pMygAbCFuvV4YenjUfhHNk7k2FVdqHEYapljMcoAO8vE+sSrVV3H6TnUXZRmc0tcBpIDhm/2yl1F+lKu6YQ/ErOGZw+o3M6lWczP8THAOpukQZYd+oULh76jGNw7xE1nOL9R4ssDpeZ9FdHFQYjReVd7XAgjXfccivLPOqqzpemW2D4aKd3HM72A8h+K9qGLY+cjpymD+XMdVBONzta3m0Fx5nSB7E+oWMM0MNrfmtEZwjxFcFbi3yyyJWqxKBWWVmVqShKwlJQK0JWSVqFDZIWCUJWpSEhakoStUpIWChK1StkhJWCVgpbGo2Wj1kFJQBGFUElu41UfE0jqDyIkbj6hWDmNF7TChCpLhI0vH09ErUbsZWR6PfVcQ6s0ilLWt0zEQwA5ZsJgxvBVhw9j6Vem5ri4ue1r3PucjnAO9YlBiQBopPDy6pUYGtnxsLuQaHSZ9AVdjzOWRbXzYkoVF2dqiIvVnNCIiAOR7V8Ccf2tJ+Ul3iBFr6GdjP1CoqPD6zWOcSKgF/CQSI1018l9IrUw5padCIK+XYvhQfWqOJdTc1xY7IYksJbmnyC4f1DTYoPdXD/U2YMknwerOIMLWQdiAecOI+5TqGIm2qg0eF020zT8TgTINpaSL+exVhwrAkOk2DduZ29Fy5QuScGaVKl5Fq+q1oBcQJIF7XOgW8qv4hSFQgfyOB9VvRqZLE+EkDyn7lo3q6KdvFkxakrJK0KZsgI4oStCUpIK1JWSVqUtkmFgoViUrZIK1WVrKRsYFakrJK83O/D30SkmtSoBckDz6rLnJXwYcIO8fVa1GbckSXBK7IWLxgb8R6rNJ5qmllaS5zbDpJueQAj3WBhQ8tLxIF7b7b7KaWDYxtbYcksYxUee2S22+CI7guIdUDRUaMxgDWPQX0Xd8H4UKDYkuO7iIJMCT7+31puyHifUlv7sMDTzz5p/4j3XUrv8A07Tw2erXPsYc83e2wiIuoZwiIgAuI7U0BTqlxBh3iBAMciPOfqu3WlWmHAhwBB1BWbVadZ4bSzHk2Oz5jhcWXE+FwA0JU6ljC2+wueo3Cm9oOz1Vvio1AGTBBFx6xoqVlClTDmvxVNr+TjJB8oXnMmjyY5UuDessZIsa1QNOZptUl9+ZMH6Lbvg4QdxBXP0MQMR+zY4CqxxywfDUB1y89AfTqpmGL2gtqiCDbqOiqyRnHyGi4vhnR03SAoeG4m182IgkSdDG/RelExSE6kaf5v7rzpYdrZjdXbuEV7SXKwVGfULLgS0fEBqBzHlyXtmlF2RVGSsFCtZUEgrCLBKRskwVo98arFV8aCSTAH48gF6hvNRRJDpYoOc5sEFoBvvP/R7r3tYnY29o+8rHcBtxqTr5qNiHQRyj6f3SzddDRV9nvUxXJR6zgC3c1Bmd5AkN+QKguwdaq45TlZz6c1YUuHOLxL2tblFzc+EQ1jfS5J3UrHKrb5fQOS9jFXEQL38lEo1u8cIJB5Fe9bgNQvHd1QS4wNSPaLLruA8B7nxVC19TmNB5CFfp9BPLL/0SedRR79ncIWUyXCC4zpBgC0/M+qtURemxY1jgoL2OfKTk7YREVgoREQAREQBhzQQQbg2PkVwPbvgVPwuMjMcrHC+U65X9NY9fXv1G4jhBVpuYd9OhGhWfU4fUg679h8c9rPmfD+zNEQ4lzjYg5iLjcZYVziaTnlpe4Oy6S24tGoMn1XoYZLTYtsRuD1UariV5ieXbwzoqNkjEPa8ZHGASLja4MqO+q5pIOxhQv1ppMZhPLdRa7HuvTcCRYgmLbX9QP7Kq5T46Y1KJdjEr1o1ARAVVw+jUM548wHfeAplE5HGSIjbn1QnKMvIGk1wTStVgOm4Qq1srBK1KFeb6gG6VuhkgawC1fieS8qVEkajeyrK9GuXQMt+eZv1EexVaU5dDvai2y5xmcbNc0gc3bDy1KzUw4eIn6x8rqtoPDbF85dZsJ3P09l74fFtPwkFG5xdBSZatLoALpA0AaGgR5KJi8Z3d3QR019AvSliJ1VjwnBNq1QSJFMyT9rUN89/7rTiXrSUV7lcvBWXvCsCKbQT8TgJ6fZCnoi9TjxxxxUY9HNlJydsIiJyAiIgAiIgAiIgAiIgCvx3B6VV2ctGeILtyNgea53iXZKo+1OoGj7V/mIXZIsuXRYcr3SjyWRyziqTPnNfgX6k0PqjMXGA4AlgJ/m3HspeFIIkb3Nouu4rUg4FrgCDYg6Fc1xLhT6V6bHVG7BsFzfMb+i52s0UoK8fKNGLKnw+ytr1AFWYjFtb8RiehP0U+tgapE5D7tHvJsoFLs9X/AH1Sm5zRo1ha552sJXKjp8mWXMXX+DS8kYrsRVYxz2U5piXElzWN6zmNlT//AGn7B/q/JSOPjF1gGupVaVIfDTyPgxu4x4j9FTN4HU5O/oetHpxhxyV7my2wXFH13hjGS46DO2fTNAJ6Kwqnuv3re7Ol/Fba4lUeG7PVJBBeCLiGPkEbhdgOG169MU6tN7nAWqObkJH2pN/NK8ccnir/AOk/2J3OPJFw1cag2Vg10hVeG4HiaLsjmSNiHN091Y08LVaQO7e4nZsGOpMwB5qlYcsJbXF/kO5xkrsiY2sxh8QkO1GUkk7RA1XqexFQkOpvDAbw6Z9QN11HC+DhpD6gBeNBqG+u56q3Xa02guH/AC/kY8man4nOcP7NBv7w5j/3Qe+sq9wmFZSaGU2hrRsOZ1J5nqvZFvw6bFh/AqKZ5JS7YREV4gREQAREQAREQAREQAREQAREQAREQAREQAREQAREQAREQAREQAREQAREQAREQAREQB//2Q=="/>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IN">
              <a:solidFill>
                <a:prstClr val="black"/>
              </a:solidFill>
            </a:endParaRPr>
          </a:p>
        </p:txBody>
      </p:sp>
    </p:spTree>
    <p:extLst>
      <p:ext uri="{BB962C8B-B14F-4D97-AF65-F5344CB8AC3E}">
        <p14:creationId xmlns:p14="http://schemas.microsoft.com/office/powerpoint/2010/main" val="37371652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5809456" cy="785794"/>
          </a:xfrm>
        </p:spPr>
        <p:txBody>
          <a:bodyPr>
            <a:normAutofit/>
          </a:bodyPr>
          <a:lstStyle/>
          <a:p>
            <a:pPr lvl="0"/>
            <a:r>
              <a:rPr lang="en-US" sz="2200" dirty="0"/>
              <a:t>Agenda</a:t>
            </a:r>
            <a:endParaRPr lang="nl-BE" sz="2200" dirty="0"/>
          </a:p>
        </p:txBody>
      </p:sp>
      <p:graphicFrame>
        <p:nvGraphicFramePr>
          <p:cNvPr id="72" name="Diagram 71"/>
          <p:cNvGraphicFramePr/>
          <p:nvPr>
            <p:extLst>
              <p:ext uri="{D42A27DB-BD31-4B8C-83A1-F6EECF244321}">
                <p14:modId xmlns:p14="http://schemas.microsoft.com/office/powerpoint/2010/main" val="3773119147"/>
              </p:ext>
            </p:extLst>
          </p:nvPr>
        </p:nvGraphicFramePr>
        <p:xfrm>
          <a:off x="575556" y="1690930"/>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05206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5809456" cy="785794"/>
          </a:xfrm>
        </p:spPr>
        <p:txBody>
          <a:bodyPr>
            <a:normAutofit/>
          </a:bodyPr>
          <a:lstStyle/>
          <a:p>
            <a:pPr lvl="0"/>
            <a:r>
              <a:rPr lang="en-US" sz="2400" dirty="0">
                <a:latin typeface="Helvetica" panose="020B0604020202020204" pitchFamily="34" charset="0"/>
                <a:cs typeface="Helvetica" panose="020B0604020202020204" pitchFamily="34" charset="0"/>
              </a:rPr>
              <a:t>Agenda</a:t>
            </a:r>
            <a:endParaRPr lang="nl-BE" sz="2400" dirty="0">
              <a:latin typeface="Helvetica" panose="020B0604020202020204" pitchFamily="34" charset="0"/>
              <a:cs typeface="Helvetica" panose="020B0604020202020204" pitchFamily="34" charset="0"/>
            </a:endParaRPr>
          </a:p>
        </p:txBody>
      </p:sp>
      <p:graphicFrame>
        <p:nvGraphicFramePr>
          <p:cNvPr id="72" name="Diagram 71"/>
          <p:cNvGraphicFramePr/>
          <p:nvPr>
            <p:extLst>
              <p:ext uri="{D42A27DB-BD31-4B8C-83A1-F6EECF244321}">
                <p14:modId xmlns:p14="http://schemas.microsoft.com/office/powerpoint/2010/main" val="672267656"/>
              </p:ext>
            </p:extLst>
          </p:nvPr>
        </p:nvGraphicFramePr>
        <p:xfrm>
          <a:off x="575556" y="1690930"/>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17062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 descr="D:\Clear2Pay\Illustrator Originals\transparant png\Flag-UnitedKingdom.png"/>
          <p:cNvPicPr>
            <a:picLocks noChangeAspect="1" noChangeArrowheads="1"/>
          </p:cNvPicPr>
          <p:nvPr/>
        </p:nvPicPr>
        <p:blipFill>
          <a:blip r:embed="rId3" cstate="print"/>
          <a:srcRect/>
          <a:stretch>
            <a:fillRect/>
          </a:stretch>
        </p:blipFill>
        <p:spPr bwMode="auto">
          <a:xfrm>
            <a:off x="2433196" y="1828089"/>
            <a:ext cx="365480" cy="363824"/>
          </a:xfrm>
          <a:prstGeom prst="rect">
            <a:avLst/>
          </a:prstGeom>
          <a:noFill/>
        </p:spPr>
      </p:pic>
      <p:pic>
        <p:nvPicPr>
          <p:cNvPr id="16" name="Picture 15"/>
          <p:cNvPicPr>
            <a:picLocks noChangeAspect="1" noChangeArrowheads="1"/>
          </p:cNvPicPr>
          <p:nvPr/>
        </p:nvPicPr>
        <p:blipFill>
          <a:blip r:embed="rId4" cstate="print"/>
          <a:srcRect/>
          <a:stretch>
            <a:fillRect/>
          </a:stretch>
        </p:blipFill>
        <p:spPr bwMode="auto">
          <a:xfrm>
            <a:off x="6051427" y="1894848"/>
            <a:ext cx="285751" cy="285749"/>
          </a:xfrm>
          <a:prstGeom prst="rect">
            <a:avLst/>
          </a:prstGeom>
          <a:noFill/>
          <a:ln w="28575" algn="ctr">
            <a:noFill/>
            <a:miter lim="800000"/>
            <a:headEnd/>
            <a:tailEnd/>
          </a:ln>
        </p:spPr>
      </p:pic>
      <p:pic>
        <p:nvPicPr>
          <p:cNvPr id="14" name="Picture 5" descr="Bank-shadow"/>
          <p:cNvPicPr>
            <a:picLocks noChangeAspect="1" noChangeArrowheads="1"/>
          </p:cNvPicPr>
          <p:nvPr/>
        </p:nvPicPr>
        <p:blipFill>
          <a:blip r:embed="rId5" cstate="print"/>
          <a:srcRect/>
          <a:stretch>
            <a:fillRect/>
          </a:stretch>
        </p:blipFill>
        <p:spPr bwMode="auto">
          <a:xfrm>
            <a:off x="2345698" y="1985937"/>
            <a:ext cx="1025525" cy="760412"/>
          </a:xfrm>
          <a:prstGeom prst="rect">
            <a:avLst/>
          </a:prstGeom>
          <a:noFill/>
          <a:ln w="9525">
            <a:noFill/>
            <a:miter lim="800000"/>
            <a:headEnd/>
            <a:tailEnd/>
          </a:ln>
        </p:spPr>
      </p:pic>
      <p:sp>
        <p:nvSpPr>
          <p:cNvPr id="15" name="TextBox 14"/>
          <p:cNvSpPr txBox="1"/>
          <p:nvPr/>
        </p:nvSpPr>
        <p:spPr>
          <a:xfrm>
            <a:off x="5276659" y="2893299"/>
            <a:ext cx="2319677" cy="738664"/>
          </a:xfrm>
          <a:prstGeom prst="rect">
            <a:avLst/>
          </a:prstGeom>
          <a:noFill/>
        </p:spPr>
        <p:txBody>
          <a:bodyPr wrap="square" rtlCol="0">
            <a:spAutoFit/>
          </a:bodyPr>
          <a:lstStyle/>
          <a:p>
            <a:pPr algn="ctr"/>
            <a:r>
              <a:rPr lang="nl-BE" sz="1400" i="0" dirty="0">
                <a:latin typeface="+mn-lt"/>
              </a:rPr>
              <a:t>XCT BANK-1, Belgium</a:t>
            </a:r>
          </a:p>
          <a:p>
            <a:pPr algn="ctr"/>
            <a:r>
              <a:rPr lang="nl-BE" sz="1400" i="0" dirty="0">
                <a:latin typeface="+mn-lt"/>
              </a:rPr>
              <a:t>(XCTABEBB)</a:t>
            </a:r>
          </a:p>
          <a:p>
            <a:pPr algn="ctr"/>
            <a:r>
              <a:rPr lang="nl-BE" sz="1400" i="1" dirty="0">
                <a:latin typeface="Calibri" panose="020F0502020204030204" pitchFamily="34" charset="0"/>
              </a:rPr>
              <a:t>Credit Party Agent</a:t>
            </a:r>
            <a:endParaRPr lang="en-US" sz="1400" i="1" dirty="0">
              <a:latin typeface="Calibri" panose="020F0502020204030204" pitchFamily="34" charset="0"/>
            </a:endParaRPr>
          </a:p>
        </p:txBody>
      </p:sp>
      <p:sp>
        <p:nvSpPr>
          <p:cNvPr id="20" name="TextBox 19"/>
          <p:cNvSpPr txBox="1"/>
          <p:nvPr/>
        </p:nvSpPr>
        <p:spPr>
          <a:xfrm>
            <a:off x="2178163" y="2735435"/>
            <a:ext cx="1514325" cy="781752"/>
          </a:xfrm>
          <a:prstGeom prst="rect">
            <a:avLst/>
          </a:prstGeom>
          <a:noFill/>
        </p:spPr>
        <p:txBody>
          <a:bodyPr wrap="none" rtlCol="0">
            <a:spAutoFit/>
          </a:bodyPr>
          <a:lstStyle/>
          <a:p>
            <a:r>
              <a:rPr lang="en-US" sz="1400" i="0" dirty="0">
                <a:latin typeface="+mn-lt"/>
              </a:rPr>
              <a:t>Barclays, UK </a:t>
            </a:r>
            <a:br>
              <a:rPr lang="en-US" sz="1400" i="0" dirty="0">
                <a:latin typeface="+mn-lt"/>
              </a:rPr>
            </a:br>
            <a:r>
              <a:rPr lang="en-US" sz="1400" dirty="0">
                <a:latin typeface="+mn-lt"/>
              </a:rPr>
              <a:t>(BARCGB22)</a:t>
            </a:r>
          </a:p>
          <a:p>
            <a:r>
              <a:rPr lang="nl-BE" sz="1400" i="1" dirty="0">
                <a:latin typeface="+mn-lt"/>
              </a:rPr>
              <a:t>Debit Party Agent</a:t>
            </a:r>
            <a:endParaRPr lang="en-US" sz="1400" i="1" dirty="0">
              <a:latin typeface="+mn-lt"/>
            </a:endParaRPr>
          </a:p>
        </p:txBody>
      </p:sp>
      <p:pic>
        <p:nvPicPr>
          <p:cNvPr id="21" name="Picture 5" descr="Bank-shadow"/>
          <p:cNvPicPr>
            <a:picLocks noChangeAspect="1" noChangeArrowheads="1"/>
          </p:cNvPicPr>
          <p:nvPr/>
        </p:nvPicPr>
        <p:blipFill>
          <a:blip r:embed="rId5" cstate="print"/>
          <a:srcRect/>
          <a:stretch>
            <a:fillRect/>
          </a:stretch>
        </p:blipFill>
        <p:spPr bwMode="auto">
          <a:xfrm>
            <a:off x="5922739" y="2010001"/>
            <a:ext cx="1025525" cy="760412"/>
          </a:xfrm>
          <a:prstGeom prst="rect">
            <a:avLst/>
          </a:prstGeom>
          <a:noFill/>
          <a:ln w="9525">
            <a:noFill/>
            <a:miter lim="800000"/>
            <a:headEnd/>
            <a:tailEnd/>
          </a:ln>
        </p:spPr>
      </p:pic>
      <p:sp>
        <p:nvSpPr>
          <p:cNvPr id="32" name="TextBox 31"/>
          <p:cNvSpPr txBox="1"/>
          <p:nvPr/>
        </p:nvSpPr>
        <p:spPr>
          <a:xfrm>
            <a:off x="4640988" y="1345417"/>
            <a:ext cx="1489012" cy="307777"/>
          </a:xfrm>
          <a:prstGeom prst="rect">
            <a:avLst/>
          </a:prstGeom>
          <a:noFill/>
        </p:spPr>
        <p:txBody>
          <a:bodyPr wrap="square" rtlCol="0">
            <a:spAutoFit/>
          </a:bodyPr>
          <a:lstStyle/>
          <a:p>
            <a:pPr algn="ctr"/>
            <a:r>
              <a:rPr lang="nl-BE" sz="1400" i="0" dirty="0">
                <a:latin typeface="+mn-lt"/>
              </a:rPr>
              <a:t>MT103 (50 EUR)</a:t>
            </a:r>
          </a:p>
        </p:txBody>
      </p:sp>
      <p:sp>
        <p:nvSpPr>
          <p:cNvPr id="27" name="TextBox 26"/>
          <p:cNvSpPr txBox="1"/>
          <p:nvPr/>
        </p:nvSpPr>
        <p:spPr>
          <a:xfrm>
            <a:off x="3079968" y="1362923"/>
            <a:ext cx="1489012" cy="307777"/>
          </a:xfrm>
          <a:prstGeom prst="rect">
            <a:avLst/>
          </a:prstGeom>
          <a:noFill/>
        </p:spPr>
        <p:txBody>
          <a:bodyPr wrap="square" rtlCol="0">
            <a:spAutoFit/>
          </a:bodyPr>
          <a:lstStyle/>
          <a:p>
            <a:pPr algn="ctr"/>
            <a:r>
              <a:rPr lang="nl-BE" sz="1400" i="0" dirty="0">
                <a:latin typeface="+mn-lt"/>
              </a:rPr>
              <a:t>MT103 (50 EUR)</a:t>
            </a:r>
          </a:p>
        </p:txBody>
      </p:sp>
      <p:pic>
        <p:nvPicPr>
          <p:cNvPr id="38" name="Picture 54" descr="message"/>
          <p:cNvPicPr>
            <a:picLocks noChangeAspect="1" noChangeArrowheads="1"/>
          </p:cNvPicPr>
          <p:nvPr/>
        </p:nvPicPr>
        <p:blipFill>
          <a:blip r:embed="rId6" cstate="print"/>
          <a:srcRect/>
          <a:stretch>
            <a:fillRect/>
          </a:stretch>
        </p:blipFill>
        <p:spPr bwMode="auto">
          <a:xfrm>
            <a:off x="3628853" y="1661752"/>
            <a:ext cx="453067" cy="357190"/>
          </a:xfrm>
          <a:prstGeom prst="rect">
            <a:avLst/>
          </a:prstGeom>
          <a:noFill/>
          <a:ln w="9525">
            <a:noFill/>
            <a:miter lim="800000"/>
            <a:headEnd/>
            <a:tailEnd/>
          </a:ln>
        </p:spPr>
      </p:pic>
      <p:sp>
        <p:nvSpPr>
          <p:cNvPr id="66" name="Line 25"/>
          <p:cNvSpPr>
            <a:spLocks noChangeShapeType="1"/>
          </p:cNvSpPr>
          <p:nvPr/>
        </p:nvSpPr>
        <p:spPr bwMode="auto">
          <a:xfrm>
            <a:off x="1429790" y="2354910"/>
            <a:ext cx="714380"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dirty="0"/>
          </a:p>
        </p:txBody>
      </p:sp>
      <p:sp>
        <p:nvSpPr>
          <p:cNvPr id="67" name="TextBox 66"/>
          <p:cNvSpPr txBox="1"/>
          <p:nvPr/>
        </p:nvSpPr>
        <p:spPr>
          <a:xfrm>
            <a:off x="299332" y="2739411"/>
            <a:ext cx="1045414" cy="523220"/>
          </a:xfrm>
          <a:prstGeom prst="rect">
            <a:avLst/>
          </a:prstGeom>
          <a:noFill/>
        </p:spPr>
        <p:txBody>
          <a:bodyPr wrap="none" rtlCol="0">
            <a:spAutoFit/>
          </a:bodyPr>
          <a:lstStyle/>
          <a:p>
            <a:pPr algn="ctr"/>
            <a:r>
              <a:rPr lang="nl-BE" sz="1400" dirty="0">
                <a:latin typeface="+mn-lt"/>
              </a:rPr>
              <a:t>Mr. Edward</a:t>
            </a:r>
            <a:endParaRPr lang="nl-BE" sz="1400" i="0" dirty="0">
              <a:latin typeface="+mn-lt"/>
            </a:endParaRPr>
          </a:p>
          <a:p>
            <a:r>
              <a:rPr lang="nl-BE" sz="1400" i="1" dirty="0">
                <a:latin typeface="+mn-lt"/>
              </a:rPr>
              <a:t>Debit Party</a:t>
            </a:r>
            <a:endParaRPr lang="en-US" sz="1400" i="1" dirty="0">
              <a:latin typeface="+mn-lt"/>
            </a:endParaRPr>
          </a:p>
        </p:txBody>
      </p:sp>
      <p:sp>
        <p:nvSpPr>
          <p:cNvPr id="76" name="TextBox 75"/>
          <p:cNvSpPr txBox="1"/>
          <p:nvPr/>
        </p:nvSpPr>
        <p:spPr>
          <a:xfrm>
            <a:off x="7668344" y="2705353"/>
            <a:ext cx="1045414" cy="523220"/>
          </a:xfrm>
          <a:prstGeom prst="rect">
            <a:avLst/>
          </a:prstGeom>
          <a:noFill/>
        </p:spPr>
        <p:txBody>
          <a:bodyPr wrap="none" rtlCol="0">
            <a:spAutoFit/>
          </a:bodyPr>
          <a:lstStyle/>
          <a:p>
            <a:r>
              <a:rPr lang="nl-BE" sz="1400" i="1" dirty="0">
                <a:latin typeface="+mn-lt"/>
              </a:rPr>
              <a:t>Mrs. Elaine </a:t>
            </a:r>
          </a:p>
          <a:p>
            <a:r>
              <a:rPr lang="nl-BE" sz="1400" i="1" dirty="0">
                <a:latin typeface="+mn-lt"/>
              </a:rPr>
              <a:t>Credit Party</a:t>
            </a:r>
            <a:endParaRPr lang="en-US" sz="1400" i="1" dirty="0">
              <a:latin typeface="+mn-lt"/>
            </a:endParaRPr>
          </a:p>
        </p:txBody>
      </p:sp>
      <p:sp>
        <p:nvSpPr>
          <p:cNvPr id="77" name="Line 25"/>
          <p:cNvSpPr>
            <a:spLocks noChangeShapeType="1"/>
          </p:cNvSpPr>
          <p:nvPr/>
        </p:nvSpPr>
        <p:spPr bwMode="auto">
          <a:xfrm flipV="1">
            <a:off x="7000892" y="2342102"/>
            <a:ext cx="667452" cy="6778"/>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dirty="0"/>
          </a:p>
        </p:txBody>
      </p:sp>
      <p:sp>
        <p:nvSpPr>
          <p:cNvPr id="29" name="Title 5"/>
          <p:cNvSpPr>
            <a:spLocks noGrp="1"/>
          </p:cNvSpPr>
          <p:nvPr>
            <p:ph type="title"/>
          </p:nvPr>
        </p:nvSpPr>
        <p:spPr>
          <a:xfrm>
            <a:off x="1066800" y="152400"/>
            <a:ext cx="5737448" cy="785794"/>
          </a:xfrm>
        </p:spPr>
        <p:txBody>
          <a:bodyPr>
            <a:normAutofit fontScale="90000"/>
          </a:bodyPr>
          <a:lstStyle/>
          <a:p>
            <a:pPr lvl="0" algn="ctr"/>
            <a:r>
              <a:rPr lang="en-US" dirty="0"/>
              <a:t>OPF Testers View – A Case Study</a:t>
            </a:r>
            <a:br>
              <a:rPr lang="en-US" dirty="0"/>
            </a:br>
            <a:r>
              <a:rPr lang="en-US" dirty="0"/>
              <a:t>(On Us Payment)</a:t>
            </a:r>
            <a:endParaRPr lang="nl-BE" dirty="0"/>
          </a:p>
        </p:txBody>
      </p:sp>
      <p:pic>
        <p:nvPicPr>
          <p:cNvPr id="26" name="Picture 54" descr="message"/>
          <p:cNvPicPr>
            <a:picLocks noChangeAspect="1" noChangeArrowheads="1"/>
          </p:cNvPicPr>
          <p:nvPr/>
        </p:nvPicPr>
        <p:blipFill>
          <a:blip r:embed="rId6" cstate="print"/>
          <a:srcRect/>
          <a:stretch>
            <a:fillRect/>
          </a:stretch>
        </p:blipFill>
        <p:spPr bwMode="auto">
          <a:xfrm>
            <a:off x="5093766" y="1681305"/>
            <a:ext cx="453067" cy="357190"/>
          </a:xfrm>
          <a:prstGeom prst="rect">
            <a:avLst/>
          </a:prstGeom>
          <a:noFill/>
          <a:ln w="9525">
            <a:noFill/>
            <a:miter lim="800000"/>
            <a:headEnd/>
            <a:tailEnd/>
          </a:ln>
        </p:spPr>
      </p:pic>
      <p:pic>
        <p:nvPicPr>
          <p:cNvPr id="28" name="Picture 19" descr="swift"/>
          <p:cNvPicPr>
            <a:picLocks noChangeAspect="1" noChangeArrowheads="1"/>
          </p:cNvPicPr>
          <p:nvPr/>
        </p:nvPicPr>
        <p:blipFill>
          <a:blip r:embed="rId7" cstate="print"/>
          <a:srcRect/>
          <a:stretch>
            <a:fillRect/>
          </a:stretch>
        </p:blipFill>
        <p:spPr bwMode="auto">
          <a:xfrm>
            <a:off x="4360481" y="2051775"/>
            <a:ext cx="517007" cy="521186"/>
          </a:xfrm>
          <a:prstGeom prst="rect">
            <a:avLst/>
          </a:prstGeom>
          <a:noFill/>
          <a:ln w="9525">
            <a:noFill/>
            <a:miter lim="800000"/>
            <a:headEnd/>
            <a:tailEnd/>
          </a:ln>
        </p:spPr>
      </p:pic>
      <p:sp>
        <p:nvSpPr>
          <p:cNvPr id="30" name="Line 25"/>
          <p:cNvSpPr>
            <a:spLocks noChangeShapeType="1"/>
          </p:cNvSpPr>
          <p:nvPr/>
        </p:nvSpPr>
        <p:spPr bwMode="auto">
          <a:xfrm>
            <a:off x="5009694" y="2348880"/>
            <a:ext cx="916065"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dirty="0"/>
          </a:p>
        </p:txBody>
      </p:sp>
      <p:sp>
        <p:nvSpPr>
          <p:cNvPr id="31" name="Line 25"/>
          <p:cNvSpPr>
            <a:spLocks noChangeShapeType="1"/>
          </p:cNvSpPr>
          <p:nvPr/>
        </p:nvSpPr>
        <p:spPr bwMode="auto">
          <a:xfrm>
            <a:off x="3352184" y="2352387"/>
            <a:ext cx="900929" cy="13756"/>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dirty="0"/>
          </a:p>
        </p:txBody>
      </p:sp>
      <p:pic>
        <p:nvPicPr>
          <p:cNvPr id="1029" name="Picture 5" descr="C:\Users\adityaa\AppData\Local\Microsoft\Windows\Temporary Internet Files\Content.IE5\FPQD9NG8\MC90044145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251520" y="1268760"/>
            <a:ext cx="626088" cy="6260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Program Files\Microsoft Office\MEDIA\CAGCAT10\j0195384.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3261" y="1284204"/>
            <a:ext cx="466371" cy="4762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3529" y="3784972"/>
            <a:ext cx="8390230"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t>Mr. Edward wants to transfer 50 EURO to Mrs. Elaine.</a:t>
            </a:r>
          </a:p>
          <a:p>
            <a:pPr marL="285750" indent="-285750">
              <a:buFont typeface="Arial" panose="020B0604020202020204" pitchFamily="34" charset="0"/>
              <a:buChar char="•"/>
            </a:pPr>
            <a:r>
              <a:rPr lang="en-US" sz="1600" dirty="0"/>
              <a:t>Mr. Edward have an Account at Barclays Bank while Mrs. Elaine have an Account at XCT Bank -1.</a:t>
            </a:r>
          </a:p>
          <a:p>
            <a:pPr marL="285750" indent="-285750">
              <a:buFont typeface="Arial" panose="020B0604020202020204" pitchFamily="34" charset="0"/>
              <a:buChar char="•"/>
            </a:pPr>
            <a:r>
              <a:rPr lang="en-US" sz="1600" dirty="0"/>
              <a:t>Mr. Edward initiates a Payment via Mobile Banking, Internet Banking or </a:t>
            </a:r>
            <a:r>
              <a:rPr lang="en-US" sz="1600" dirty="0" err="1"/>
              <a:t>Cheque</a:t>
            </a:r>
            <a:r>
              <a:rPr lang="en-US" sz="1600" dirty="0"/>
              <a:t> Transfer.</a:t>
            </a:r>
          </a:p>
          <a:p>
            <a:pPr marL="285750" indent="-285750">
              <a:buFont typeface="Arial" panose="020B0604020202020204" pitchFamily="34" charset="0"/>
              <a:buChar char="•"/>
            </a:pPr>
            <a:r>
              <a:rPr lang="en-US" sz="1600" dirty="0"/>
              <a:t>Barclays Bank process the request from Mr. Edward while debiting his account with 50 Euro and crediting 50 Euro in its Internal Account.</a:t>
            </a:r>
          </a:p>
          <a:p>
            <a:pPr marL="285750" indent="-285750">
              <a:buFont typeface="Arial" panose="020B0604020202020204" pitchFamily="34" charset="0"/>
              <a:buChar char="•"/>
            </a:pPr>
            <a:r>
              <a:rPr lang="en-US" sz="1600" dirty="0"/>
              <a:t>Barclays Bank, to narrate this whole story, creates &amp; send a message MT103 over SwiftGateway.</a:t>
            </a:r>
          </a:p>
          <a:p>
            <a:pPr marL="285750" indent="-285750">
              <a:buFont typeface="Arial" panose="020B0604020202020204" pitchFamily="34" charset="0"/>
              <a:buChar char="•"/>
            </a:pPr>
            <a:r>
              <a:rPr lang="en-US" sz="1600" dirty="0"/>
              <a:t>From its Internal Account, Barclays Bank transfers the amount in XCT Bank -1’s Vostro Account at Barclays Bank.</a:t>
            </a:r>
          </a:p>
          <a:p>
            <a:pPr marL="285750" indent="-285750">
              <a:buFont typeface="Arial" panose="020B0604020202020204" pitchFamily="34" charset="0"/>
              <a:buChar char="•"/>
            </a:pPr>
            <a:r>
              <a:rPr lang="en-US" sz="1600" dirty="0" err="1"/>
              <a:t>SwiftGateway</a:t>
            </a:r>
            <a:r>
              <a:rPr lang="en-US" sz="1600" dirty="0"/>
              <a:t> validate the file and forward it to be received by XCT- Bank-1.</a:t>
            </a:r>
            <a:endParaRPr lang="en-US" dirty="0"/>
          </a:p>
        </p:txBody>
      </p:sp>
      <p:pic>
        <p:nvPicPr>
          <p:cNvPr id="1033" name="Picture 9" descr="C:\Users\adityaa\AppData\Local\Microsoft\Windows\Temporary Internet Files\Content.IE5\9F7FKEJC\MC900390786[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84368" y="1767378"/>
            <a:ext cx="990407" cy="94154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adityaa\AppData\Local\Microsoft\Windows\Temporary Internet Files\Content.IE5\TR20MK1T\MC900445037[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8995" y="1904875"/>
            <a:ext cx="629348" cy="81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3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fade">
                                      <p:cBhvr>
                                        <p:cTn id="7" dur="1000"/>
                                        <p:tgtEl>
                                          <p:spTgt spid="1036"/>
                                        </p:tgtEl>
                                      </p:cBhvr>
                                    </p:animEffect>
                                    <p:anim calcmode="lin" valueType="num">
                                      <p:cBhvr>
                                        <p:cTn id="8" dur="1000" fill="hold"/>
                                        <p:tgtEl>
                                          <p:spTgt spid="1036"/>
                                        </p:tgtEl>
                                        <p:attrNameLst>
                                          <p:attrName>ppt_x</p:attrName>
                                        </p:attrNameLst>
                                      </p:cBhvr>
                                      <p:tavLst>
                                        <p:tav tm="0">
                                          <p:val>
                                            <p:strVal val="#ppt_x"/>
                                          </p:val>
                                        </p:tav>
                                        <p:tav tm="100000">
                                          <p:val>
                                            <p:strVal val="#ppt_x"/>
                                          </p:val>
                                        </p:tav>
                                      </p:tavLst>
                                    </p:anim>
                                    <p:anim calcmode="lin" valueType="num">
                                      <p:cBhvr>
                                        <p:cTn id="9" dur="1000" fill="hold"/>
                                        <p:tgtEl>
                                          <p:spTgt spid="10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1000"/>
                                        <p:tgtEl>
                                          <p:spTgt spid="76"/>
                                        </p:tgtEl>
                                      </p:cBhvr>
                                    </p:animEffect>
                                    <p:anim calcmode="lin" valueType="num">
                                      <p:cBhvr>
                                        <p:cTn id="18" dur="1000" fill="hold"/>
                                        <p:tgtEl>
                                          <p:spTgt spid="76"/>
                                        </p:tgtEl>
                                        <p:attrNameLst>
                                          <p:attrName>ppt_x</p:attrName>
                                        </p:attrNameLst>
                                      </p:cBhvr>
                                      <p:tavLst>
                                        <p:tav tm="0">
                                          <p:val>
                                            <p:strVal val="#ppt_x"/>
                                          </p:val>
                                        </p:tav>
                                        <p:tav tm="100000">
                                          <p:val>
                                            <p:strVal val="#ppt_x"/>
                                          </p:val>
                                        </p:tav>
                                      </p:tavLst>
                                    </p:anim>
                                    <p:anim calcmode="lin" valueType="num">
                                      <p:cBhvr>
                                        <p:cTn id="19" dur="1000" fill="hold"/>
                                        <p:tgtEl>
                                          <p:spTgt spid="7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33"/>
                                        </p:tgtEl>
                                        <p:attrNameLst>
                                          <p:attrName>style.visibility</p:attrName>
                                        </p:attrNameLst>
                                      </p:cBhvr>
                                      <p:to>
                                        <p:strVal val="visible"/>
                                      </p:to>
                                    </p:set>
                                    <p:animEffect transition="in" filter="fade">
                                      <p:cBhvr>
                                        <p:cTn id="22" dur="1000"/>
                                        <p:tgtEl>
                                          <p:spTgt spid="1033"/>
                                        </p:tgtEl>
                                      </p:cBhvr>
                                    </p:animEffect>
                                    <p:anim calcmode="lin" valueType="num">
                                      <p:cBhvr>
                                        <p:cTn id="23" dur="1000" fill="hold"/>
                                        <p:tgtEl>
                                          <p:spTgt spid="1033"/>
                                        </p:tgtEl>
                                        <p:attrNameLst>
                                          <p:attrName>ppt_x</p:attrName>
                                        </p:attrNameLst>
                                      </p:cBhvr>
                                      <p:tavLst>
                                        <p:tav tm="0">
                                          <p:val>
                                            <p:strVal val="#ppt_x"/>
                                          </p:val>
                                        </p:tav>
                                        <p:tav tm="100000">
                                          <p:val>
                                            <p:strVal val="#ppt_x"/>
                                          </p:val>
                                        </p:tav>
                                      </p:tavLst>
                                    </p:anim>
                                    <p:anim calcmode="lin" valueType="num">
                                      <p:cBhvr>
                                        <p:cTn id="24" dur="1000" fill="hold"/>
                                        <p:tgtEl>
                                          <p:spTgt spid="103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1000"/>
                                        <p:tgtEl>
                                          <p:spTgt spid="4">
                                            <p:txEl>
                                              <p:pRg st="0" end="0"/>
                                            </p:txEl>
                                          </p:spTgt>
                                        </p:tgtEl>
                                      </p:cBhvr>
                                    </p:animEffect>
                                    <p:anim calcmode="lin" valueType="num">
                                      <p:cBhvr>
                                        <p:cTn id="2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fade">
                                      <p:cBhvr>
                                        <p:cTn id="44" dur="1000"/>
                                        <p:tgtEl>
                                          <p:spTgt spid="78"/>
                                        </p:tgtEl>
                                      </p:cBhvr>
                                    </p:animEffect>
                                    <p:anim calcmode="lin" valueType="num">
                                      <p:cBhvr>
                                        <p:cTn id="45" dur="1000" fill="hold"/>
                                        <p:tgtEl>
                                          <p:spTgt spid="78"/>
                                        </p:tgtEl>
                                        <p:attrNameLst>
                                          <p:attrName>ppt_x</p:attrName>
                                        </p:attrNameLst>
                                      </p:cBhvr>
                                      <p:tavLst>
                                        <p:tav tm="0">
                                          <p:val>
                                            <p:strVal val="#ppt_x"/>
                                          </p:val>
                                        </p:tav>
                                        <p:tav tm="100000">
                                          <p:val>
                                            <p:strVal val="#ppt_x"/>
                                          </p:val>
                                        </p:tav>
                                      </p:tavLst>
                                    </p:anim>
                                    <p:anim calcmode="lin" valueType="num">
                                      <p:cBhvr>
                                        <p:cTn id="46" dur="1000" fill="hold"/>
                                        <p:tgtEl>
                                          <p:spTgt spid="7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1000"/>
                                        <p:tgtEl>
                                          <p:spTgt spid="66"/>
                                        </p:tgtEl>
                                      </p:cBhvr>
                                    </p:animEffect>
                                    <p:anim calcmode="lin" valueType="num">
                                      <p:cBhvr>
                                        <p:cTn id="50" dur="1000" fill="hold"/>
                                        <p:tgtEl>
                                          <p:spTgt spid="66"/>
                                        </p:tgtEl>
                                        <p:attrNameLst>
                                          <p:attrName>ppt_x</p:attrName>
                                        </p:attrNameLst>
                                      </p:cBhvr>
                                      <p:tavLst>
                                        <p:tav tm="0">
                                          <p:val>
                                            <p:strVal val="#ppt_x"/>
                                          </p:val>
                                        </p:tav>
                                        <p:tav tm="100000">
                                          <p:val>
                                            <p:strVal val="#ppt_x"/>
                                          </p:val>
                                        </p:tav>
                                      </p:tavLst>
                                    </p:anim>
                                    <p:anim calcmode="lin" valueType="num">
                                      <p:cBhvr>
                                        <p:cTn id="51" dur="1000" fill="hold"/>
                                        <p:tgtEl>
                                          <p:spTgt spid="6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
                                            <p:txEl>
                                              <p:pRg st="1" end="1"/>
                                            </p:txEl>
                                          </p:spTgt>
                                        </p:tgtEl>
                                        <p:attrNameLst>
                                          <p:attrName>style.visibility</p:attrName>
                                        </p:attrNameLst>
                                      </p:cBhvr>
                                      <p:to>
                                        <p:strVal val="visible"/>
                                      </p:to>
                                    </p:set>
                                    <p:animEffect transition="in" filter="fade">
                                      <p:cBhvr>
                                        <p:cTn id="54" dur="1000"/>
                                        <p:tgtEl>
                                          <p:spTgt spid="4">
                                            <p:txEl>
                                              <p:pRg st="1" end="1"/>
                                            </p:txEl>
                                          </p:spTgt>
                                        </p:tgtEl>
                                      </p:cBhvr>
                                    </p:animEffect>
                                    <p:anim calcmode="lin" valueType="num">
                                      <p:cBhvr>
                                        <p:cTn id="5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5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anim calcmode="lin" valueType="num">
                                      <p:cBhvr>
                                        <p:cTn id="60" dur="1000" fill="hold"/>
                                        <p:tgtEl>
                                          <p:spTgt spid="16"/>
                                        </p:tgtEl>
                                        <p:attrNameLst>
                                          <p:attrName>ppt_x</p:attrName>
                                        </p:attrNameLst>
                                      </p:cBhvr>
                                      <p:tavLst>
                                        <p:tav tm="0">
                                          <p:val>
                                            <p:strVal val="#ppt_x"/>
                                          </p:val>
                                        </p:tav>
                                        <p:tav tm="100000">
                                          <p:val>
                                            <p:strVal val="#ppt_x"/>
                                          </p:val>
                                        </p:tav>
                                      </p:tavLst>
                                    </p:anim>
                                    <p:anim calcmode="lin" valueType="num">
                                      <p:cBhvr>
                                        <p:cTn id="61" dur="1000" fill="hold"/>
                                        <p:tgtEl>
                                          <p:spTgt spid="1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anim calcmode="lin" valueType="num">
                                      <p:cBhvr>
                                        <p:cTn id="65" dur="1000" fill="hold"/>
                                        <p:tgtEl>
                                          <p:spTgt spid="15"/>
                                        </p:tgtEl>
                                        <p:attrNameLst>
                                          <p:attrName>ppt_x</p:attrName>
                                        </p:attrNameLst>
                                      </p:cBhvr>
                                      <p:tavLst>
                                        <p:tav tm="0">
                                          <p:val>
                                            <p:strVal val="#ppt_x"/>
                                          </p:val>
                                        </p:tav>
                                        <p:tav tm="100000">
                                          <p:val>
                                            <p:strVal val="#ppt_x"/>
                                          </p:val>
                                        </p:tav>
                                      </p:tavLst>
                                    </p:anim>
                                    <p:anim calcmode="lin" valueType="num">
                                      <p:cBhvr>
                                        <p:cTn id="66" dur="1000" fill="hold"/>
                                        <p:tgtEl>
                                          <p:spTgt spid="15"/>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1000"/>
                                        <p:tgtEl>
                                          <p:spTgt spid="21"/>
                                        </p:tgtEl>
                                      </p:cBhvr>
                                    </p:animEffect>
                                    <p:anim calcmode="lin" valueType="num">
                                      <p:cBhvr>
                                        <p:cTn id="70" dur="1000" fill="hold"/>
                                        <p:tgtEl>
                                          <p:spTgt spid="21"/>
                                        </p:tgtEl>
                                        <p:attrNameLst>
                                          <p:attrName>ppt_x</p:attrName>
                                        </p:attrNameLst>
                                      </p:cBhvr>
                                      <p:tavLst>
                                        <p:tav tm="0">
                                          <p:val>
                                            <p:strVal val="#ppt_x"/>
                                          </p:val>
                                        </p:tav>
                                        <p:tav tm="100000">
                                          <p:val>
                                            <p:strVal val="#ppt_x"/>
                                          </p:val>
                                        </p:tav>
                                      </p:tavLst>
                                    </p:anim>
                                    <p:anim calcmode="lin" valueType="num">
                                      <p:cBhvr>
                                        <p:cTn id="71" dur="1000" fill="hold"/>
                                        <p:tgtEl>
                                          <p:spTgt spid="21"/>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77"/>
                                        </p:tgtEl>
                                        <p:attrNameLst>
                                          <p:attrName>style.visibility</p:attrName>
                                        </p:attrNameLst>
                                      </p:cBhvr>
                                      <p:to>
                                        <p:strVal val="visible"/>
                                      </p:to>
                                    </p:set>
                                    <p:animEffect transition="in" filter="fade">
                                      <p:cBhvr>
                                        <p:cTn id="74" dur="1000"/>
                                        <p:tgtEl>
                                          <p:spTgt spid="77"/>
                                        </p:tgtEl>
                                      </p:cBhvr>
                                    </p:animEffect>
                                    <p:anim calcmode="lin" valueType="num">
                                      <p:cBhvr>
                                        <p:cTn id="75" dur="1000" fill="hold"/>
                                        <p:tgtEl>
                                          <p:spTgt spid="77"/>
                                        </p:tgtEl>
                                        <p:attrNameLst>
                                          <p:attrName>ppt_x</p:attrName>
                                        </p:attrNameLst>
                                      </p:cBhvr>
                                      <p:tavLst>
                                        <p:tav tm="0">
                                          <p:val>
                                            <p:strVal val="#ppt_x"/>
                                          </p:val>
                                        </p:tav>
                                        <p:tav tm="100000">
                                          <p:val>
                                            <p:strVal val="#ppt_x"/>
                                          </p:val>
                                        </p:tav>
                                      </p:tavLst>
                                    </p:anim>
                                    <p:anim calcmode="lin" valueType="num">
                                      <p:cBhvr>
                                        <p:cTn id="76"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1030"/>
                                        </p:tgtEl>
                                        <p:attrNameLst>
                                          <p:attrName>style.visibility</p:attrName>
                                        </p:attrNameLst>
                                      </p:cBhvr>
                                      <p:to>
                                        <p:strVal val="visible"/>
                                      </p:to>
                                    </p:set>
                                    <p:animEffect transition="in" filter="fade">
                                      <p:cBhvr>
                                        <p:cTn id="81" dur="1000"/>
                                        <p:tgtEl>
                                          <p:spTgt spid="1030"/>
                                        </p:tgtEl>
                                      </p:cBhvr>
                                    </p:animEffect>
                                    <p:anim calcmode="lin" valueType="num">
                                      <p:cBhvr>
                                        <p:cTn id="82" dur="1000" fill="hold"/>
                                        <p:tgtEl>
                                          <p:spTgt spid="1030"/>
                                        </p:tgtEl>
                                        <p:attrNameLst>
                                          <p:attrName>ppt_x</p:attrName>
                                        </p:attrNameLst>
                                      </p:cBhvr>
                                      <p:tavLst>
                                        <p:tav tm="0">
                                          <p:val>
                                            <p:strVal val="#ppt_x"/>
                                          </p:val>
                                        </p:tav>
                                        <p:tav tm="100000">
                                          <p:val>
                                            <p:strVal val="#ppt_x"/>
                                          </p:val>
                                        </p:tav>
                                      </p:tavLst>
                                    </p:anim>
                                    <p:anim calcmode="lin" valueType="num">
                                      <p:cBhvr>
                                        <p:cTn id="83" dur="1000" fill="hold"/>
                                        <p:tgtEl>
                                          <p:spTgt spid="1030"/>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1029"/>
                                        </p:tgtEl>
                                        <p:attrNameLst>
                                          <p:attrName>style.visibility</p:attrName>
                                        </p:attrNameLst>
                                      </p:cBhvr>
                                      <p:to>
                                        <p:strVal val="visible"/>
                                      </p:to>
                                    </p:set>
                                    <p:animEffect transition="in" filter="fade">
                                      <p:cBhvr>
                                        <p:cTn id="86" dur="1000"/>
                                        <p:tgtEl>
                                          <p:spTgt spid="1029"/>
                                        </p:tgtEl>
                                      </p:cBhvr>
                                    </p:animEffect>
                                    <p:anim calcmode="lin" valueType="num">
                                      <p:cBhvr>
                                        <p:cTn id="87" dur="1000" fill="hold"/>
                                        <p:tgtEl>
                                          <p:spTgt spid="1029"/>
                                        </p:tgtEl>
                                        <p:attrNameLst>
                                          <p:attrName>ppt_x</p:attrName>
                                        </p:attrNameLst>
                                      </p:cBhvr>
                                      <p:tavLst>
                                        <p:tav tm="0">
                                          <p:val>
                                            <p:strVal val="#ppt_x"/>
                                          </p:val>
                                        </p:tav>
                                        <p:tav tm="100000">
                                          <p:val>
                                            <p:strVal val="#ppt_x"/>
                                          </p:val>
                                        </p:tav>
                                      </p:tavLst>
                                    </p:anim>
                                    <p:anim calcmode="lin" valueType="num">
                                      <p:cBhvr>
                                        <p:cTn id="88" dur="1000" fill="hold"/>
                                        <p:tgtEl>
                                          <p:spTgt spid="1029"/>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4">
                                            <p:txEl>
                                              <p:pRg st="2" end="2"/>
                                            </p:txEl>
                                          </p:spTgt>
                                        </p:tgtEl>
                                        <p:attrNameLst>
                                          <p:attrName>style.visibility</p:attrName>
                                        </p:attrNameLst>
                                      </p:cBhvr>
                                      <p:to>
                                        <p:strVal val="visible"/>
                                      </p:to>
                                    </p:set>
                                    <p:animEffect transition="in" filter="fade">
                                      <p:cBhvr>
                                        <p:cTn id="91" dur="1000"/>
                                        <p:tgtEl>
                                          <p:spTgt spid="4">
                                            <p:txEl>
                                              <p:pRg st="2" end="2"/>
                                            </p:txEl>
                                          </p:spTgt>
                                        </p:tgtEl>
                                      </p:cBhvr>
                                    </p:animEffect>
                                    <p:anim calcmode="lin" valueType="num">
                                      <p:cBhvr>
                                        <p:cTn id="9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1000"/>
                                        <p:tgtEl>
                                          <p:spTgt spid="38"/>
                                        </p:tgtEl>
                                      </p:cBhvr>
                                    </p:animEffect>
                                    <p:anim calcmode="lin" valueType="num">
                                      <p:cBhvr>
                                        <p:cTn id="99" dur="1000" fill="hold"/>
                                        <p:tgtEl>
                                          <p:spTgt spid="38"/>
                                        </p:tgtEl>
                                        <p:attrNameLst>
                                          <p:attrName>ppt_x</p:attrName>
                                        </p:attrNameLst>
                                      </p:cBhvr>
                                      <p:tavLst>
                                        <p:tav tm="0">
                                          <p:val>
                                            <p:strVal val="#ppt_x"/>
                                          </p:val>
                                        </p:tav>
                                        <p:tav tm="100000">
                                          <p:val>
                                            <p:strVal val="#ppt_x"/>
                                          </p:val>
                                        </p:tav>
                                      </p:tavLst>
                                    </p:anim>
                                    <p:anim calcmode="lin" valueType="num">
                                      <p:cBhvr>
                                        <p:cTn id="100" dur="1000" fill="hold"/>
                                        <p:tgtEl>
                                          <p:spTgt spid="38"/>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4">
                                            <p:txEl>
                                              <p:pRg st="3" end="3"/>
                                            </p:txEl>
                                          </p:spTgt>
                                        </p:tgtEl>
                                        <p:attrNameLst>
                                          <p:attrName>style.visibility</p:attrName>
                                        </p:attrNameLst>
                                      </p:cBhvr>
                                      <p:to>
                                        <p:strVal val="visible"/>
                                      </p:to>
                                    </p:set>
                                    <p:animEffect transition="in" filter="fade">
                                      <p:cBhvr>
                                        <p:cTn id="103" dur="1000"/>
                                        <p:tgtEl>
                                          <p:spTgt spid="4">
                                            <p:txEl>
                                              <p:pRg st="3" end="3"/>
                                            </p:txEl>
                                          </p:spTgt>
                                        </p:tgtEl>
                                      </p:cBhvr>
                                    </p:animEffect>
                                    <p:anim calcmode="lin" valueType="num">
                                      <p:cBhvr>
                                        <p:cTn id="104"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05"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fade">
                                      <p:cBhvr>
                                        <p:cTn id="108" dur="1000"/>
                                        <p:tgtEl>
                                          <p:spTgt spid="27"/>
                                        </p:tgtEl>
                                      </p:cBhvr>
                                    </p:animEffect>
                                    <p:anim calcmode="lin" valueType="num">
                                      <p:cBhvr>
                                        <p:cTn id="109" dur="1000" fill="hold"/>
                                        <p:tgtEl>
                                          <p:spTgt spid="27"/>
                                        </p:tgtEl>
                                        <p:attrNameLst>
                                          <p:attrName>ppt_x</p:attrName>
                                        </p:attrNameLst>
                                      </p:cBhvr>
                                      <p:tavLst>
                                        <p:tav tm="0">
                                          <p:val>
                                            <p:strVal val="#ppt_x"/>
                                          </p:val>
                                        </p:tav>
                                        <p:tav tm="100000">
                                          <p:val>
                                            <p:strVal val="#ppt_x"/>
                                          </p:val>
                                        </p:tav>
                                      </p:tavLst>
                                    </p:anim>
                                    <p:anim calcmode="lin" valueType="num">
                                      <p:cBhvr>
                                        <p:cTn id="110" dur="1000" fill="hold"/>
                                        <p:tgtEl>
                                          <p:spTgt spid="27"/>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31"/>
                                        </p:tgtEl>
                                        <p:attrNameLst>
                                          <p:attrName>style.visibility</p:attrName>
                                        </p:attrNameLst>
                                      </p:cBhvr>
                                      <p:to>
                                        <p:strVal val="visible"/>
                                      </p:to>
                                    </p:set>
                                    <p:animEffect transition="in" filter="fade">
                                      <p:cBhvr>
                                        <p:cTn id="113" dur="1000"/>
                                        <p:tgtEl>
                                          <p:spTgt spid="31"/>
                                        </p:tgtEl>
                                      </p:cBhvr>
                                    </p:animEffect>
                                    <p:anim calcmode="lin" valueType="num">
                                      <p:cBhvr>
                                        <p:cTn id="114" dur="1000" fill="hold"/>
                                        <p:tgtEl>
                                          <p:spTgt spid="31"/>
                                        </p:tgtEl>
                                        <p:attrNameLst>
                                          <p:attrName>ppt_x</p:attrName>
                                        </p:attrNameLst>
                                      </p:cBhvr>
                                      <p:tavLst>
                                        <p:tav tm="0">
                                          <p:val>
                                            <p:strVal val="#ppt_x"/>
                                          </p:val>
                                        </p:tav>
                                        <p:tav tm="100000">
                                          <p:val>
                                            <p:strVal val="#ppt_x"/>
                                          </p:val>
                                        </p:tav>
                                      </p:tavLst>
                                    </p:anim>
                                    <p:anim calcmode="lin" valueType="num">
                                      <p:cBhvr>
                                        <p:cTn id="115" dur="1000" fill="hold"/>
                                        <p:tgtEl>
                                          <p:spTgt spid="31"/>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1000"/>
                                        <p:tgtEl>
                                          <p:spTgt spid="28"/>
                                        </p:tgtEl>
                                      </p:cBhvr>
                                    </p:animEffect>
                                    <p:anim calcmode="lin" valueType="num">
                                      <p:cBhvr>
                                        <p:cTn id="119" dur="1000" fill="hold"/>
                                        <p:tgtEl>
                                          <p:spTgt spid="28"/>
                                        </p:tgtEl>
                                        <p:attrNameLst>
                                          <p:attrName>ppt_x</p:attrName>
                                        </p:attrNameLst>
                                      </p:cBhvr>
                                      <p:tavLst>
                                        <p:tav tm="0">
                                          <p:val>
                                            <p:strVal val="#ppt_x"/>
                                          </p:val>
                                        </p:tav>
                                        <p:tav tm="100000">
                                          <p:val>
                                            <p:strVal val="#ppt_x"/>
                                          </p:val>
                                        </p:tav>
                                      </p:tavLst>
                                    </p:anim>
                                    <p:anim calcmode="lin" valueType="num">
                                      <p:cBhvr>
                                        <p:cTn id="120" dur="1000" fill="hold"/>
                                        <p:tgtEl>
                                          <p:spTgt spid="28"/>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4">
                                            <p:txEl>
                                              <p:pRg st="4" end="4"/>
                                            </p:txEl>
                                          </p:spTgt>
                                        </p:tgtEl>
                                        <p:attrNameLst>
                                          <p:attrName>style.visibility</p:attrName>
                                        </p:attrNameLst>
                                      </p:cBhvr>
                                      <p:to>
                                        <p:strVal val="visible"/>
                                      </p:to>
                                    </p:set>
                                    <p:animEffect transition="in" filter="fade">
                                      <p:cBhvr>
                                        <p:cTn id="123" dur="1000"/>
                                        <p:tgtEl>
                                          <p:spTgt spid="4">
                                            <p:txEl>
                                              <p:pRg st="4" end="4"/>
                                            </p:txEl>
                                          </p:spTgt>
                                        </p:tgtEl>
                                      </p:cBhvr>
                                    </p:animEffect>
                                    <p:anim calcmode="lin" valueType="num">
                                      <p:cBhvr>
                                        <p:cTn id="12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25"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32"/>
                                        </p:tgtEl>
                                        <p:attrNameLst>
                                          <p:attrName>style.visibility</p:attrName>
                                        </p:attrNameLst>
                                      </p:cBhvr>
                                      <p:to>
                                        <p:strVal val="visible"/>
                                      </p:to>
                                    </p:set>
                                    <p:animEffect transition="in" filter="fade">
                                      <p:cBhvr>
                                        <p:cTn id="130" dur="1000"/>
                                        <p:tgtEl>
                                          <p:spTgt spid="32"/>
                                        </p:tgtEl>
                                      </p:cBhvr>
                                    </p:animEffect>
                                    <p:anim calcmode="lin" valueType="num">
                                      <p:cBhvr>
                                        <p:cTn id="131" dur="1000" fill="hold"/>
                                        <p:tgtEl>
                                          <p:spTgt spid="32"/>
                                        </p:tgtEl>
                                        <p:attrNameLst>
                                          <p:attrName>ppt_x</p:attrName>
                                        </p:attrNameLst>
                                      </p:cBhvr>
                                      <p:tavLst>
                                        <p:tav tm="0">
                                          <p:val>
                                            <p:strVal val="#ppt_x"/>
                                          </p:val>
                                        </p:tav>
                                        <p:tav tm="100000">
                                          <p:val>
                                            <p:strVal val="#ppt_x"/>
                                          </p:val>
                                        </p:tav>
                                      </p:tavLst>
                                    </p:anim>
                                    <p:anim calcmode="lin" valueType="num">
                                      <p:cBhvr>
                                        <p:cTn id="132" dur="1000" fill="hold"/>
                                        <p:tgtEl>
                                          <p:spTgt spid="32"/>
                                        </p:tgtEl>
                                        <p:attrNameLst>
                                          <p:attrName>ppt_y</p:attrName>
                                        </p:attrNameLst>
                                      </p:cBhvr>
                                      <p:tavLst>
                                        <p:tav tm="0">
                                          <p:val>
                                            <p:strVal val="#ppt_y+.1"/>
                                          </p:val>
                                        </p:tav>
                                        <p:tav tm="100000">
                                          <p:val>
                                            <p:strVal val="#ppt_y"/>
                                          </p:val>
                                        </p:tav>
                                      </p:tavLst>
                                    </p:anim>
                                  </p:childTnLst>
                                </p:cTn>
                              </p:par>
                              <p:par>
                                <p:cTn id="133" presetID="42" presetClass="entr" presetSubtype="0" fill="hold" nodeType="withEffect">
                                  <p:stCondLst>
                                    <p:cond delay="0"/>
                                  </p:stCondLst>
                                  <p:childTnLst>
                                    <p:set>
                                      <p:cBhvr>
                                        <p:cTn id="134" dur="1" fill="hold">
                                          <p:stCondLst>
                                            <p:cond delay="0"/>
                                          </p:stCondLst>
                                        </p:cTn>
                                        <p:tgtEl>
                                          <p:spTgt spid="4">
                                            <p:txEl>
                                              <p:pRg st="5" end="5"/>
                                            </p:txEl>
                                          </p:spTgt>
                                        </p:tgtEl>
                                        <p:attrNameLst>
                                          <p:attrName>style.visibility</p:attrName>
                                        </p:attrNameLst>
                                      </p:cBhvr>
                                      <p:to>
                                        <p:strVal val="visible"/>
                                      </p:to>
                                    </p:set>
                                    <p:animEffect transition="in" filter="fade">
                                      <p:cBhvr>
                                        <p:cTn id="135" dur="1000"/>
                                        <p:tgtEl>
                                          <p:spTgt spid="4">
                                            <p:txEl>
                                              <p:pRg st="5" end="5"/>
                                            </p:txEl>
                                          </p:spTgt>
                                        </p:tgtEl>
                                      </p:cBhvr>
                                    </p:animEffect>
                                    <p:anim calcmode="lin" valueType="num">
                                      <p:cBhvr>
                                        <p:cTn id="13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37" dur="1000" fill="hold"/>
                                        <p:tgtEl>
                                          <p:spTgt spid="4">
                                            <p:txEl>
                                              <p:pRg st="5" end="5"/>
                                            </p:txEl>
                                          </p:spTgt>
                                        </p:tgtEl>
                                        <p:attrNameLst>
                                          <p:attrName>ppt_y</p:attrName>
                                        </p:attrNameLst>
                                      </p:cBhvr>
                                      <p:tavLst>
                                        <p:tav tm="0">
                                          <p:val>
                                            <p:strVal val="#ppt_y+.1"/>
                                          </p:val>
                                        </p:tav>
                                        <p:tav tm="100000">
                                          <p:val>
                                            <p:strVal val="#ppt_y"/>
                                          </p:val>
                                        </p:tav>
                                      </p:tavLst>
                                    </p:anim>
                                  </p:childTnLst>
                                </p:cTn>
                              </p:par>
                              <p:par>
                                <p:cTn id="138" presetID="42" presetClass="entr" presetSubtype="0" fill="hold" nodeType="withEffect">
                                  <p:stCondLst>
                                    <p:cond delay="0"/>
                                  </p:stCondLst>
                                  <p:childTnLst>
                                    <p:set>
                                      <p:cBhvr>
                                        <p:cTn id="139" dur="1" fill="hold">
                                          <p:stCondLst>
                                            <p:cond delay="0"/>
                                          </p:stCondLst>
                                        </p:cTn>
                                        <p:tgtEl>
                                          <p:spTgt spid="26"/>
                                        </p:tgtEl>
                                        <p:attrNameLst>
                                          <p:attrName>style.visibility</p:attrName>
                                        </p:attrNameLst>
                                      </p:cBhvr>
                                      <p:to>
                                        <p:strVal val="visible"/>
                                      </p:to>
                                    </p:set>
                                    <p:animEffect transition="in" filter="fade">
                                      <p:cBhvr>
                                        <p:cTn id="140" dur="1000"/>
                                        <p:tgtEl>
                                          <p:spTgt spid="26"/>
                                        </p:tgtEl>
                                      </p:cBhvr>
                                    </p:animEffect>
                                    <p:anim calcmode="lin" valueType="num">
                                      <p:cBhvr>
                                        <p:cTn id="141" dur="1000" fill="hold"/>
                                        <p:tgtEl>
                                          <p:spTgt spid="26"/>
                                        </p:tgtEl>
                                        <p:attrNameLst>
                                          <p:attrName>ppt_x</p:attrName>
                                        </p:attrNameLst>
                                      </p:cBhvr>
                                      <p:tavLst>
                                        <p:tav tm="0">
                                          <p:val>
                                            <p:strVal val="#ppt_x"/>
                                          </p:val>
                                        </p:tav>
                                        <p:tav tm="100000">
                                          <p:val>
                                            <p:strVal val="#ppt_x"/>
                                          </p:val>
                                        </p:tav>
                                      </p:tavLst>
                                    </p:anim>
                                    <p:anim calcmode="lin" valueType="num">
                                      <p:cBhvr>
                                        <p:cTn id="142" dur="1000" fill="hold"/>
                                        <p:tgtEl>
                                          <p:spTgt spid="26"/>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30"/>
                                        </p:tgtEl>
                                        <p:attrNameLst>
                                          <p:attrName>style.visibility</p:attrName>
                                        </p:attrNameLst>
                                      </p:cBhvr>
                                      <p:to>
                                        <p:strVal val="visible"/>
                                      </p:to>
                                    </p:set>
                                    <p:animEffect transition="in" filter="fade">
                                      <p:cBhvr>
                                        <p:cTn id="145" dur="1000"/>
                                        <p:tgtEl>
                                          <p:spTgt spid="30"/>
                                        </p:tgtEl>
                                      </p:cBhvr>
                                    </p:animEffect>
                                    <p:anim calcmode="lin" valueType="num">
                                      <p:cBhvr>
                                        <p:cTn id="146" dur="1000" fill="hold"/>
                                        <p:tgtEl>
                                          <p:spTgt spid="30"/>
                                        </p:tgtEl>
                                        <p:attrNameLst>
                                          <p:attrName>ppt_x</p:attrName>
                                        </p:attrNameLst>
                                      </p:cBhvr>
                                      <p:tavLst>
                                        <p:tav tm="0">
                                          <p:val>
                                            <p:strVal val="#ppt_x"/>
                                          </p:val>
                                        </p:tav>
                                        <p:tav tm="100000">
                                          <p:val>
                                            <p:strVal val="#ppt_x"/>
                                          </p:val>
                                        </p:tav>
                                      </p:tavLst>
                                    </p:anim>
                                    <p:anim calcmode="lin" valueType="num">
                                      <p:cBhvr>
                                        <p:cTn id="14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nodeType="clickEffect">
                                  <p:stCondLst>
                                    <p:cond delay="0"/>
                                  </p:stCondLst>
                                  <p:childTnLst>
                                    <p:set>
                                      <p:cBhvr>
                                        <p:cTn id="151" dur="1" fill="hold">
                                          <p:stCondLst>
                                            <p:cond delay="0"/>
                                          </p:stCondLst>
                                        </p:cTn>
                                        <p:tgtEl>
                                          <p:spTgt spid="4">
                                            <p:txEl>
                                              <p:pRg st="6" end="6"/>
                                            </p:txEl>
                                          </p:spTgt>
                                        </p:tgtEl>
                                        <p:attrNameLst>
                                          <p:attrName>style.visibility</p:attrName>
                                        </p:attrNameLst>
                                      </p:cBhvr>
                                      <p:to>
                                        <p:strVal val="visible"/>
                                      </p:to>
                                    </p:set>
                                    <p:animEffect transition="in" filter="fade">
                                      <p:cBhvr>
                                        <p:cTn id="152" dur="1000"/>
                                        <p:tgtEl>
                                          <p:spTgt spid="4">
                                            <p:txEl>
                                              <p:pRg st="6" end="6"/>
                                            </p:txEl>
                                          </p:spTgt>
                                        </p:tgtEl>
                                      </p:cBhvr>
                                    </p:animEffect>
                                    <p:anim calcmode="lin" valueType="num">
                                      <p:cBhvr>
                                        <p:cTn id="15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5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32" grpId="0"/>
      <p:bldP spid="27" grpId="0"/>
      <p:bldP spid="66" grpId="0" animBg="1"/>
      <p:bldP spid="67" grpId="0"/>
      <p:bldP spid="76" grpId="0"/>
      <p:bldP spid="77" grpId="0" animBg="1"/>
      <p:bldP spid="30" grpId="0" animBg="1"/>
      <p:bldP spid="3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noChangeArrowheads="1"/>
          </p:cNvPicPr>
          <p:nvPr/>
        </p:nvPicPr>
        <p:blipFill>
          <a:blip r:embed="rId2" cstate="print"/>
          <a:srcRect/>
          <a:stretch>
            <a:fillRect/>
          </a:stretch>
        </p:blipFill>
        <p:spPr bwMode="auto">
          <a:xfrm>
            <a:off x="6075562" y="1630788"/>
            <a:ext cx="285751" cy="285749"/>
          </a:xfrm>
          <a:prstGeom prst="rect">
            <a:avLst/>
          </a:prstGeom>
          <a:noFill/>
          <a:ln w="28575" algn="ctr">
            <a:noFill/>
            <a:miter lim="800000"/>
            <a:headEnd/>
            <a:tailEnd/>
          </a:ln>
        </p:spPr>
      </p:pic>
      <p:sp>
        <p:nvSpPr>
          <p:cNvPr id="15" name="TextBox 14"/>
          <p:cNvSpPr txBox="1"/>
          <p:nvPr/>
        </p:nvSpPr>
        <p:spPr>
          <a:xfrm>
            <a:off x="5416270" y="2484403"/>
            <a:ext cx="2319677" cy="738664"/>
          </a:xfrm>
          <a:prstGeom prst="rect">
            <a:avLst/>
          </a:prstGeom>
          <a:noFill/>
        </p:spPr>
        <p:txBody>
          <a:bodyPr wrap="square" rtlCol="0">
            <a:spAutoFit/>
          </a:bodyPr>
          <a:lstStyle/>
          <a:p>
            <a:pPr algn="ctr"/>
            <a:r>
              <a:rPr lang="nl-BE" sz="1400" i="0" dirty="0">
                <a:latin typeface="+mn-lt"/>
              </a:rPr>
              <a:t>XCT BANK-1, Belgium</a:t>
            </a:r>
          </a:p>
          <a:p>
            <a:pPr algn="ctr"/>
            <a:r>
              <a:rPr lang="nl-BE" sz="1400" i="0" dirty="0">
                <a:latin typeface="+mn-lt"/>
              </a:rPr>
              <a:t>(XCTABEBB)</a:t>
            </a:r>
          </a:p>
          <a:p>
            <a:pPr algn="ctr"/>
            <a:r>
              <a:rPr lang="nl-BE" sz="1400" i="1" dirty="0">
                <a:latin typeface="Calibri" panose="020F0502020204030204" pitchFamily="34" charset="0"/>
              </a:rPr>
              <a:t>Credit Party Agent</a:t>
            </a:r>
            <a:endParaRPr lang="en-US" sz="1400" i="1" dirty="0">
              <a:latin typeface="Calibri" panose="020F0502020204030204" pitchFamily="34" charset="0"/>
            </a:endParaRPr>
          </a:p>
        </p:txBody>
      </p:sp>
      <p:pic>
        <p:nvPicPr>
          <p:cNvPr id="21" name="Picture 5" descr="Bank-shadow"/>
          <p:cNvPicPr>
            <a:picLocks noChangeAspect="1" noChangeArrowheads="1"/>
          </p:cNvPicPr>
          <p:nvPr/>
        </p:nvPicPr>
        <p:blipFill>
          <a:blip r:embed="rId3" cstate="print"/>
          <a:srcRect/>
          <a:stretch>
            <a:fillRect/>
          </a:stretch>
        </p:blipFill>
        <p:spPr bwMode="auto">
          <a:xfrm>
            <a:off x="6075562" y="1630788"/>
            <a:ext cx="1025525" cy="760412"/>
          </a:xfrm>
          <a:prstGeom prst="rect">
            <a:avLst/>
          </a:prstGeom>
          <a:noFill/>
          <a:ln w="9525">
            <a:noFill/>
            <a:miter lim="800000"/>
            <a:headEnd/>
            <a:tailEnd/>
          </a:ln>
        </p:spPr>
      </p:pic>
      <p:sp>
        <p:nvSpPr>
          <p:cNvPr id="29" name="Title 5"/>
          <p:cNvSpPr>
            <a:spLocks noGrp="1"/>
          </p:cNvSpPr>
          <p:nvPr>
            <p:ph type="title"/>
          </p:nvPr>
        </p:nvSpPr>
        <p:spPr>
          <a:xfrm>
            <a:off x="1066800" y="152400"/>
            <a:ext cx="5809456" cy="785794"/>
          </a:xfrm>
        </p:spPr>
        <p:txBody>
          <a:bodyPr>
            <a:normAutofit/>
          </a:bodyPr>
          <a:lstStyle/>
          <a:p>
            <a:pPr lvl="0"/>
            <a:r>
              <a:rPr lang="en-US" sz="2200" dirty="0"/>
              <a:t>TVA - Test Visibility Application</a:t>
            </a:r>
            <a:endParaRPr lang="nl-BE" sz="2200" dirty="0"/>
          </a:p>
        </p:txBody>
      </p:sp>
      <p:pic>
        <p:nvPicPr>
          <p:cNvPr id="26" name="Picture 54" descr="message"/>
          <p:cNvPicPr>
            <a:picLocks noChangeAspect="1" noChangeArrowheads="1"/>
          </p:cNvPicPr>
          <p:nvPr/>
        </p:nvPicPr>
        <p:blipFill>
          <a:blip r:embed="rId4" cstate="print"/>
          <a:srcRect/>
          <a:stretch>
            <a:fillRect/>
          </a:stretch>
        </p:blipFill>
        <p:spPr bwMode="auto">
          <a:xfrm>
            <a:off x="2997005" y="1490935"/>
            <a:ext cx="453067" cy="357190"/>
          </a:xfrm>
          <a:prstGeom prst="rect">
            <a:avLst/>
          </a:prstGeom>
          <a:noFill/>
          <a:ln w="9525">
            <a:noFill/>
            <a:miter lim="800000"/>
            <a:headEnd/>
            <a:tailEnd/>
          </a:ln>
        </p:spPr>
      </p:pic>
      <p:pic>
        <p:nvPicPr>
          <p:cNvPr id="28" name="Picture 19" descr="swift"/>
          <p:cNvPicPr>
            <a:picLocks noChangeAspect="1" noChangeArrowheads="1"/>
          </p:cNvPicPr>
          <p:nvPr/>
        </p:nvPicPr>
        <p:blipFill>
          <a:blip r:embed="rId5" cstate="print"/>
          <a:srcRect/>
          <a:stretch>
            <a:fillRect/>
          </a:stretch>
        </p:blipFill>
        <p:spPr bwMode="auto">
          <a:xfrm>
            <a:off x="1979712" y="1844824"/>
            <a:ext cx="517007" cy="521186"/>
          </a:xfrm>
          <a:prstGeom prst="rect">
            <a:avLst/>
          </a:prstGeom>
          <a:noFill/>
          <a:ln w="9525">
            <a:noFill/>
            <a:miter lim="800000"/>
            <a:headEnd/>
            <a:tailEnd/>
          </a:ln>
        </p:spPr>
      </p:pic>
      <p:sp>
        <p:nvSpPr>
          <p:cNvPr id="30" name="Line 25"/>
          <p:cNvSpPr>
            <a:spLocks noChangeShapeType="1"/>
          </p:cNvSpPr>
          <p:nvPr/>
        </p:nvSpPr>
        <p:spPr bwMode="auto">
          <a:xfrm>
            <a:off x="2754290" y="2081276"/>
            <a:ext cx="1169638" cy="5908"/>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a:p>
        </p:txBody>
      </p:sp>
      <p:sp>
        <p:nvSpPr>
          <p:cNvPr id="4" name="TextBox 3"/>
          <p:cNvSpPr txBox="1"/>
          <p:nvPr/>
        </p:nvSpPr>
        <p:spPr>
          <a:xfrm>
            <a:off x="286226" y="3789615"/>
            <a:ext cx="8390230" cy="2246769"/>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t>TVA is a </a:t>
            </a:r>
            <a:r>
              <a:rPr lang="en-US" sz="2000" b="1" dirty="0"/>
              <a:t>Test Driver</a:t>
            </a:r>
            <a:r>
              <a:rPr lang="en-US" sz="2000" dirty="0"/>
              <a:t> which allow a tester to exercise/examine in a controlling manner the unit of software being tested (in this case the Bank Visibility Application)</a:t>
            </a:r>
          </a:p>
          <a:p>
            <a:pPr algn="just"/>
            <a:endParaRPr lang="en-US" sz="2000" dirty="0"/>
          </a:p>
          <a:p>
            <a:pPr marL="342900" indent="-342900" algn="just">
              <a:buFont typeface="Arial" panose="020B0604020202020204" pitchFamily="34" charset="0"/>
              <a:buChar char="•"/>
            </a:pPr>
            <a:r>
              <a:rPr lang="en-US" sz="2000" dirty="0"/>
              <a:t>Thus we can call it as an entry point which mimics the behavior of real environment to allow the Payment message file to be entered in the system for processing.</a:t>
            </a:r>
          </a:p>
        </p:txBody>
      </p:sp>
      <p:pic>
        <p:nvPicPr>
          <p:cNvPr id="4098" name="Picture 2" descr="C:\Users\adityaa\AppData\Local\Microsoft\Windows\Temporary Internet Files\Content.IE5\8TUX1WFL\MC900436924[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936" y="1628800"/>
            <a:ext cx="864096" cy="86409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4043518" y="2581899"/>
            <a:ext cx="744506" cy="307777"/>
          </a:xfrm>
          <a:prstGeom prst="rect">
            <a:avLst/>
          </a:prstGeom>
          <a:noFill/>
        </p:spPr>
        <p:txBody>
          <a:bodyPr wrap="square" rtlCol="0">
            <a:spAutoFit/>
          </a:bodyPr>
          <a:lstStyle/>
          <a:p>
            <a:pPr algn="ctr"/>
            <a:r>
              <a:rPr lang="nl-BE" sz="1400" i="0" dirty="0">
                <a:latin typeface="+mn-lt"/>
              </a:rPr>
              <a:t>TVA</a:t>
            </a:r>
          </a:p>
        </p:txBody>
      </p:sp>
      <p:sp>
        <p:nvSpPr>
          <p:cNvPr id="36" name="Line 25"/>
          <p:cNvSpPr>
            <a:spLocks noChangeShapeType="1"/>
          </p:cNvSpPr>
          <p:nvPr/>
        </p:nvSpPr>
        <p:spPr bwMode="auto">
          <a:xfrm>
            <a:off x="4842904" y="2121764"/>
            <a:ext cx="1025240"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a:p>
        </p:txBody>
      </p:sp>
      <p:sp>
        <p:nvSpPr>
          <p:cNvPr id="37" name="TextBox 36"/>
          <p:cNvSpPr txBox="1"/>
          <p:nvPr/>
        </p:nvSpPr>
        <p:spPr>
          <a:xfrm>
            <a:off x="2479032" y="1183157"/>
            <a:ext cx="1489012" cy="307777"/>
          </a:xfrm>
          <a:prstGeom prst="rect">
            <a:avLst/>
          </a:prstGeom>
          <a:noFill/>
        </p:spPr>
        <p:txBody>
          <a:bodyPr wrap="square" rtlCol="0">
            <a:spAutoFit/>
          </a:bodyPr>
          <a:lstStyle/>
          <a:p>
            <a:pPr algn="ctr"/>
            <a:r>
              <a:rPr lang="nl-BE" sz="1400" i="0" dirty="0">
                <a:latin typeface="+mn-lt"/>
              </a:rPr>
              <a:t>MT103 (50 EUR)</a:t>
            </a:r>
          </a:p>
        </p:txBody>
      </p:sp>
    </p:spTree>
    <p:extLst>
      <p:ext uri="{BB962C8B-B14F-4D97-AF65-F5344CB8AC3E}">
        <p14:creationId xmlns:p14="http://schemas.microsoft.com/office/powerpoint/2010/main" val="175699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ppt_x"/>
                                          </p:val>
                                        </p:tav>
                                        <p:tav tm="100000">
                                          <p:val>
                                            <p:strVal val="#ppt_x"/>
                                          </p:val>
                                        </p:tav>
                                      </p:tavLst>
                                    </p:anim>
                                    <p:anim calcmode="lin" valueType="num">
                                      <p:cBhvr additive="base">
                                        <p:cTn id="3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4098"/>
                                        </p:tgtEl>
                                        <p:attrNameLst>
                                          <p:attrName>style.visibility</p:attrName>
                                        </p:attrNameLst>
                                      </p:cBhvr>
                                      <p:to>
                                        <p:strVal val="visible"/>
                                      </p:to>
                                    </p:set>
                                    <p:animEffect transition="in" filter="fade">
                                      <p:cBhvr>
                                        <p:cTn id="41" dur="1000"/>
                                        <p:tgtEl>
                                          <p:spTgt spid="4098"/>
                                        </p:tgtEl>
                                      </p:cBhvr>
                                    </p:animEffect>
                                    <p:anim calcmode="lin" valueType="num">
                                      <p:cBhvr>
                                        <p:cTn id="42" dur="1000" fill="hold"/>
                                        <p:tgtEl>
                                          <p:spTgt spid="4098"/>
                                        </p:tgtEl>
                                        <p:attrNameLst>
                                          <p:attrName>ppt_x</p:attrName>
                                        </p:attrNameLst>
                                      </p:cBhvr>
                                      <p:tavLst>
                                        <p:tav tm="0">
                                          <p:val>
                                            <p:strVal val="#ppt_x"/>
                                          </p:val>
                                        </p:tav>
                                        <p:tav tm="100000">
                                          <p:val>
                                            <p:strVal val="#ppt_x"/>
                                          </p:val>
                                        </p:tav>
                                      </p:tavLst>
                                    </p:anim>
                                    <p:anim calcmode="lin" valueType="num">
                                      <p:cBhvr>
                                        <p:cTn id="43" dur="1000" fill="hold"/>
                                        <p:tgtEl>
                                          <p:spTgt spid="409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1000"/>
                                        <p:tgtEl>
                                          <p:spTgt spid="35"/>
                                        </p:tgtEl>
                                      </p:cBhvr>
                                    </p:animEffect>
                                    <p:anim calcmode="lin" valueType="num">
                                      <p:cBhvr>
                                        <p:cTn id="47" dur="1000" fill="hold"/>
                                        <p:tgtEl>
                                          <p:spTgt spid="35"/>
                                        </p:tgtEl>
                                        <p:attrNameLst>
                                          <p:attrName>ppt_x</p:attrName>
                                        </p:attrNameLst>
                                      </p:cBhvr>
                                      <p:tavLst>
                                        <p:tav tm="0">
                                          <p:val>
                                            <p:strVal val="#ppt_x"/>
                                          </p:val>
                                        </p:tav>
                                        <p:tav tm="100000">
                                          <p:val>
                                            <p:strVal val="#ppt_x"/>
                                          </p:val>
                                        </p:tav>
                                      </p:tavLst>
                                    </p:anim>
                                    <p:anim calcmode="lin" valueType="num">
                                      <p:cBhvr>
                                        <p:cTn id="4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4">
                                            <p:txEl>
                                              <p:pRg st="0" end="0"/>
                                            </p:txEl>
                                          </p:spTgt>
                                        </p:tgtEl>
                                        <p:attrNameLst>
                                          <p:attrName>style.visibility</p:attrName>
                                        </p:attrNameLst>
                                      </p:cBhvr>
                                      <p:to>
                                        <p:strVal val="visible"/>
                                      </p:to>
                                    </p:set>
                                    <p:animEffect transition="in" filter="fade">
                                      <p:cBhvr>
                                        <p:cTn id="53" dur="1000"/>
                                        <p:tgtEl>
                                          <p:spTgt spid="4">
                                            <p:txEl>
                                              <p:pRg st="0" end="0"/>
                                            </p:txEl>
                                          </p:spTgt>
                                        </p:tgtEl>
                                      </p:cBhvr>
                                    </p:animEffect>
                                    <p:anim calcmode="lin" valueType="num">
                                      <p:cBhvr>
                                        <p:cTn id="5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5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1000"/>
                                        <p:tgtEl>
                                          <p:spTgt spid="4">
                                            <p:txEl>
                                              <p:pRg st="2" end="2"/>
                                            </p:txEl>
                                          </p:spTgt>
                                        </p:tgtEl>
                                      </p:cBhvr>
                                    </p:animEffect>
                                    <p:anim calcmode="lin" valueType="num">
                                      <p:cBhvr>
                                        <p:cTn id="61"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62"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0" grpId="0" animBg="1"/>
      <p:bldP spid="35" grpId="0"/>
      <p:bldP spid="36" grpId="0" animBg="1"/>
      <p:bldP spid="3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7681664" cy="785794"/>
          </a:xfrm>
        </p:spPr>
        <p:txBody>
          <a:bodyPr>
            <a:normAutofit/>
          </a:bodyPr>
          <a:lstStyle/>
          <a:p>
            <a:pPr lvl="0"/>
            <a:r>
              <a:rPr lang="nl-BE" sz="2200" dirty="0"/>
              <a:t>TVA - User Interface</a:t>
            </a:r>
          </a:p>
        </p:txBody>
      </p:sp>
      <p:pic>
        <p:nvPicPr>
          <p:cNvPr id="4098" name="Picture 2" descr="C:\Users\adityaa\AppData\Local\Microsoft\Windows\Temporary Internet Files\Content.IE5\8TUX1WFL\MC90043692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207151"/>
            <a:ext cx="1213741" cy="12137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081014"/>
            <a:ext cx="6741368" cy="54660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V="1">
            <a:off x="1043608" y="1081014"/>
            <a:ext cx="864096" cy="21261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043608" y="4270220"/>
            <a:ext cx="864096" cy="22768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7156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200" dirty="0"/>
              <a:t>TVA - Frequetly Used Functionalities</a:t>
            </a:r>
            <a:endParaRPr lang="en-US" sz="2200" dirty="0"/>
          </a:p>
        </p:txBody>
      </p:sp>
      <p:graphicFrame>
        <p:nvGraphicFramePr>
          <p:cNvPr id="9" name="Diagram 8"/>
          <p:cNvGraphicFramePr/>
          <p:nvPr>
            <p:extLst>
              <p:ext uri="{D42A27DB-BD31-4B8C-83A1-F6EECF244321}">
                <p14:modId xmlns:p14="http://schemas.microsoft.com/office/powerpoint/2010/main" val="2656628165"/>
              </p:ext>
            </p:extLst>
          </p:nvPr>
        </p:nvGraphicFramePr>
        <p:xfrm>
          <a:off x="539552" y="1340768"/>
          <a:ext cx="8136904" cy="4608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47477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7681664" cy="785794"/>
          </a:xfrm>
        </p:spPr>
        <p:txBody>
          <a:bodyPr>
            <a:normAutofit/>
          </a:bodyPr>
          <a:lstStyle/>
          <a:p>
            <a:pPr lvl="0"/>
            <a:r>
              <a:rPr lang="en-US" sz="2200" dirty="0"/>
              <a:t>TVA - Test Visibility Application</a:t>
            </a:r>
            <a:endParaRPr lang="nl-BE" sz="2200" dirty="0"/>
          </a:p>
        </p:txBody>
      </p:sp>
      <p:pic>
        <p:nvPicPr>
          <p:cNvPr id="26" name="Picture 54" descr="message"/>
          <p:cNvPicPr>
            <a:picLocks noChangeAspect="1" noChangeArrowheads="1"/>
          </p:cNvPicPr>
          <p:nvPr/>
        </p:nvPicPr>
        <p:blipFill>
          <a:blip r:embed="rId2" cstate="print"/>
          <a:srcRect/>
          <a:stretch>
            <a:fillRect/>
          </a:stretch>
        </p:blipFill>
        <p:spPr bwMode="auto">
          <a:xfrm>
            <a:off x="2758430" y="1490935"/>
            <a:ext cx="453067" cy="357190"/>
          </a:xfrm>
          <a:prstGeom prst="rect">
            <a:avLst/>
          </a:prstGeom>
          <a:noFill/>
          <a:ln w="9525">
            <a:noFill/>
            <a:miter lim="800000"/>
            <a:headEnd/>
            <a:tailEnd/>
          </a:ln>
        </p:spPr>
      </p:pic>
      <p:pic>
        <p:nvPicPr>
          <p:cNvPr id="28" name="Picture 19" descr="swift"/>
          <p:cNvPicPr>
            <a:picLocks noChangeAspect="1" noChangeArrowheads="1"/>
          </p:cNvPicPr>
          <p:nvPr/>
        </p:nvPicPr>
        <p:blipFill>
          <a:blip r:embed="rId3" cstate="print"/>
          <a:srcRect/>
          <a:stretch>
            <a:fillRect/>
          </a:stretch>
        </p:blipFill>
        <p:spPr bwMode="auto">
          <a:xfrm>
            <a:off x="886641" y="1326939"/>
            <a:ext cx="517007" cy="521186"/>
          </a:xfrm>
          <a:prstGeom prst="rect">
            <a:avLst/>
          </a:prstGeom>
          <a:noFill/>
          <a:ln w="9525">
            <a:noFill/>
            <a:miter lim="800000"/>
            <a:headEnd/>
            <a:tailEnd/>
          </a:ln>
        </p:spPr>
      </p:pic>
      <p:sp>
        <p:nvSpPr>
          <p:cNvPr id="30" name="Line 25"/>
          <p:cNvSpPr>
            <a:spLocks noChangeShapeType="1"/>
          </p:cNvSpPr>
          <p:nvPr/>
        </p:nvSpPr>
        <p:spPr bwMode="auto">
          <a:xfrm flipV="1">
            <a:off x="2197540" y="2087183"/>
            <a:ext cx="5229820"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a:p>
        </p:txBody>
      </p:sp>
      <p:sp>
        <p:nvSpPr>
          <p:cNvPr id="4" name="TextBox 3"/>
          <p:cNvSpPr txBox="1"/>
          <p:nvPr/>
        </p:nvSpPr>
        <p:spPr>
          <a:xfrm>
            <a:off x="592909" y="3679629"/>
            <a:ext cx="8390230" cy="1631216"/>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t>The incoming file from the payment governing body towards bank can be of different types:-</a:t>
            </a:r>
          </a:p>
          <a:p>
            <a:pPr marL="800100" lvl="1" indent="-342900" algn="just">
              <a:buFont typeface="Arial" panose="020B0604020202020204" pitchFamily="34" charset="0"/>
              <a:buChar char="•"/>
            </a:pPr>
            <a:r>
              <a:rPr lang="en-US" sz="2000" dirty="0"/>
              <a:t>MT Swift Format (*.txt)</a:t>
            </a:r>
          </a:p>
          <a:p>
            <a:pPr marL="800100" lvl="1" indent="-342900" algn="just">
              <a:buFont typeface="Arial" panose="020B0604020202020204" pitchFamily="34" charset="0"/>
              <a:buChar char="•"/>
            </a:pPr>
            <a:r>
              <a:rPr lang="en-US" sz="2000" dirty="0"/>
              <a:t>ISO </a:t>
            </a:r>
            <a:r>
              <a:rPr lang="en-US" sz="2000"/>
              <a:t>- 20022 </a:t>
            </a:r>
            <a:r>
              <a:rPr lang="en-US" sz="2000" dirty="0"/>
              <a:t>Format (*.xml)</a:t>
            </a:r>
          </a:p>
          <a:p>
            <a:pPr marL="800100" lvl="1" indent="-342900" algn="just">
              <a:buFont typeface="Arial" panose="020B0604020202020204" pitchFamily="34" charset="0"/>
              <a:buChar char="•"/>
            </a:pPr>
            <a:r>
              <a:rPr lang="en-US" sz="2000" dirty="0"/>
              <a:t>Proprietary Format (*.tsv)</a:t>
            </a:r>
          </a:p>
        </p:txBody>
      </p:sp>
      <p:pic>
        <p:nvPicPr>
          <p:cNvPr id="4098" name="Picture 2" descr="C:\Users\adityaa\AppData\Local\Microsoft\Windows\Temporary Internet Files\Content.IE5\8TUX1WFL\MC90043692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1619533"/>
            <a:ext cx="864096" cy="86409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7584123" y="2581899"/>
            <a:ext cx="744506" cy="307777"/>
          </a:xfrm>
          <a:prstGeom prst="rect">
            <a:avLst/>
          </a:prstGeom>
          <a:noFill/>
        </p:spPr>
        <p:txBody>
          <a:bodyPr wrap="square" rtlCol="0">
            <a:spAutoFit/>
          </a:bodyPr>
          <a:lstStyle/>
          <a:p>
            <a:pPr algn="ctr"/>
            <a:r>
              <a:rPr lang="nl-BE" sz="1400" i="0" dirty="0">
                <a:latin typeface="+mn-lt"/>
              </a:rPr>
              <a:t>TVA</a:t>
            </a:r>
          </a:p>
        </p:txBody>
      </p:sp>
      <p:sp>
        <p:nvSpPr>
          <p:cNvPr id="37" name="TextBox 36"/>
          <p:cNvSpPr txBox="1"/>
          <p:nvPr/>
        </p:nvSpPr>
        <p:spPr>
          <a:xfrm>
            <a:off x="2123728" y="1183157"/>
            <a:ext cx="1944215" cy="307777"/>
          </a:xfrm>
          <a:prstGeom prst="rect">
            <a:avLst/>
          </a:prstGeom>
          <a:noFill/>
        </p:spPr>
        <p:txBody>
          <a:bodyPr wrap="square" rtlCol="0">
            <a:spAutoFit/>
          </a:bodyPr>
          <a:lstStyle/>
          <a:p>
            <a:pPr algn="ctr"/>
            <a:r>
              <a:rPr lang="nl-BE" sz="1400" i="0" dirty="0">
                <a:latin typeface="+mn-lt"/>
              </a:rPr>
              <a:t>MT Swift Format (*.txt)</a:t>
            </a:r>
          </a:p>
        </p:txBody>
      </p:sp>
      <p:pic>
        <p:nvPicPr>
          <p:cNvPr id="14" name="Picture 54" descr="message"/>
          <p:cNvPicPr>
            <a:picLocks noChangeAspect="1" noChangeArrowheads="1"/>
          </p:cNvPicPr>
          <p:nvPr/>
        </p:nvPicPr>
        <p:blipFill>
          <a:blip r:embed="rId2" cstate="print"/>
          <a:srcRect/>
          <a:stretch>
            <a:fillRect/>
          </a:stretch>
        </p:blipFill>
        <p:spPr bwMode="auto">
          <a:xfrm>
            <a:off x="6314109" y="1490935"/>
            <a:ext cx="453067" cy="357190"/>
          </a:xfrm>
          <a:prstGeom prst="rect">
            <a:avLst/>
          </a:prstGeom>
          <a:noFill/>
          <a:ln w="9525">
            <a:noFill/>
            <a:miter lim="800000"/>
            <a:headEnd/>
            <a:tailEnd/>
          </a:ln>
        </p:spPr>
      </p:pic>
      <p:sp>
        <p:nvSpPr>
          <p:cNvPr id="17" name="TextBox 16"/>
          <p:cNvSpPr txBox="1"/>
          <p:nvPr/>
        </p:nvSpPr>
        <p:spPr>
          <a:xfrm>
            <a:off x="5796136" y="1183157"/>
            <a:ext cx="1728192" cy="307777"/>
          </a:xfrm>
          <a:prstGeom prst="rect">
            <a:avLst/>
          </a:prstGeom>
          <a:noFill/>
        </p:spPr>
        <p:txBody>
          <a:bodyPr wrap="square" rtlCol="0">
            <a:spAutoFit/>
          </a:bodyPr>
          <a:lstStyle/>
          <a:p>
            <a:pPr algn="ctr"/>
            <a:r>
              <a:rPr lang="nl-BE" sz="1400" i="0" dirty="0">
                <a:latin typeface="+mn-lt"/>
              </a:rPr>
              <a:t>ISO Format (*.xml)</a:t>
            </a:r>
          </a:p>
        </p:txBody>
      </p:sp>
      <p:pic>
        <p:nvPicPr>
          <p:cNvPr id="18" name="Picture 54" descr="message"/>
          <p:cNvPicPr>
            <a:picLocks noChangeAspect="1" noChangeArrowheads="1"/>
          </p:cNvPicPr>
          <p:nvPr/>
        </p:nvPicPr>
        <p:blipFill>
          <a:blip r:embed="rId2" cstate="print"/>
          <a:srcRect/>
          <a:stretch>
            <a:fillRect/>
          </a:stretch>
        </p:blipFill>
        <p:spPr bwMode="auto">
          <a:xfrm>
            <a:off x="4585917" y="2711081"/>
            <a:ext cx="453067" cy="357190"/>
          </a:xfrm>
          <a:prstGeom prst="rect">
            <a:avLst/>
          </a:prstGeom>
          <a:noFill/>
          <a:ln w="9525">
            <a:noFill/>
            <a:miter lim="800000"/>
            <a:headEnd/>
            <a:tailEnd/>
          </a:ln>
        </p:spPr>
      </p:pic>
      <p:sp>
        <p:nvSpPr>
          <p:cNvPr id="19" name="TextBox 18"/>
          <p:cNvSpPr txBox="1"/>
          <p:nvPr/>
        </p:nvSpPr>
        <p:spPr>
          <a:xfrm>
            <a:off x="4067944" y="2403303"/>
            <a:ext cx="1728192" cy="307777"/>
          </a:xfrm>
          <a:prstGeom prst="rect">
            <a:avLst/>
          </a:prstGeom>
          <a:noFill/>
        </p:spPr>
        <p:txBody>
          <a:bodyPr wrap="square" rtlCol="0">
            <a:spAutoFit/>
          </a:bodyPr>
          <a:lstStyle/>
          <a:p>
            <a:pPr algn="ctr"/>
            <a:r>
              <a:rPr lang="nl-BE" sz="1400" i="0" dirty="0">
                <a:latin typeface="+mn-lt"/>
              </a:rPr>
              <a:t>TSV Format (*.tsv)</a:t>
            </a:r>
          </a:p>
        </p:txBody>
      </p:sp>
      <p:sp>
        <p:nvSpPr>
          <p:cNvPr id="3" name="Cloud 2"/>
          <p:cNvSpPr/>
          <p:nvPr/>
        </p:nvSpPr>
        <p:spPr bwMode="auto">
          <a:xfrm>
            <a:off x="611560" y="2051580"/>
            <a:ext cx="1152127" cy="838096"/>
          </a:xfrm>
          <a:prstGeom prst="cloud">
            <a:avLst/>
          </a:prstGeom>
          <a:solidFill>
            <a:schemeClr val="accent1">
              <a:lumMod val="20000"/>
              <a:lumOff val="80000"/>
            </a:schemeClr>
          </a:solidFill>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marL="342900" indent="-342900" algn="ctr"/>
            <a:r>
              <a:rPr lang="en-US" sz="1200" b="1" dirty="0">
                <a:latin typeface="Tahoma" pitchFamily="34" charset="0"/>
                <a:cs typeface="Tahoma" pitchFamily="34" charset="0"/>
              </a:rPr>
              <a:t>Proprietary</a:t>
            </a:r>
          </a:p>
          <a:p>
            <a:pPr marL="342900" indent="-342900" algn="ctr"/>
            <a:r>
              <a:rPr lang="en-US" sz="1200" b="1" dirty="0">
                <a:latin typeface="Tahoma" pitchFamily="34" charset="0"/>
                <a:cs typeface="Tahoma" pitchFamily="34" charset="0"/>
              </a:rPr>
              <a:t>Gateway</a:t>
            </a:r>
          </a:p>
        </p:txBody>
      </p:sp>
    </p:spTree>
    <p:extLst>
      <p:ext uri="{BB962C8B-B14F-4D97-AF65-F5344CB8AC3E}">
        <p14:creationId xmlns:p14="http://schemas.microsoft.com/office/powerpoint/2010/main" val="191201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7" grpId="0"/>
      <p:bldP spid="19"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5809456" cy="785794"/>
          </a:xfrm>
        </p:spPr>
        <p:txBody>
          <a:bodyPr>
            <a:normAutofit/>
          </a:bodyPr>
          <a:lstStyle/>
          <a:p>
            <a:r>
              <a:rPr lang="nl-BE" sz="2200" dirty="0"/>
              <a:t>TVA - </a:t>
            </a:r>
            <a:r>
              <a:rPr lang="en-US" sz="2200" dirty="0">
                <a:ea typeface="Tahoma" panose="020B0604030504040204" pitchFamily="34" charset="0"/>
              </a:rPr>
              <a:t>Post Swift Interchange Form</a:t>
            </a:r>
            <a:endParaRPr lang="nl-BE" sz="2200" dirty="0"/>
          </a:p>
        </p:txBody>
      </p:sp>
      <p:pic>
        <p:nvPicPr>
          <p:cNvPr id="9"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4762" b="7741"/>
          <a:stretch/>
        </p:blipFill>
        <p:spPr bwMode="auto">
          <a:xfrm>
            <a:off x="2339752" y="1124744"/>
            <a:ext cx="6615495" cy="304349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77" y="1367401"/>
            <a:ext cx="1944216" cy="25581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8877" y="4365104"/>
            <a:ext cx="880561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dirty="0" err="1">
                <a:ea typeface="Tahoma" panose="020B0604030504040204" pitchFamily="34" charset="0"/>
              </a:rPr>
              <a:t>PostSwiftInterchangeForm</a:t>
            </a:r>
            <a:r>
              <a:rPr lang="en-US" dirty="0">
                <a:ea typeface="Tahoma" panose="020B0604030504040204" pitchFamily="34" charset="0"/>
              </a:rPr>
              <a:t> is used for uploading the Swift MT (*.txt) type messages into the system.</a:t>
            </a:r>
          </a:p>
          <a:p>
            <a:pPr marL="285750" indent="-285750">
              <a:buFont typeface="Arial" panose="020B0604020202020204" pitchFamily="34" charset="0"/>
              <a:buChar char="•"/>
            </a:pPr>
            <a:r>
              <a:rPr lang="en-US" b="1" dirty="0">
                <a:ea typeface="Tahoma" panose="020B0604030504040204" pitchFamily="34" charset="0"/>
              </a:rPr>
              <a:t>Origin - </a:t>
            </a:r>
            <a:r>
              <a:rPr lang="en-US" dirty="0">
                <a:ea typeface="Tahoma" panose="020B0604030504040204" pitchFamily="34" charset="0"/>
              </a:rPr>
              <a:t> From Swift (so as to reflect that the payment is coming ‘From Swift’).</a:t>
            </a:r>
          </a:p>
          <a:p>
            <a:pPr marL="285750" indent="-285750">
              <a:buFont typeface="Arial" panose="020B0604020202020204" pitchFamily="34" charset="0"/>
              <a:buChar char="•"/>
            </a:pPr>
            <a:r>
              <a:rPr lang="en-US" dirty="0">
                <a:ea typeface="Tahoma" panose="020B0604030504040204" pitchFamily="34" charset="0"/>
              </a:rPr>
              <a:t>Browse and select the file (may be lying locally).</a:t>
            </a:r>
          </a:p>
          <a:p>
            <a:pPr marL="285750" indent="-285750">
              <a:buFont typeface="Arial" panose="020B0604020202020204" pitchFamily="34" charset="0"/>
              <a:buChar char="•"/>
            </a:pPr>
            <a:r>
              <a:rPr lang="en-US" b="1" dirty="0">
                <a:ea typeface="Tahoma" panose="020B0604030504040204" pitchFamily="34" charset="0"/>
              </a:rPr>
              <a:t>Post Count/ Post Rate/ Randomization</a:t>
            </a:r>
            <a:r>
              <a:rPr lang="en-US" dirty="0">
                <a:ea typeface="Tahoma" panose="020B0604030504040204" pitchFamily="34" charset="0"/>
              </a:rPr>
              <a:t> </a:t>
            </a:r>
            <a:r>
              <a:rPr lang="en-GB" dirty="0"/>
              <a:t>- They can be kept unchanged as they are only useful for advanced Non Functional Tests.</a:t>
            </a:r>
            <a:endParaRPr lang="en-US" dirty="0"/>
          </a:p>
          <a:p>
            <a:pPr marL="285750" indent="-285750">
              <a:buFont typeface="Arial" panose="020B0604020202020204" pitchFamily="34" charset="0"/>
              <a:buChar char="•"/>
            </a:pPr>
            <a:r>
              <a:rPr lang="en-US" b="1" dirty="0">
                <a:ea typeface="Tahoma" panose="020B0604030504040204" pitchFamily="34" charset="0"/>
              </a:rPr>
              <a:t>Submit</a:t>
            </a:r>
            <a:r>
              <a:rPr lang="en-US" dirty="0">
                <a:ea typeface="Tahoma" panose="020B0604030504040204" pitchFamily="34" charset="0"/>
              </a:rPr>
              <a:t> - It will place the incoming file in the queue to be further processed by the system.</a:t>
            </a:r>
          </a:p>
        </p:txBody>
      </p:sp>
    </p:spTree>
    <p:extLst>
      <p:ext uri="{BB962C8B-B14F-4D97-AF65-F5344CB8AC3E}">
        <p14:creationId xmlns:p14="http://schemas.microsoft.com/office/powerpoint/2010/main" val="450730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indent="-342900"/>
            <a:r>
              <a:rPr lang="en-US" sz="2800" dirty="0"/>
              <a:t>OPF Payment Testing Solution</a:t>
            </a:r>
            <a:endParaRPr lang="en-IN" sz="2800" dirty="0"/>
          </a:p>
        </p:txBody>
      </p:sp>
      <p:sp>
        <p:nvSpPr>
          <p:cNvPr id="5" name="Rounded Rectangle 4"/>
          <p:cNvSpPr/>
          <p:nvPr/>
        </p:nvSpPr>
        <p:spPr bwMode="auto">
          <a:xfrm>
            <a:off x="460374" y="1169531"/>
            <a:ext cx="8492557" cy="327546"/>
          </a:xfrm>
          <a:prstGeom prst="roundRect">
            <a:avLst/>
          </a:prstGeom>
          <a:noFill/>
          <a:ln>
            <a:headEnd/>
            <a:tailEnd/>
          </a:ln>
        </p:spPr>
        <p:style>
          <a:lnRef idx="0">
            <a:schemeClr val="accent1"/>
          </a:lnRef>
          <a:fillRef idx="3">
            <a:schemeClr val="accent1"/>
          </a:fillRef>
          <a:effectRef idx="3">
            <a:schemeClr val="accent1"/>
          </a:effectRef>
          <a:fontRef idx="minor">
            <a:schemeClr val="lt1"/>
          </a:fontRef>
        </p:style>
        <p:txBody>
          <a:bodyPr wrap="none" rtlCol="0" anchor="ctr"/>
          <a:lstStyle/>
          <a:p>
            <a:pPr algn="ctr"/>
            <a:r>
              <a:rPr lang="en-IN" b="1" dirty="0">
                <a:solidFill>
                  <a:schemeClr val="tx1"/>
                </a:solidFill>
              </a:rPr>
              <a:t>Managed Service for Testing All Aspects of a Payment Environment</a:t>
            </a:r>
            <a:endParaRPr lang="en-IN" b="1" dirty="0">
              <a:solidFill>
                <a:schemeClr val="tx1"/>
              </a:solidFill>
              <a:latin typeface="Tahoma" pitchFamily="34" charset="0"/>
              <a:cs typeface="Tahoma" pitchFamily="34" charset="0"/>
            </a:endParaRPr>
          </a:p>
        </p:txBody>
      </p:sp>
      <p:graphicFrame>
        <p:nvGraphicFramePr>
          <p:cNvPr id="6" name="Diagram 5"/>
          <p:cNvGraphicFramePr/>
          <p:nvPr>
            <p:extLst>
              <p:ext uri="{D42A27DB-BD31-4B8C-83A1-F6EECF244321}">
                <p14:modId xmlns:p14="http://schemas.microsoft.com/office/powerpoint/2010/main" val="1924840703"/>
              </p:ext>
            </p:extLst>
          </p:nvPr>
        </p:nvGraphicFramePr>
        <p:xfrm>
          <a:off x="460375" y="2163540"/>
          <a:ext cx="3719461" cy="4335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ounded Rectangle 6"/>
          <p:cNvSpPr/>
          <p:nvPr/>
        </p:nvSpPr>
        <p:spPr bwMode="auto">
          <a:xfrm>
            <a:off x="460375" y="1644928"/>
            <a:ext cx="3719461" cy="327546"/>
          </a:xfrm>
          <a:prstGeom prst="roundRect">
            <a:avLst/>
          </a:prstGeom>
          <a:ln>
            <a:headEnd/>
            <a:tailEnd/>
          </a:ln>
        </p:spPr>
        <p:style>
          <a:lnRef idx="0">
            <a:schemeClr val="accent1"/>
          </a:lnRef>
          <a:fillRef idx="3">
            <a:schemeClr val="accent1"/>
          </a:fillRef>
          <a:effectRef idx="3">
            <a:schemeClr val="accent1"/>
          </a:effectRef>
          <a:fontRef idx="minor">
            <a:schemeClr val="lt1"/>
          </a:fontRef>
        </p:style>
        <p:txBody>
          <a:bodyPr wrap="none" rtlCol="0" anchor="ctr"/>
          <a:lstStyle/>
          <a:p>
            <a:pPr marL="342900" indent="-342900" algn="ctr"/>
            <a:r>
              <a:rPr lang="en-IN" b="1" dirty="0">
                <a:latin typeface="Tahoma" pitchFamily="34" charset="0"/>
                <a:cs typeface="Tahoma" pitchFamily="34" charset="0"/>
              </a:rPr>
              <a:t>Payment testing Lifecycle</a:t>
            </a:r>
          </a:p>
        </p:txBody>
      </p:sp>
      <p:sp>
        <p:nvSpPr>
          <p:cNvPr id="8" name="Rounded Rectangle 7"/>
          <p:cNvSpPr/>
          <p:nvPr/>
        </p:nvSpPr>
        <p:spPr bwMode="auto">
          <a:xfrm>
            <a:off x="4577896" y="1656313"/>
            <a:ext cx="4375035" cy="327546"/>
          </a:xfrm>
          <a:prstGeom prst="roundRect">
            <a:avLst/>
          </a:prstGeom>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marL="342900" indent="-342900" algn="ctr"/>
            <a:r>
              <a:rPr lang="en-IN" b="1" dirty="0">
                <a:latin typeface="Tahoma" pitchFamily="34" charset="0"/>
                <a:cs typeface="Tahoma" pitchFamily="34" charset="0"/>
              </a:rPr>
              <a:t>Accelerators</a:t>
            </a:r>
          </a:p>
        </p:txBody>
      </p:sp>
      <p:sp>
        <p:nvSpPr>
          <p:cNvPr id="9" name="Rounded Rectangle 8"/>
          <p:cNvSpPr/>
          <p:nvPr/>
        </p:nvSpPr>
        <p:spPr bwMode="auto">
          <a:xfrm>
            <a:off x="4577895" y="2040720"/>
            <a:ext cx="1378183" cy="655092"/>
          </a:xfrm>
          <a:prstGeom prst="roundRect">
            <a:avLst/>
          </a:prstGeom>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marL="342900" indent="-342900" algn="ctr"/>
            <a:r>
              <a:rPr lang="en-IN" sz="1200" b="1" dirty="0">
                <a:latin typeface="Tahoma" pitchFamily="34" charset="0"/>
                <a:cs typeface="Tahoma" pitchFamily="34" charset="0"/>
              </a:rPr>
              <a:t>Test </a:t>
            </a:r>
          </a:p>
          <a:p>
            <a:pPr marL="342900" indent="-342900" algn="ctr"/>
            <a:r>
              <a:rPr lang="en-IN" sz="1200" b="1" dirty="0">
                <a:latin typeface="Tahoma" pitchFamily="34" charset="0"/>
                <a:cs typeface="Tahoma" pitchFamily="34" charset="0"/>
              </a:rPr>
              <a:t>Repository</a:t>
            </a:r>
          </a:p>
        </p:txBody>
      </p:sp>
      <p:sp>
        <p:nvSpPr>
          <p:cNvPr id="10" name="Rounded Rectangle 9"/>
          <p:cNvSpPr/>
          <p:nvPr/>
        </p:nvSpPr>
        <p:spPr bwMode="auto">
          <a:xfrm>
            <a:off x="7454166" y="2040720"/>
            <a:ext cx="1471475" cy="655092"/>
          </a:xfrm>
          <a:prstGeom prst="roundRect">
            <a:avLst/>
          </a:prstGeom>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marL="342900" indent="-342900" algn="ctr"/>
            <a:r>
              <a:rPr lang="en-IN" sz="1200" b="1" dirty="0">
                <a:latin typeface="Tahoma" pitchFamily="34" charset="0"/>
                <a:cs typeface="Tahoma" pitchFamily="34" charset="0"/>
              </a:rPr>
              <a:t>Test </a:t>
            </a:r>
          </a:p>
          <a:p>
            <a:pPr marL="342900" indent="-342900" algn="ctr"/>
            <a:r>
              <a:rPr lang="en-IN" sz="1200" b="1" dirty="0">
                <a:latin typeface="Tahoma" pitchFamily="34" charset="0"/>
                <a:cs typeface="Tahoma" pitchFamily="34" charset="0"/>
              </a:rPr>
              <a:t>Automation</a:t>
            </a:r>
          </a:p>
        </p:txBody>
      </p:sp>
      <p:sp>
        <p:nvSpPr>
          <p:cNvPr id="11" name="TextBox 10"/>
          <p:cNvSpPr txBox="1"/>
          <p:nvPr/>
        </p:nvSpPr>
        <p:spPr>
          <a:xfrm>
            <a:off x="4550601" y="2790553"/>
            <a:ext cx="2548718" cy="276999"/>
          </a:xfrm>
          <a:prstGeom prst="rect">
            <a:avLst/>
          </a:prstGeom>
          <a:noFill/>
        </p:spPr>
        <p:txBody>
          <a:bodyPr wrap="square" rtlCol="0">
            <a:spAutoFit/>
          </a:bodyPr>
          <a:lstStyle/>
          <a:p>
            <a:r>
              <a:rPr lang="en-IN" sz="1200" dirty="0"/>
              <a:t>ISO 20022, SEPA, US/UK/SG Payments</a:t>
            </a:r>
          </a:p>
        </p:txBody>
      </p:sp>
      <p:sp>
        <p:nvSpPr>
          <p:cNvPr id="12" name="Rounded Rectangle 11"/>
          <p:cNvSpPr/>
          <p:nvPr/>
        </p:nvSpPr>
        <p:spPr bwMode="auto">
          <a:xfrm>
            <a:off x="6010671" y="2040720"/>
            <a:ext cx="1400065" cy="655092"/>
          </a:xfrm>
          <a:prstGeom prst="roundRect">
            <a:avLst/>
          </a:prstGeom>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marL="342900" indent="-342900" algn="ctr"/>
            <a:r>
              <a:rPr lang="en-IN" sz="1200" b="1" dirty="0">
                <a:latin typeface="Tahoma" pitchFamily="34" charset="0"/>
                <a:cs typeface="Tahoma" pitchFamily="34" charset="0"/>
              </a:rPr>
              <a:t>Domain </a:t>
            </a:r>
          </a:p>
          <a:p>
            <a:pPr marL="342900" indent="-342900" algn="ctr"/>
            <a:r>
              <a:rPr lang="en-IN" sz="1200" b="1" dirty="0">
                <a:latin typeface="Tahoma" pitchFamily="34" charset="0"/>
                <a:cs typeface="Tahoma" pitchFamily="34" charset="0"/>
              </a:rPr>
              <a:t>Experience</a:t>
            </a:r>
          </a:p>
        </p:txBody>
      </p:sp>
      <p:sp>
        <p:nvSpPr>
          <p:cNvPr id="13" name="TextBox 12"/>
          <p:cNvSpPr txBox="1"/>
          <p:nvPr/>
        </p:nvSpPr>
        <p:spPr>
          <a:xfrm>
            <a:off x="7047844" y="2805295"/>
            <a:ext cx="2348691" cy="276999"/>
          </a:xfrm>
          <a:prstGeom prst="rect">
            <a:avLst/>
          </a:prstGeom>
          <a:noFill/>
        </p:spPr>
        <p:txBody>
          <a:bodyPr wrap="square" rtlCol="0">
            <a:spAutoFit/>
          </a:bodyPr>
          <a:lstStyle/>
          <a:p>
            <a:r>
              <a:rPr lang="en-IN" sz="1200" dirty="0"/>
              <a:t>OASIS – E2E Test Automation </a:t>
            </a:r>
          </a:p>
        </p:txBody>
      </p:sp>
      <p:sp>
        <p:nvSpPr>
          <p:cNvPr id="14" name="Rounded Rectangle 13"/>
          <p:cNvSpPr/>
          <p:nvPr/>
        </p:nvSpPr>
        <p:spPr bwMode="auto">
          <a:xfrm>
            <a:off x="4556257" y="3207991"/>
            <a:ext cx="4375035" cy="327546"/>
          </a:xfrm>
          <a:prstGeom prst="roundRect">
            <a:avLst/>
          </a:prstGeom>
          <a:solidFill>
            <a:srgbClr val="D67F00"/>
          </a:solidFill>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marL="342900" indent="-342900" algn="ctr"/>
            <a:r>
              <a:rPr lang="en-IN" b="1" dirty="0">
                <a:latin typeface="Tahoma" pitchFamily="34" charset="0"/>
                <a:cs typeface="Tahoma" pitchFamily="34" charset="0"/>
              </a:rPr>
              <a:t>Full Testing Coverage</a:t>
            </a:r>
          </a:p>
        </p:txBody>
      </p:sp>
      <p:sp>
        <p:nvSpPr>
          <p:cNvPr id="15" name="Rounded Rectangle 14"/>
          <p:cNvSpPr/>
          <p:nvPr/>
        </p:nvSpPr>
        <p:spPr bwMode="auto">
          <a:xfrm>
            <a:off x="4556257" y="3598835"/>
            <a:ext cx="1378183" cy="655092"/>
          </a:xfrm>
          <a:prstGeom prst="roundRect">
            <a:avLst/>
          </a:prstGeom>
          <a:solidFill>
            <a:srgbClr val="D67F00"/>
          </a:solidFill>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marL="342900" indent="-342900" algn="ctr"/>
            <a:r>
              <a:rPr lang="en-IN" sz="1200" b="1" dirty="0">
                <a:latin typeface="Tahoma" pitchFamily="34" charset="0"/>
                <a:cs typeface="Tahoma" pitchFamily="34" charset="0"/>
              </a:rPr>
              <a:t>Functional</a:t>
            </a:r>
          </a:p>
        </p:txBody>
      </p:sp>
      <p:sp>
        <p:nvSpPr>
          <p:cNvPr id="16" name="Rounded Rectangle 15"/>
          <p:cNvSpPr/>
          <p:nvPr/>
        </p:nvSpPr>
        <p:spPr bwMode="auto">
          <a:xfrm>
            <a:off x="6051615" y="3598835"/>
            <a:ext cx="1378183" cy="655092"/>
          </a:xfrm>
          <a:prstGeom prst="roundRect">
            <a:avLst/>
          </a:prstGeom>
          <a:solidFill>
            <a:srgbClr val="D67F00"/>
          </a:solidFill>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marL="342900" indent="-342900" algn="ctr"/>
            <a:r>
              <a:rPr lang="en-IN" sz="1200" b="1" dirty="0">
                <a:latin typeface="Tahoma" pitchFamily="34" charset="0"/>
                <a:cs typeface="Tahoma" pitchFamily="34" charset="0"/>
              </a:rPr>
              <a:t>Interface</a:t>
            </a:r>
          </a:p>
        </p:txBody>
      </p:sp>
      <p:sp>
        <p:nvSpPr>
          <p:cNvPr id="17" name="Rounded Rectangle 16"/>
          <p:cNvSpPr/>
          <p:nvPr/>
        </p:nvSpPr>
        <p:spPr bwMode="auto">
          <a:xfrm>
            <a:off x="7528107" y="3598835"/>
            <a:ext cx="1378183" cy="655092"/>
          </a:xfrm>
          <a:prstGeom prst="roundRect">
            <a:avLst/>
          </a:prstGeom>
          <a:solidFill>
            <a:srgbClr val="D67F00"/>
          </a:solidFill>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marL="342900" indent="-342900" algn="ctr"/>
            <a:r>
              <a:rPr lang="en-IN" sz="1200" b="1" dirty="0">
                <a:latin typeface="Tahoma" pitchFamily="34" charset="0"/>
                <a:cs typeface="Tahoma" pitchFamily="34" charset="0"/>
              </a:rPr>
              <a:t>Regression</a:t>
            </a:r>
          </a:p>
        </p:txBody>
      </p:sp>
      <p:sp>
        <p:nvSpPr>
          <p:cNvPr id="18" name="Rounded Rectangle 17"/>
          <p:cNvSpPr/>
          <p:nvPr/>
        </p:nvSpPr>
        <p:spPr bwMode="auto">
          <a:xfrm>
            <a:off x="4523185" y="4697873"/>
            <a:ext cx="4375035" cy="327546"/>
          </a:xfrm>
          <a:prstGeom prst="roundRect">
            <a:avLst/>
          </a:prstGeom>
          <a:solidFill>
            <a:schemeClr val="bg1">
              <a:lumMod val="50000"/>
            </a:schemeClr>
          </a:solidFill>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marL="342900" indent="-342900" algn="ctr"/>
            <a:r>
              <a:rPr lang="en-IN" b="1" dirty="0">
                <a:latin typeface="Tahoma" pitchFamily="34" charset="0"/>
                <a:cs typeface="Tahoma" pitchFamily="34" charset="0"/>
              </a:rPr>
              <a:t>Key Benefits</a:t>
            </a:r>
          </a:p>
        </p:txBody>
      </p:sp>
      <p:sp>
        <p:nvSpPr>
          <p:cNvPr id="19" name="Rounded Rectangle 18"/>
          <p:cNvSpPr/>
          <p:nvPr/>
        </p:nvSpPr>
        <p:spPr bwMode="auto">
          <a:xfrm>
            <a:off x="4523185" y="5089488"/>
            <a:ext cx="1378183" cy="655092"/>
          </a:xfrm>
          <a:prstGeom prst="roundRect">
            <a:avLst/>
          </a:prstGeom>
          <a:solidFill>
            <a:schemeClr val="bg1">
              <a:lumMod val="50000"/>
            </a:schemeClr>
          </a:solidFill>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marL="342900" indent="-342900" algn="ctr"/>
            <a:r>
              <a:rPr lang="en-IN" sz="1200" b="1" dirty="0">
                <a:latin typeface="Tahoma" pitchFamily="34" charset="0"/>
                <a:cs typeface="Tahoma" pitchFamily="34" charset="0"/>
              </a:rPr>
              <a:t>Experienced</a:t>
            </a:r>
          </a:p>
        </p:txBody>
      </p:sp>
      <p:sp>
        <p:nvSpPr>
          <p:cNvPr id="20" name="Rounded Rectangle 19"/>
          <p:cNvSpPr/>
          <p:nvPr/>
        </p:nvSpPr>
        <p:spPr bwMode="auto">
          <a:xfrm>
            <a:off x="6008215" y="5089488"/>
            <a:ext cx="1378183" cy="655092"/>
          </a:xfrm>
          <a:prstGeom prst="roundRect">
            <a:avLst/>
          </a:prstGeom>
          <a:solidFill>
            <a:schemeClr val="bg1">
              <a:lumMod val="50000"/>
            </a:schemeClr>
          </a:solidFill>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marL="342900" indent="-342900" algn="ctr"/>
            <a:r>
              <a:rPr lang="en-IN" sz="1200" b="1" dirty="0">
                <a:latin typeface="Tahoma" pitchFamily="34" charset="0"/>
                <a:cs typeface="Tahoma" pitchFamily="34" charset="0"/>
              </a:rPr>
              <a:t>Good Quality</a:t>
            </a:r>
          </a:p>
        </p:txBody>
      </p:sp>
      <p:sp>
        <p:nvSpPr>
          <p:cNvPr id="21" name="Rounded Rectangle 20"/>
          <p:cNvSpPr/>
          <p:nvPr/>
        </p:nvSpPr>
        <p:spPr bwMode="auto">
          <a:xfrm>
            <a:off x="7497854" y="5089488"/>
            <a:ext cx="1378183" cy="655092"/>
          </a:xfrm>
          <a:prstGeom prst="roundRect">
            <a:avLst/>
          </a:prstGeom>
          <a:solidFill>
            <a:schemeClr val="bg1">
              <a:lumMod val="50000"/>
            </a:schemeClr>
          </a:solidFill>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marL="342900" indent="-342900" algn="ctr"/>
            <a:r>
              <a:rPr lang="en-IN" sz="1200" b="1" dirty="0">
                <a:latin typeface="Tahoma" pitchFamily="34" charset="0"/>
                <a:cs typeface="Tahoma" pitchFamily="34" charset="0"/>
              </a:rPr>
              <a:t>Proven</a:t>
            </a:r>
          </a:p>
        </p:txBody>
      </p:sp>
      <p:sp>
        <p:nvSpPr>
          <p:cNvPr id="22" name="TextBox 21"/>
          <p:cNvSpPr txBox="1"/>
          <p:nvPr/>
        </p:nvSpPr>
        <p:spPr>
          <a:xfrm>
            <a:off x="4556257" y="4307600"/>
            <a:ext cx="4319780" cy="276999"/>
          </a:xfrm>
          <a:prstGeom prst="rect">
            <a:avLst/>
          </a:prstGeom>
          <a:noFill/>
        </p:spPr>
        <p:txBody>
          <a:bodyPr wrap="square" rtlCol="0">
            <a:spAutoFit/>
          </a:bodyPr>
          <a:lstStyle/>
          <a:p>
            <a:r>
              <a:rPr lang="en-IN" sz="1200" dirty="0"/>
              <a:t>New Systems, Business Enhancements, Regulatory Compliance</a:t>
            </a:r>
          </a:p>
        </p:txBody>
      </p:sp>
    </p:spTree>
    <p:extLst>
      <p:ext uri="{BB962C8B-B14F-4D97-AF65-F5344CB8AC3E}">
        <p14:creationId xmlns:p14="http://schemas.microsoft.com/office/powerpoint/2010/main" val="41107978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636"/>
            <a:ext cx="7681664" cy="785794"/>
          </a:xfrm>
        </p:spPr>
        <p:txBody>
          <a:bodyPr>
            <a:normAutofit/>
          </a:bodyPr>
          <a:lstStyle/>
          <a:p>
            <a:r>
              <a:rPr lang="nl-BE" sz="2200" dirty="0"/>
              <a:t>TVA - </a:t>
            </a:r>
            <a:r>
              <a:rPr lang="en-US" sz="2200" dirty="0">
                <a:ea typeface="Tahoma" panose="020B0604030504040204" pitchFamily="34" charset="0"/>
              </a:rPr>
              <a:t>Post Interchange Form (1)</a:t>
            </a:r>
            <a:endParaRPr lang="nl-BE" sz="2200"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64" y="1432061"/>
            <a:ext cx="2016224" cy="26529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1052736"/>
            <a:ext cx="5904656" cy="341157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323528" y="4581128"/>
            <a:ext cx="864096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err="1">
                <a:ea typeface="Tahoma" panose="020B0604030504040204" pitchFamily="34" charset="0"/>
              </a:rPr>
              <a:t>PostInterchangeForm</a:t>
            </a:r>
            <a:r>
              <a:rPr lang="en-US" dirty="0">
                <a:ea typeface="Tahoma" panose="020B0604030504040204" pitchFamily="34" charset="0"/>
              </a:rPr>
              <a:t> option is used for uploading the Swift ISO / MX (*.xml) type messages.</a:t>
            </a:r>
            <a:endParaRPr lang="en-US" b="1" dirty="0">
              <a:ea typeface="Tahoma" panose="020B0604030504040204" pitchFamily="34" charset="0"/>
            </a:endParaRPr>
          </a:p>
          <a:p>
            <a:pPr marL="285750" indent="-285750">
              <a:buFont typeface="Arial" panose="020B0604020202020204" pitchFamily="34" charset="0"/>
              <a:buChar char="•"/>
            </a:pPr>
            <a:r>
              <a:rPr lang="en-US" b="1" dirty="0">
                <a:ea typeface="Tahoma" panose="020B0604030504040204" pitchFamily="34" charset="0"/>
              </a:rPr>
              <a:t>Bank Name - </a:t>
            </a:r>
            <a:r>
              <a:rPr lang="en-US" dirty="0">
                <a:ea typeface="Tahoma" panose="020B0604030504040204" pitchFamily="34" charset="0"/>
              </a:rPr>
              <a:t>Accepts the name of receiving  bank, mentioned in the Payment file.</a:t>
            </a:r>
          </a:p>
          <a:p>
            <a:pPr marL="285750" indent="-285750">
              <a:buFont typeface="Arial" panose="020B0604020202020204" pitchFamily="34" charset="0"/>
              <a:buChar char="•"/>
            </a:pPr>
            <a:r>
              <a:rPr lang="en-US" b="1" dirty="0">
                <a:ea typeface="Tahoma" panose="020B0604030504040204" pitchFamily="34" charset="0"/>
              </a:rPr>
              <a:t>Bank Group Id - </a:t>
            </a:r>
            <a:r>
              <a:rPr lang="en-US" dirty="0">
                <a:ea typeface="Tahoma" panose="020B0604030504040204" pitchFamily="34" charset="0"/>
              </a:rPr>
              <a:t>Accepts the </a:t>
            </a:r>
            <a:r>
              <a:rPr lang="en-US" dirty="0" err="1">
                <a:ea typeface="Tahoma" panose="020B0604030504040204" pitchFamily="34" charset="0"/>
              </a:rPr>
              <a:t>BankGroup</a:t>
            </a:r>
            <a:r>
              <a:rPr lang="en-US" dirty="0">
                <a:ea typeface="Tahoma" panose="020B0604030504040204" pitchFamily="34" charset="0"/>
              </a:rPr>
              <a:t> name of receiving  bank.</a:t>
            </a:r>
          </a:p>
          <a:p>
            <a:pPr marL="285750" indent="-285750">
              <a:buFont typeface="Arial" panose="020B0604020202020204" pitchFamily="34" charset="0"/>
              <a:buChar char="•"/>
            </a:pPr>
            <a:r>
              <a:rPr lang="en-GB" dirty="0"/>
              <a:t>Since OPF can be configured as a multibank / multi bank group environment, we need to indicate both the bank group (</a:t>
            </a:r>
            <a:r>
              <a:rPr lang="en-GB" b="1" i="1" dirty="0"/>
              <a:t>Bank Group Id</a:t>
            </a:r>
            <a:r>
              <a:rPr lang="en-GB" dirty="0"/>
              <a:t>) and the bank (</a:t>
            </a:r>
            <a:r>
              <a:rPr lang="en-GB" b="1" i="1" dirty="0"/>
              <a:t>Bank Name</a:t>
            </a:r>
            <a:r>
              <a:rPr lang="en-GB" dirty="0"/>
              <a:t>). The combination of the two parameters tells exactly which bank to use to process the file. </a:t>
            </a:r>
            <a:endParaRPr lang="en-US" dirty="0">
              <a:ea typeface="Tahoma" panose="020B0604030504040204" pitchFamily="34" charset="0"/>
            </a:endParaRPr>
          </a:p>
        </p:txBody>
      </p:sp>
    </p:spTree>
    <p:extLst>
      <p:ext uri="{BB962C8B-B14F-4D97-AF65-F5344CB8AC3E}">
        <p14:creationId xmlns:p14="http://schemas.microsoft.com/office/powerpoint/2010/main" val="39578163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5809456" cy="785794"/>
          </a:xfrm>
        </p:spPr>
        <p:txBody>
          <a:bodyPr>
            <a:normAutofit/>
          </a:bodyPr>
          <a:lstStyle/>
          <a:p>
            <a:r>
              <a:rPr lang="nl-BE" sz="2200" dirty="0"/>
              <a:t>TVA - </a:t>
            </a:r>
            <a:r>
              <a:rPr lang="en-US" sz="2200" dirty="0">
                <a:ea typeface="Tahoma" panose="020B0604030504040204" pitchFamily="34" charset="0"/>
              </a:rPr>
              <a:t>Post Interchange Form (2)</a:t>
            </a:r>
            <a:endParaRPr lang="nl-BE" sz="2200"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48780"/>
            <a:ext cx="2016224" cy="26529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1052736"/>
            <a:ext cx="5904656" cy="341157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323528" y="4944070"/>
            <a:ext cx="8640960" cy="1077218"/>
          </a:xfrm>
          <a:prstGeom prst="rect">
            <a:avLst/>
          </a:prstGeom>
          <a:noFill/>
        </p:spPr>
        <p:txBody>
          <a:bodyPr wrap="square" rtlCol="0">
            <a:spAutoFit/>
          </a:bodyPr>
          <a:lstStyle/>
          <a:p>
            <a:pPr marL="285750" indent="-285750">
              <a:buFont typeface="Arial" panose="020B0604020202020204" pitchFamily="34" charset="0"/>
              <a:buChar char="•"/>
            </a:pPr>
            <a:r>
              <a:rPr lang="en-US" sz="1600" b="1" dirty="0"/>
              <a:t>Exchange ID</a:t>
            </a:r>
            <a:r>
              <a:rPr lang="en-US" sz="1600" dirty="0"/>
              <a:t> -  </a:t>
            </a:r>
            <a:r>
              <a:rPr lang="en-GB" sz="1600" dirty="0"/>
              <a:t>An Exchange Condition contains information about the clearing process and exchange of information between the OPF Bank and one of the Participants it interacts with.</a:t>
            </a:r>
            <a:endParaRPr lang="en-US" sz="1600" dirty="0"/>
          </a:p>
          <a:p>
            <a:pPr marL="285750" indent="-285750">
              <a:buFont typeface="Arial" panose="020B0604020202020204" pitchFamily="34" charset="0"/>
              <a:buChar char="•"/>
            </a:pPr>
            <a:r>
              <a:rPr lang="en-US" sz="1600" b="1" dirty="0">
                <a:ea typeface="Tahoma" panose="020B0604030504040204" pitchFamily="34" charset="0"/>
              </a:rPr>
              <a:t>File</a:t>
            </a:r>
            <a:r>
              <a:rPr lang="en-US" sz="1600" dirty="0">
                <a:ea typeface="Tahoma" panose="020B0604030504040204" pitchFamily="34" charset="0"/>
              </a:rPr>
              <a:t> - Browse and select the file (may be lying locally).</a:t>
            </a:r>
          </a:p>
          <a:p>
            <a:pPr marL="285750" indent="-285750">
              <a:buFont typeface="Arial" panose="020B0604020202020204" pitchFamily="34" charset="0"/>
              <a:buChar char="•"/>
            </a:pPr>
            <a:r>
              <a:rPr lang="en-US" sz="1600" b="1" dirty="0">
                <a:ea typeface="Tahoma" panose="020B0604030504040204" pitchFamily="34" charset="0"/>
              </a:rPr>
              <a:t>Submit</a:t>
            </a:r>
            <a:r>
              <a:rPr lang="en-US" sz="1600" dirty="0">
                <a:ea typeface="Tahoma" panose="020B0604030504040204" pitchFamily="34" charset="0"/>
              </a:rPr>
              <a:t>  - It will place the incoming file in the queue to be further processed by the system.</a:t>
            </a:r>
          </a:p>
        </p:txBody>
      </p:sp>
    </p:spTree>
    <p:extLst>
      <p:ext uri="{BB962C8B-B14F-4D97-AF65-F5344CB8AC3E}">
        <p14:creationId xmlns:p14="http://schemas.microsoft.com/office/powerpoint/2010/main" val="37229931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7681664" cy="785794"/>
          </a:xfrm>
        </p:spPr>
        <p:txBody>
          <a:bodyPr>
            <a:normAutofit/>
          </a:bodyPr>
          <a:lstStyle/>
          <a:p>
            <a:r>
              <a:rPr lang="nl-BE" sz="2200" dirty="0"/>
              <a:t>TVA - </a:t>
            </a:r>
            <a:r>
              <a:rPr lang="en-US" sz="2200" dirty="0">
                <a:ea typeface="Tahoma" panose="020B0604030504040204" pitchFamily="34" charset="0"/>
              </a:rPr>
              <a:t>Alter System Time</a:t>
            </a:r>
            <a:endParaRPr lang="nl-BE" sz="22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65" y="1995971"/>
            <a:ext cx="2250560" cy="1301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1144538"/>
            <a:ext cx="5862427" cy="314855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23528" y="4581128"/>
            <a:ext cx="8640960" cy="1754326"/>
          </a:xfrm>
          <a:prstGeom prst="rect">
            <a:avLst/>
          </a:prstGeom>
          <a:noFill/>
        </p:spPr>
        <p:txBody>
          <a:bodyPr wrap="square" rtlCol="0">
            <a:spAutoFit/>
          </a:bodyPr>
          <a:lstStyle/>
          <a:p>
            <a:pPr marL="285750" indent="-285750">
              <a:buFont typeface="Arial" panose="020B0604020202020204" pitchFamily="34" charset="0"/>
              <a:buChar char="•"/>
            </a:pPr>
            <a:r>
              <a:rPr lang="en-GB" dirty="0"/>
              <a:t>It is a function that changes the date on the test application server, </a:t>
            </a:r>
            <a:r>
              <a:rPr lang="en-US" dirty="0"/>
              <a:t>used to advance or go back in time.</a:t>
            </a:r>
          </a:p>
          <a:p>
            <a:pPr marL="285750" indent="-285750">
              <a:buFont typeface="Arial" panose="020B0604020202020204" pitchFamily="34" charset="0"/>
              <a:buChar char="•"/>
            </a:pPr>
            <a:r>
              <a:rPr lang="en-GB" dirty="0"/>
              <a:t>This enables user to test functionalities, for e.g. De-Warehousing, Time Line Validations. </a:t>
            </a:r>
          </a:p>
          <a:p>
            <a:pPr marL="285750" indent="-285750">
              <a:buFont typeface="Arial" panose="020B0604020202020204" pitchFamily="34" charset="0"/>
              <a:buChar char="•"/>
            </a:pPr>
            <a:r>
              <a:rPr lang="en-GB" dirty="0"/>
              <a:t>Tests where rather than waiting for days (or even months and years) for the correct time-lapse, it is possible to test on the same day (or even possible in the case of tests that require significant timescales). </a:t>
            </a:r>
          </a:p>
        </p:txBody>
      </p:sp>
    </p:spTree>
    <p:extLst>
      <p:ext uri="{BB962C8B-B14F-4D97-AF65-F5344CB8AC3E}">
        <p14:creationId xmlns:p14="http://schemas.microsoft.com/office/powerpoint/2010/main" val="29580500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7681664" cy="785794"/>
          </a:xfrm>
        </p:spPr>
        <p:txBody>
          <a:bodyPr>
            <a:normAutofit/>
          </a:bodyPr>
          <a:lstStyle/>
          <a:p>
            <a:r>
              <a:rPr lang="en-US" sz="2200" dirty="0"/>
              <a:t>TVA - Endorsement On/Off</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364" r="22390" b="-1"/>
          <a:stretch/>
        </p:blipFill>
        <p:spPr bwMode="auto">
          <a:xfrm>
            <a:off x="3705940" y="1320800"/>
            <a:ext cx="1739239" cy="12006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889078"/>
            <a:ext cx="8648080" cy="6595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51520" y="3933056"/>
            <a:ext cx="864808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At certain point of time it is required to Add/Edit/Delete some part of the configuration of the bank application, like adding New Bank User, Modifying new participant, etc...</a:t>
            </a:r>
          </a:p>
          <a:p>
            <a:pPr marL="285750" indent="-285750">
              <a:buFont typeface="Arial" panose="020B0604020202020204" pitchFamily="34" charset="0"/>
              <a:buChar char="•"/>
            </a:pPr>
            <a:r>
              <a:rPr lang="en-US" dirty="0"/>
              <a:t>These are critical functionalities from a bank set up perspective and thus can not be added just by one person on a go and would require discretion of an authorized person.</a:t>
            </a:r>
          </a:p>
          <a:p>
            <a:pPr marL="285750" indent="-285750">
              <a:buFont typeface="Arial" panose="020B0604020202020204" pitchFamily="34" charset="0"/>
              <a:buChar char="•"/>
            </a:pPr>
            <a:r>
              <a:rPr lang="en-US" dirty="0"/>
              <a:t>If the Endorsement is </a:t>
            </a:r>
            <a:r>
              <a:rPr lang="en-US" b="1" dirty="0"/>
              <a:t>ON</a:t>
            </a:r>
            <a:r>
              <a:rPr lang="en-US" dirty="0"/>
              <a:t> then any configured change in BVA that requires to be endorsed should be approved/endorsed by another Authorized entity.</a:t>
            </a:r>
          </a:p>
          <a:p>
            <a:pPr marL="285750" indent="-285750">
              <a:buFont typeface="Arial" panose="020B0604020202020204" pitchFamily="34" charset="0"/>
              <a:buChar char="•"/>
            </a:pPr>
            <a:r>
              <a:rPr lang="en-US" dirty="0"/>
              <a:t>Default value for Endorsement is set as True, while a new build is arrived, but can be turned on through TVA, or can be defaulted to False by implementation team.</a:t>
            </a:r>
          </a:p>
        </p:txBody>
      </p:sp>
    </p:spTree>
    <p:extLst>
      <p:ext uri="{BB962C8B-B14F-4D97-AF65-F5344CB8AC3E}">
        <p14:creationId xmlns:p14="http://schemas.microsoft.com/office/powerpoint/2010/main" val="31229424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7681664" cy="785794"/>
          </a:xfrm>
        </p:spPr>
        <p:txBody>
          <a:bodyPr>
            <a:normAutofit/>
          </a:bodyPr>
          <a:lstStyle/>
          <a:p>
            <a:r>
              <a:rPr lang="en-US" sz="2200" dirty="0"/>
              <a:t>TVA - Deep Sea (Configuration View)</a:t>
            </a:r>
          </a:p>
        </p:txBody>
      </p:sp>
      <p:pic>
        <p:nvPicPr>
          <p:cNvPr id="512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7791"/>
          <a:stretch/>
        </p:blipFill>
        <p:spPr bwMode="auto">
          <a:xfrm>
            <a:off x="3960843" y="1295400"/>
            <a:ext cx="1303063" cy="11675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51520" y="5302949"/>
            <a:ext cx="8648080" cy="646331"/>
          </a:xfrm>
          <a:prstGeom prst="rect">
            <a:avLst/>
          </a:prstGeom>
          <a:noFill/>
        </p:spPr>
        <p:txBody>
          <a:bodyPr wrap="square" rtlCol="0">
            <a:spAutoFit/>
          </a:bodyPr>
          <a:lstStyle/>
          <a:p>
            <a:pPr algn="just"/>
            <a:r>
              <a:rPr lang="en-US" dirty="0"/>
              <a:t>This functionality is to help tester to refer/view the content of the various configuration files that are a part of the application.</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327" y="2653360"/>
            <a:ext cx="7552097" cy="24318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48498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7681664" cy="785794"/>
          </a:xfrm>
        </p:spPr>
        <p:txBody>
          <a:bodyPr>
            <a:normAutofit/>
          </a:bodyPr>
          <a:lstStyle/>
          <a:p>
            <a:r>
              <a:rPr lang="en-US" sz="2200" dirty="0"/>
              <a:t>Deep Sea – Flow Logger</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636912"/>
            <a:ext cx="1426255" cy="13858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27630"/>
          <a:stretch/>
        </p:blipFill>
        <p:spPr bwMode="auto">
          <a:xfrm>
            <a:off x="1525388" y="1052736"/>
            <a:ext cx="7511108" cy="38884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388853" y="5301208"/>
            <a:ext cx="8208912" cy="1015663"/>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t>This is used to see the real time logs that are being recorded while an activity is performed over the application.</a:t>
            </a:r>
          </a:p>
          <a:p>
            <a:pPr marL="285750" indent="-285750" algn="just">
              <a:buFont typeface="Arial" panose="020B0604020202020204" pitchFamily="34" charset="0"/>
              <a:buChar char="•"/>
            </a:pPr>
            <a:r>
              <a:rPr lang="en-US" sz="2000" dirty="0"/>
              <a:t>For e.g. to see any unexpected behavior while a service is being invoked.</a:t>
            </a:r>
          </a:p>
        </p:txBody>
      </p:sp>
    </p:spTree>
    <p:extLst>
      <p:ext uri="{BB962C8B-B14F-4D97-AF65-F5344CB8AC3E}">
        <p14:creationId xmlns:p14="http://schemas.microsoft.com/office/powerpoint/2010/main" val="13392437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dirty="0"/>
              <a:t>Agenda</a:t>
            </a:r>
          </a:p>
        </p:txBody>
      </p:sp>
      <p:graphicFrame>
        <p:nvGraphicFramePr>
          <p:cNvPr id="12" name="Diagram 11"/>
          <p:cNvGraphicFramePr/>
          <p:nvPr>
            <p:extLst>
              <p:ext uri="{D42A27DB-BD31-4B8C-83A1-F6EECF244321}">
                <p14:modId xmlns:p14="http://schemas.microsoft.com/office/powerpoint/2010/main" val="635753400"/>
              </p:ext>
            </p:extLst>
          </p:nvPr>
        </p:nvGraphicFramePr>
        <p:xfrm>
          <a:off x="575556" y="1690930"/>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34110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7681664" cy="785794"/>
          </a:xfrm>
        </p:spPr>
        <p:txBody>
          <a:bodyPr>
            <a:normAutofit/>
          </a:bodyPr>
          <a:lstStyle/>
          <a:p>
            <a:pPr lvl="0"/>
            <a:r>
              <a:rPr lang="en-US" sz="2200" dirty="0"/>
              <a:t>BVA - Bank Visibility Application (1)</a:t>
            </a:r>
            <a:endParaRPr lang="nl-BE" sz="2200" dirty="0"/>
          </a:p>
        </p:txBody>
      </p:sp>
      <p:sp>
        <p:nvSpPr>
          <p:cNvPr id="14" name="TextBox 13"/>
          <p:cNvSpPr txBox="1"/>
          <p:nvPr/>
        </p:nvSpPr>
        <p:spPr>
          <a:xfrm>
            <a:off x="323528" y="1326250"/>
            <a:ext cx="8496944" cy="5078313"/>
          </a:xfrm>
          <a:prstGeom prst="rect">
            <a:avLst/>
          </a:prstGeom>
          <a:noFill/>
        </p:spPr>
        <p:txBody>
          <a:bodyPr wrap="square" rtlCol="0">
            <a:spAutoFit/>
          </a:bodyPr>
          <a:lstStyle/>
          <a:p>
            <a:pPr marL="342900" indent="-342900" algn="just">
              <a:buFont typeface="Wingdings" panose="05000000000000000000" pitchFamily="2" charset="2"/>
              <a:buChar char="§"/>
            </a:pPr>
            <a:r>
              <a:rPr lang="en-US" sz="2000" b="1" dirty="0">
                <a:solidFill>
                  <a:srgbClr val="2B3E98"/>
                </a:solidFill>
                <a:latin typeface="Tahoma" pitchFamily="34" charset="0"/>
                <a:cs typeface="Tahoma" pitchFamily="34" charset="0"/>
              </a:rPr>
              <a:t>BVA</a:t>
            </a:r>
          </a:p>
          <a:p>
            <a:pPr algn="just"/>
            <a:endParaRPr lang="en-US" sz="2000" dirty="0">
              <a:solidFill>
                <a:srgbClr val="2B3E98"/>
              </a:solidFill>
              <a:latin typeface="Tahoma" pitchFamily="34" charset="0"/>
              <a:cs typeface="Tahoma" pitchFamily="34" charset="0"/>
            </a:endParaRPr>
          </a:p>
          <a:p>
            <a:pPr marL="800100" lvl="1" indent="-342900" algn="just">
              <a:buFontTx/>
              <a:buChar char="-"/>
            </a:pPr>
            <a:r>
              <a:rPr lang="en-US" sz="2000" dirty="0"/>
              <a:t>The </a:t>
            </a:r>
            <a:r>
              <a:rPr lang="en-US" sz="2000" b="1" dirty="0"/>
              <a:t>Bank Visibility Application (BVA)</a:t>
            </a:r>
            <a:r>
              <a:rPr lang="en-US" sz="2000" dirty="0"/>
              <a:t> is a web-based platform that provides an end-to-end environment for electronic payments used with OPF. BVA provides functionality to Bank Users to, amongst other things:</a:t>
            </a:r>
          </a:p>
          <a:p>
            <a:pPr lvl="1"/>
            <a:endParaRPr lang="en-US" sz="2000" dirty="0">
              <a:latin typeface="Tahoma" pitchFamily="34" charset="0"/>
              <a:cs typeface="Tahoma" pitchFamily="34" charset="0"/>
            </a:endParaRPr>
          </a:p>
          <a:p>
            <a:pPr lvl="1"/>
            <a:r>
              <a:rPr lang="en-US" sz="2000" dirty="0">
                <a:latin typeface="Tahoma" pitchFamily="34" charset="0"/>
                <a:cs typeface="Tahoma" pitchFamily="34" charset="0"/>
              </a:rPr>
              <a:t>- Setup and maintain Bank information including:</a:t>
            </a:r>
          </a:p>
          <a:p>
            <a:pPr marL="1200150" lvl="2" indent="-285750">
              <a:buFont typeface="Arial" panose="020B0604020202020204" pitchFamily="34" charset="0"/>
              <a:buChar char="•"/>
            </a:pPr>
            <a:r>
              <a:rPr lang="en-US" dirty="0">
                <a:solidFill>
                  <a:schemeClr val="tx1">
                    <a:lumMod val="65000"/>
                    <a:lumOff val="35000"/>
                  </a:schemeClr>
                </a:solidFill>
                <a:latin typeface="Tahoma" pitchFamily="34" charset="0"/>
                <a:cs typeface="Tahoma" pitchFamily="34" charset="0"/>
              </a:rPr>
              <a:t>Banks and Departments</a:t>
            </a:r>
          </a:p>
          <a:p>
            <a:pPr marL="1200150" lvl="2" indent="-285750">
              <a:buFont typeface="Arial" panose="020B0604020202020204" pitchFamily="34" charset="0"/>
              <a:buChar char="•"/>
            </a:pPr>
            <a:r>
              <a:rPr lang="en-US" dirty="0">
                <a:solidFill>
                  <a:schemeClr val="tx1">
                    <a:lumMod val="65000"/>
                    <a:lumOff val="35000"/>
                  </a:schemeClr>
                </a:solidFill>
                <a:latin typeface="Tahoma" pitchFamily="34" charset="0"/>
                <a:cs typeface="Tahoma" pitchFamily="34" charset="0"/>
              </a:rPr>
              <a:t>Users</a:t>
            </a:r>
          </a:p>
          <a:p>
            <a:pPr marL="1200150" lvl="2" indent="-285750">
              <a:buFont typeface="Arial" panose="020B0604020202020204" pitchFamily="34" charset="0"/>
              <a:buChar char="•"/>
            </a:pPr>
            <a:r>
              <a:rPr lang="en-US" dirty="0">
                <a:solidFill>
                  <a:schemeClr val="tx1">
                    <a:lumMod val="65000"/>
                    <a:lumOff val="35000"/>
                  </a:schemeClr>
                </a:solidFill>
                <a:latin typeface="Tahoma" pitchFamily="34" charset="0"/>
                <a:cs typeface="Tahoma" pitchFamily="34" charset="0"/>
              </a:rPr>
              <a:t>Bank User Accounts, Bank User Roles</a:t>
            </a:r>
          </a:p>
          <a:p>
            <a:pPr marL="1200150" lvl="2" indent="-285750">
              <a:buFont typeface="Arial" panose="020B0604020202020204" pitchFamily="34" charset="0"/>
              <a:buChar char="•"/>
            </a:pPr>
            <a:r>
              <a:rPr lang="en-US" dirty="0">
                <a:solidFill>
                  <a:schemeClr val="tx1">
                    <a:lumMod val="65000"/>
                    <a:lumOff val="35000"/>
                  </a:schemeClr>
                </a:solidFill>
                <a:latin typeface="Tahoma" pitchFamily="34" charset="0"/>
                <a:cs typeface="Tahoma" pitchFamily="34" charset="0"/>
              </a:rPr>
              <a:t>Routing Rules …</a:t>
            </a:r>
          </a:p>
          <a:p>
            <a:pPr lvl="1"/>
            <a:endParaRPr lang="en-US" sz="2000" dirty="0">
              <a:latin typeface="Tahoma" pitchFamily="34" charset="0"/>
              <a:cs typeface="Tahoma" pitchFamily="34" charset="0"/>
            </a:endParaRPr>
          </a:p>
          <a:p>
            <a:pPr lvl="1"/>
            <a:r>
              <a:rPr lang="en-US" sz="2000" dirty="0">
                <a:latin typeface="Tahoma" pitchFamily="34" charset="0"/>
                <a:cs typeface="Tahoma" pitchFamily="34" charset="0"/>
              </a:rPr>
              <a:t>- Manage Payments including:</a:t>
            </a:r>
          </a:p>
          <a:p>
            <a:pPr marL="1200150" lvl="2" indent="-285750">
              <a:buFont typeface="Arial" panose="020B0604020202020204" pitchFamily="34" charset="0"/>
              <a:buChar char="•"/>
            </a:pPr>
            <a:r>
              <a:rPr lang="en-US" dirty="0">
                <a:solidFill>
                  <a:schemeClr val="tx1">
                    <a:lumMod val="65000"/>
                    <a:lumOff val="35000"/>
                  </a:schemeClr>
                </a:solidFill>
                <a:latin typeface="Tahoma" pitchFamily="34" charset="0"/>
                <a:cs typeface="Tahoma" pitchFamily="34" charset="0"/>
              </a:rPr>
              <a:t>Search and view Interchanges, Instructions and Transactions</a:t>
            </a:r>
          </a:p>
          <a:p>
            <a:pPr marL="1200150" lvl="2" indent="-285750">
              <a:buFont typeface="Arial" panose="020B0604020202020204" pitchFamily="34" charset="0"/>
              <a:buChar char="•"/>
            </a:pPr>
            <a:r>
              <a:rPr lang="en-US" dirty="0">
                <a:solidFill>
                  <a:schemeClr val="tx1">
                    <a:lumMod val="65000"/>
                    <a:lumOff val="35000"/>
                  </a:schemeClr>
                </a:solidFill>
                <a:latin typeface="Tahoma" pitchFamily="34" charset="0"/>
                <a:cs typeface="Tahoma" pitchFamily="34" charset="0"/>
              </a:rPr>
              <a:t>View Work list Items</a:t>
            </a:r>
          </a:p>
          <a:p>
            <a:pPr marL="1200150" lvl="2" indent="-285750">
              <a:buFont typeface="Arial" panose="020B0604020202020204" pitchFamily="34" charset="0"/>
              <a:buChar char="•"/>
            </a:pPr>
            <a:r>
              <a:rPr lang="en-US" dirty="0">
                <a:solidFill>
                  <a:schemeClr val="tx1">
                    <a:lumMod val="65000"/>
                    <a:lumOff val="35000"/>
                  </a:schemeClr>
                </a:solidFill>
                <a:latin typeface="Tahoma" pitchFamily="34" charset="0"/>
                <a:cs typeface="Tahoma" pitchFamily="34" charset="0"/>
              </a:rPr>
              <a:t>View Audit Logs</a:t>
            </a:r>
          </a:p>
          <a:p>
            <a:pPr marL="1200150" lvl="2" indent="-285750">
              <a:buFont typeface="Arial" panose="020B0604020202020204" pitchFamily="34" charset="0"/>
              <a:buChar char="•"/>
            </a:pPr>
            <a:r>
              <a:rPr lang="en-US" dirty="0">
                <a:solidFill>
                  <a:schemeClr val="tx1">
                    <a:lumMod val="65000"/>
                    <a:lumOff val="35000"/>
                  </a:schemeClr>
                </a:solidFill>
                <a:latin typeface="Tahoma" pitchFamily="34" charset="0"/>
                <a:cs typeface="Tahoma" pitchFamily="34" charset="0"/>
              </a:rPr>
              <a:t>User Interface to Create/Repair/Approve Payments …</a:t>
            </a:r>
            <a:endParaRPr lang="nl-BE" sz="2000" i="0" dirty="0"/>
          </a:p>
        </p:txBody>
      </p:sp>
    </p:spTree>
    <p:extLst>
      <p:ext uri="{BB962C8B-B14F-4D97-AF65-F5344CB8AC3E}">
        <p14:creationId xmlns:p14="http://schemas.microsoft.com/office/powerpoint/2010/main" val="5803081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7681664" cy="785794"/>
          </a:xfrm>
        </p:spPr>
        <p:txBody>
          <a:bodyPr>
            <a:normAutofit/>
          </a:bodyPr>
          <a:lstStyle/>
          <a:p>
            <a:pPr lvl="0"/>
            <a:r>
              <a:rPr lang="en-US" sz="2200" dirty="0"/>
              <a:t>BVA - Bank Visibility Application (2)</a:t>
            </a:r>
            <a:endParaRPr lang="nl-BE" sz="2200" dirty="0"/>
          </a:p>
        </p:txBody>
      </p:sp>
      <p:sp>
        <p:nvSpPr>
          <p:cNvPr id="4" name="TextBox 3"/>
          <p:cNvSpPr txBox="1"/>
          <p:nvPr/>
        </p:nvSpPr>
        <p:spPr>
          <a:xfrm>
            <a:off x="286226" y="3789040"/>
            <a:ext cx="8642258" cy="2862322"/>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t>BVA is a visual representation of the application.</a:t>
            </a:r>
          </a:p>
          <a:p>
            <a:pPr marL="342900" indent="-342900" algn="just">
              <a:buFont typeface="Arial" panose="020B0604020202020204" pitchFamily="34" charset="0"/>
              <a:buChar char="•"/>
            </a:pPr>
            <a:r>
              <a:rPr lang="en-US" sz="2000" dirty="0"/>
              <a:t>The services that a payment message undergoes, before it finally comes into the system is </a:t>
            </a:r>
            <a:r>
              <a:rPr lang="en-US" sz="2000" b="1" dirty="0"/>
              <a:t>Interchange Loader</a:t>
            </a:r>
            <a:r>
              <a:rPr lang="en-US" sz="2000" dirty="0"/>
              <a:t> .</a:t>
            </a:r>
          </a:p>
          <a:p>
            <a:pPr marL="342900" indent="-342900" algn="just">
              <a:buFont typeface="Arial" panose="020B0604020202020204" pitchFamily="34" charset="0"/>
              <a:buChar char="•"/>
            </a:pPr>
            <a:r>
              <a:rPr lang="en-US" sz="2000" dirty="0"/>
              <a:t>Before a message content can actually be visualized in BVA, a successful result from these services should happen.</a:t>
            </a:r>
          </a:p>
          <a:p>
            <a:pPr marL="342900" indent="-342900" algn="just">
              <a:buFont typeface="Arial" panose="020B0604020202020204" pitchFamily="34" charset="0"/>
              <a:buChar char="•"/>
            </a:pPr>
            <a:r>
              <a:rPr lang="en-US" sz="2000" dirty="0"/>
              <a:t>If a failure happens then the underlying reason can only be seen in the System Error Logs. So if you upload a file &amp; you don’t find it in BVA, then you should go to System Logs to verify the root cause of failure (which is actually Invalid File).</a:t>
            </a:r>
          </a:p>
        </p:txBody>
      </p:sp>
      <p:pic>
        <p:nvPicPr>
          <p:cNvPr id="4098" name="Picture 2" descr="C:\Users\adityaa\AppData\Local\Microsoft\Windows\Temporary Internet Files\Content.IE5\8TUX1WFL\MC90043692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73608"/>
            <a:ext cx="864096" cy="86409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371110" y="2833191"/>
            <a:ext cx="744506" cy="307777"/>
          </a:xfrm>
          <a:prstGeom prst="rect">
            <a:avLst/>
          </a:prstGeom>
          <a:noFill/>
        </p:spPr>
        <p:txBody>
          <a:bodyPr wrap="square" rtlCol="0">
            <a:spAutoFit/>
          </a:bodyPr>
          <a:lstStyle/>
          <a:p>
            <a:pPr algn="ctr"/>
            <a:r>
              <a:rPr lang="nl-BE" sz="1400" i="0" dirty="0">
                <a:latin typeface="+mn-lt"/>
              </a:rPr>
              <a:t>TVA</a:t>
            </a:r>
          </a:p>
        </p:txBody>
      </p:sp>
      <p:sp>
        <p:nvSpPr>
          <p:cNvPr id="36" name="Line 25"/>
          <p:cNvSpPr>
            <a:spLocks noChangeShapeType="1"/>
          </p:cNvSpPr>
          <p:nvPr/>
        </p:nvSpPr>
        <p:spPr bwMode="auto">
          <a:xfrm>
            <a:off x="1170496" y="2373056"/>
            <a:ext cx="1313272"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a:p>
        </p:txBody>
      </p:sp>
      <p:pic>
        <p:nvPicPr>
          <p:cNvPr id="17" name="Picture 2" descr="C:\Users\adityaa\AppData\Local\Microsoft\Windows\Temporary Internet Files\Content.IE5\FJW9YJJ7\MC900239681[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7714" y="2072093"/>
            <a:ext cx="591164" cy="60192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336859" y="2219167"/>
            <a:ext cx="1728192" cy="307777"/>
          </a:xfrm>
          <a:prstGeom prst="rect">
            <a:avLst/>
          </a:prstGeom>
          <a:noFill/>
        </p:spPr>
        <p:txBody>
          <a:bodyPr wrap="square" rtlCol="0">
            <a:spAutoFit/>
          </a:bodyPr>
          <a:lstStyle/>
          <a:p>
            <a:pPr algn="ctr"/>
            <a:r>
              <a:rPr lang="nl-BE" sz="1400" i="0" dirty="0">
                <a:latin typeface="+mn-lt"/>
              </a:rPr>
              <a:t>Interchange Loader</a:t>
            </a:r>
          </a:p>
        </p:txBody>
      </p:sp>
      <p:sp>
        <p:nvSpPr>
          <p:cNvPr id="22" name="Line 25"/>
          <p:cNvSpPr>
            <a:spLocks noChangeShapeType="1"/>
          </p:cNvSpPr>
          <p:nvPr/>
        </p:nvSpPr>
        <p:spPr bwMode="auto">
          <a:xfrm>
            <a:off x="5148064" y="1873608"/>
            <a:ext cx="1025240" cy="0"/>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a:p>
        </p:txBody>
      </p:sp>
      <p:sp>
        <p:nvSpPr>
          <p:cNvPr id="23" name="Line 25"/>
          <p:cNvSpPr>
            <a:spLocks noChangeShapeType="1"/>
          </p:cNvSpPr>
          <p:nvPr/>
        </p:nvSpPr>
        <p:spPr bwMode="auto">
          <a:xfrm>
            <a:off x="5148064" y="2833191"/>
            <a:ext cx="1025240" cy="0"/>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wrap="none"/>
          <a:lstStyle/>
          <a:p>
            <a:pPr>
              <a:spcBef>
                <a:spcPct val="20000"/>
              </a:spcBef>
              <a:buClr>
                <a:srgbClr val="000032"/>
              </a:buClr>
              <a:buFont typeface="Wingdings" pitchFamily="2" charset="2"/>
              <a:buNone/>
              <a:defRPr/>
            </a:pPr>
            <a:endParaRPr lang="en-US" sz="1400" i="0"/>
          </a:p>
        </p:txBody>
      </p:sp>
      <p:sp>
        <p:nvSpPr>
          <p:cNvPr id="24" name="TextBox 23"/>
          <p:cNvSpPr txBox="1"/>
          <p:nvPr/>
        </p:nvSpPr>
        <p:spPr>
          <a:xfrm>
            <a:off x="5304926" y="1393031"/>
            <a:ext cx="711516" cy="307777"/>
          </a:xfrm>
          <a:prstGeom prst="rect">
            <a:avLst/>
          </a:prstGeom>
          <a:noFill/>
        </p:spPr>
        <p:txBody>
          <a:bodyPr wrap="square" rtlCol="0">
            <a:spAutoFit/>
          </a:bodyPr>
          <a:lstStyle/>
          <a:p>
            <a:pPr algn="ctr"/>
            <a:r>
              <a:rPr lang="nl-BE" sz="1400" i="0" dirty="0">
                <a:latin typeface="+mn-lt"/>
              </a:rPr>
              <a:t>Pass</a:t>
            </a:r>
          </a:p>
        </p:txBody>
      </p:sp>
      <p:sp>
        <p:nvSpPr>
          <p:cNvPr id="25" name="TextBox 24"/>
          <p:cNvSpPr txBox="1"/>
          <p:nvPr/>
        </p:nvSpPr>
        <p:spPr>
          <a:xfrm>
            <a:off x="5304926" y="3068960"/>
            <a:ext cx="711516" cy="307930"/>
          </a:xfrm>
          <a:prstGeom prst="rect">
            <a:avLst/>
          </a:prstGeom>
          <a:noFill/>
        </p:spPr>
        <p:txBody>
          <a:bodyPr wrap="square" rtlCol="0">
            <a:spAutoFit/>
          </a:bodyPr>
          <a:lstStyle/>
          <a:p>
            <a:pPr algn="ctr"/>
            <a:r>
              <a:rPr lang="nl-BE" sz="1400" i="0" dirty="0">
                <a:latin typeface="+mn-lt"/>
              </a:rPr>
              <a:t>Fail</a:t>
            </a:r>
          </a:p>
        </p:txBody>
      </p:sp>
      <p:pic>
        <p:nvPicPr>
          <p:cNvPr id="3079" name="Picture 7" descr="C:\Users\adityaa\AppData\Local\Microsoft\Windows\Temporary Internet Files\Content.IE5\BC1UNTE0\MC900441454[1].png"/>
          <p:cNvPicPr>
            <a:picLocks noChangeAspect="1" noChangeArrowheads="1"/>
          </p:cNvPicPr>
          <p:nvPr/>
        </p:nvPicPr>
        <p:blipFill rotWithShape="1">
          <a:blip r:embed="rId4">
            <a:extLst>
              <a:ext uri="{28A0092B-C50C-407E-A947-70E740481C1C}">
                <a14:useLocalDpi xmlns:a14="http://schemas.microsoft.com/office/drawing/2010/main" val="0"/>
              </a:ext>
            </a:extLst>
          </a:blip>
          <a:srcRect b="23545"/>
          <a:stretch/>
        </p:blipFill>
        <p:spPr bwMode="auto">
          <a:xfrm>
            <a:off x="6566357" y="2497331"/>
            <a:ext cx="965829" cy="73842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2355" y="1466485"/>
            <a:ext cx="757957" cy="738379"/>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sp>
        <p:nvSpPr>
          <p:cNvPr id="20" name="TextBox 19"/>
          <p:cNvSpPr txBox="1"/>
          <p:nvPr/>
        </p:nvSpPr>
        <p:spPr>
          <a:xfrm>
            <a:off x="7545382" y="2689175"/>
            <a:ext cx="1131074" cy="738664"/>
          </a:xfrm>
          <a:prstGeom prst="rect">
            <a:avLst/>
          </a:prstGeom>
          <a:noFill/>
        </p:spPr>
        <p:txBody>
          <a:bodyPr wrap="square" rtlCol="0">
            <a:spAutoFit/>
          </a:bodyPr>
          <a:lstStyle/>
          <a:p>
            <a:pPr algn="ctr"/>
            <a:r>
              <a:rPr lang="nl-BE" sz="1400" i="0" dirty="0">
                <a:latin typeface="+mn-lt"/>
              </a:rPr>
              <a:t>Look for errors in System logs</a:t>
            </a:r>
          </a:p>
        </p:txBody>
      </p:sp>
      <p:sp>
        <p:nvSpPr>
          <p:cNvPr id="21" name="TextBox 20"/>
          <p:cNvSpPr txBox="1"/>
          <p:nvPr/>
        </p:nvSpPr>
        <p:spPr>
          <a:xfrm>
            <a:off x="7755161" y="1723621"/>
            <a:ext cx="711516" cy="307777"/>
          </a:xfrm>
          <a:prstGeom prst="rect">
            <a:avLst/>
          </a:prstGeom>
          <a:noFill/>
        </p:spPr>
        <p:txBody>
          <a:bodyPr wrap="square" rtlCol="0">
            <a:spAutoFit/>
          </a:bodyPr>
          <a:lstStyle/>
          <a:p>
            <a:pPr algn="ctr"/>
            <a:r>
              <a:rPr lang="nl-BE" sz="1400" i="0" dirty="0">
                <a:latin typeface="+mn-lt"/>
              </a:rPr>
              <a:t>BVA</a:t>
            </a:r>
          </a:p>
        </p:txBody>
      </p:sp>
      <p:sp>
        <p:nvSpPr>
          <p:cNvPr id="2" name="Right Brace 1"/>
          <p:cNvSpPr/>
          <p:nvPr/>
        </p:nvSpPr>
        <p:spPr>
          <a:xfrm>
            <a:off x="4900194" y="1184924"/>
            <a:ext cx="288032" cy="2376264"/>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19" name="Picture 54" descr="message"/>
          <p:cNvPicPr>
            <a:picLocks noChangeAspect="1" noChangeArrowheads="1"/>
          </p:cNvPicPr>
          <p:nvPr/>
        </p:nvPicPr>
        <p:blipFill>
          <a:blip r:embed="rId6" cstate="print"/>
          <a:srcRect/>
          <a:stretch>
            <a:fillRect/>
          </a:stretch>
        </p:blipFill>
        <p:spPr bwMode="auto">
          <a:xfrm>
            <a:off x="1600598" y="1861977"/>
            <a:ext cx="453067" cy="357190"/>
          </a:xfrm>
          <a:prstGeom prst="rect">
            <a:avLst/>
          </a:prstGeom>
          <a:noFill/>
          <a:ln w="9525">
            <a:noFill/>
            <a:miter lim="800000"/>
            <a:headEnd/>
            <a:tailEnd/>
          </a:ln>
        </p:spPr>
      </p:pic>
    </p:spTree>
    <p:extLst>
      <p:ext uri="{BB962C8B-B14F-4D97-AF65-F5344CB8AC3E}">
        <p14:creationId xmlns:p14="http://schemas.microsoft.com/office/powerpoint/2010/main" val="36089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anim calcmode="lin" valueType="num">
                                      <p:cBhvr>
                                        <p:cTn id="45" dur="1000" fill="hold"/>
                                        <p:tgtEl>
                                          <p:spTgt spid="24"/>
                                        </p:tgtEl>
                                        <p:attrNameLst>
                                          <p:attrName>ppt_x</p:attrName>
                                        </p:attrNameLst>
                                      </p:cBhvr>
                                      <p:tavLst>
                                        <p:tav tm="0">
                                          <p:val>
                                            <p:strVal val="#ppt_x"/>
                                          </p:val>
                                        </p:tav>
                                        <p:tav tm="100000">
                                          <p:val>
                                            <p:strVal val="#ppt_x"/>
                                          </p:val>
                                        </p:tav>
                                      </p:tavLst>
                                    </p:anim>
                                    <p:anim calcmode="lin" valueType="num">
                                      <p:cBhvr>
                                        <p:cTn id="46" dur="1000" fill="hold"/>
                                        <p:tgtEl>
                                          <p:spTgt spid="2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080"/>
                                        </p:tgtEl>
                                        <p:attrNameLst>
                                          <p:attrName>style.visibility</p:attrName>
                                        </p:attrNameLst>
                                      </p:cBhvr>
                                      <p:to>
                                        <p:strVal val="visible"/>
                                      </p:to>
                                    </p:set>
                                    <p:animEffect transition="in" filter="fade">
                                      <p:cBhvr>
                                        <p:cTn id="49" dur="1000"/>
                                        <p:tgtEl>
                                          <p:spTgt spid="3080"/>
                                        </p:tgtEl>
                                      </p:cBhvr>
                                    </p:animEffect>
                                    <p:anim calcmode="lin" valueType="num">
                                      <p:cBhvr>
                                        <p:cTn id="50" dur="1000" fill="hold"/>
                                        <p:tgtEl>
                                          <p:spTgt spid="3080"/>
                                        </p:tgtEl>
                                        <p:attrNameLst>
                                          <p:attrName>ppt_x</p:attrName>
                                        </p:attrNameLst>
                                      </p:cBhvr>
                                      <p:tavLst>
                                        <p:tav tm="0">
                                          <p:val>
                                            <p:strVal val="#ppt_x"/>
                                          </p:val>
                                        </p:tav>
                                        <p:tav tm="100000">
                                          <p:val>
                                            <p:strVal val="#ppt_x"/>
                                          </p:val>
                                        </p:tav>
                                      </p:tavLst>
                                    </p:anim>
                                    <p:anim calcmode="lin" valueType="num">
                                      <p:cBhvr>
                                        <p:cTn id="51" dur="1000" fill="hold"/>
                                        <p:tgtEl>
                                          <p:spTgt spid="3080"/>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1000"/>
                                        <p:tgtEl>
                                          <p:spTgt spid="21"/>
                                        </p:tgtEl>
                                      </p:cBhvr>
                                    </p:animEffect>
                                    <p:anim calcmode="lin" valueType="num">
                                      <p:cBhvr>
                                        <p:cTn id="55" dur="1000" fill="hold"/>
                                        <p:tgtEl>
                                          <p:spTgt spid="21"/>
                                        </p:tgtEl>
                                        <p:attrNameLst>
                                          <p:attrName>ppt_x</p:attrName>
                                        </p:attrNameLst>
                                      </p:cBhvr>
                                      <p:tavLst>
                                        <p:tav tm="0">
                                          <p:val>
                                            <p:strVal val="#ppt_x"/>
                                          </p:val>
                                        </p:tav>
                                        <p:tav tm="100000">
                                          <p:val>
                                            <p:strVal val="#ppt_x"/>
                                          </p:val>
                                        </p:tav>
                                      </p:tavLst>
                                    </p:anim>
                                    <p:anim calcmode="lin" valueType="num">
                                      <p:cBhvr>
                                        <p:cTn id="56" dur="1000" fill="hold"/>
                                        <p:tgtEl>
                                          <p:spTgt spid="21"/>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1000"/>
                                        <p:tgtEl>
                                          <p:spTgt spid="2"/>
                                        </p:tgtEl>
                                      </p:cBhvr>
                                    </p:animEffect>
                                    <p:anim calcmode="lin" valueType="num">
                                      <p:cBhvr>
                                        <p:cTn id="60" dur="1000" fill="hold"/>
                                        <p:tgtEl>
                                          <p:spTgt spid="2"/>
                                        </p:tgtEl>
                                        <p:attrNameLst>
                                          <p:attrName>ppt_x</p:attrName>
                                        </p:attrNameLst>
                                      </p:cBhvr>
                                      <p:tavLst>
                                        <p:tav tm="0">
                                          <p:val>
                                            <p:strVal val="#ppt_x"/>
                                          </p:val>
                                        </p:tav>
                                        <p:tav tm="100000">
                                          <p:val>
                                            <p:strVal val="#ppt_x"/>
                                          </p:val>
                                        </p:tav>
                                      </p:tavLst>
                                    </p:anim>
                                    <p:anim calcmode="lin" valueType="num">
                                      <p:cBhvr>
                                        <p:cTn id="6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1000"/>
                                        <p:tgtEl>
                                          <p:spTgt spid="25"/>
                                        </p:tgtEl>
                                      </p:cBhvr>
                                    </p:animEffect>
                                    <p:anim calcmode="lin" valueType="num">
                                      <p:cBhvr>
                                        <p:cTn id="67" dur="1000" fill="hold"/>
                                        <p:tgtEl>
                                          <p:spTgt spid="25"/>
                                        </p:tgtEl>
                                        <p:attrNameLst>
                                          <p:attrName>ppt_x</p:attrName>
                                        </p:attrNameLst>
                                      </p:cBhvr>
                                      <p:tavLst>
                                        <p:tav tm="0">
                                          <p:val>
                                            <p:strVal val="#ppt_x"/>
                                          </p:val>
                                        </p:tav>
                                        <p:tav tm="100000">
                                          <p:val>
                                            <p:strVal val="#ppt_x"/>
                                          </p:val>
                                        </p:tav>
                                      </p:tavLst>
                                    </p:anim>
                                    <p:anim calcmode="lin" valueType="num">
                                      <p:cBhvr>
                                        <p:cTn id="68" dur="1000" fill="hold"/>
                                        <p:tgtEl>
                                          <p:spTgt spid="25"/>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3079"/>
                                        </p:tgtEl>
                                        <p:attrNameLst>
                                          <p:attrName>style.visibility</p:attrName>
                                        </p:attrNameLst>
                                      </p:cBhvr>
                                      <p:to>
                                        <p:strVal val="visible"/>
                                      </p:to>
                                    </p:set>
                                    <p:animEffect transition="in" filter="fade">
                                      <p:cBhvr>
                                        <p:cTn id="71" dur="1000"/>
                                        <p:tgtEl>
                                          <p:spTgt spid="3079"/>
                                        </p:tgtEl>
                                      </p:cBhvr>
                                    </p:animEffect>
                                    <p:anim calcmode="lin" valueType="num">
                                      <p:cBhvr>
                                        <p:cTn id="72" dur="1000" fill="hold"/>
                                        <p:tgtEl>
                                          <p:spTgt spid="3079"/>
                                        </p:tgtEl>
                                        <p:attrNameLst>
                                          <p:attrName>ppt_x</p:attrName>
                                        </p:attrNameLst>
                                      </p:cBhvr>
                                      <p:tavLst>
                                        <p:tav tm="0">
                                          <p:val>
                                            <p:strVal val="#ppt_x"/>
                                          </p:val>
                                        </p:tav>
                                        <p:tav tm="100000">
                                          <p:val>
                                            <p:strVal val="#ppt_x"/>
                                          </p:val>
                                        </p:tav>
                                      </p:tavLst>
                                    </p:anim>
                                    <p:anim calcmode="lin" valueType="num">
                                      <p:cBhvr>
                                        <p:cTn id="73" dur="1000" fill="hold"/>
                                        <p:tgtEl>
                                          <p:spTgt spid="3079"/>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0"/>
                                        <p:tgtEl>
                                          <p:spTgt spid="20"/>
                                        </p:tgtEl>
                                      </p:cBhvr>
                                    </p:animEffect>
                                    <p:anim calcmode="lin" valueType="num">
                                      <p:cBhvr>
                                        <p:cTn id="77" dur="1000" fill="hold"/>
                                        <p:tgtEl>
                                          <p:spTgt spid="20"/>
                                        </p:tgtEl>
                                        <p:attrNameLst>
                                          <p:attrName>ppt_x</p:attrName>
                                        </p:attrNameLst>
                                      </p:cBhvr>
                                      <p:tavLst>
                                        <p:tav tm="0">
                                          <p:val>
                                            <p:strVal val="#ppt_x"/>
                                          </p:val>
                                        </p:tav>
                                        <p:tav tm="100000">
                                          <p:val>
                                            <p:strVal val="#ppt_x"/>
                                          </p:val>
                                        </p:tav>
                                      </p:tavLst>
                                    </p:anim>
                                    <p:anim calcmode="lin" valueType="num">
                                      <p:cBhvr>
                                        <p:cTn id="78" dur="1000" fill="hold"/>
                                        <p:tgtEl>
                                          <p:spTgt spid="2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1000"/>
                                        <p:tgtEl>
                                          <p:spTgt spid="23"/>
                                        </p:tgtEl>
                                      </p:cBhvr>
                                    </p:animEffect>
                                    <p:anim calcmode="lin" valueType="num">
                                      <p:cBhvr>
                                        <p:cTn id="82" dur="1000" fill="hold"/>
                                        <p:tgtEl>
                                          <p:spTgt spid="23"/>
                                        </p:tgtEl>
                                        <p:attrNameLst>
                                          <p:attrName>ppt_x</p:attrName>
                                        </p:attrNameLst>
                                      </p:cBhvr>
                                      <p:tavLst>
                                        <p:tav tm="0">
                                          <p:val>
                                            <p:strVal val="#ppt_x"/>
                                          </p:val>
                                        </p:tav>
                                        <p:tav tm="100000">
                                          <p:val>
                                            <p:strVal val="#ppt_x"/>
                                          </p:val>
                                        </p:tav>
                                      </p:tavLst>
                                    </p:anim>
                                    <p:anim calcmode="lin" valueType="num">
                                      <p:cBhvr>
                                        <p:cTn id="8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fade">
                                      <p:cBhvr>
                                        <p:cTn id="88" dur="1000"/>
                                        <p:tgtEl>
                                          <p:spTgt spid="4"/>
                                        </p:tgtEl>
                                      </p:cBhvr>
                                    </p:animEffect>
                                    <p:anim calcmode="lin" valueType="num">
                                      <p:cBhvr>
                                        <p:cTn id="89" dur="1000" fill="hold"/>
                                        <p:tgtEl>
                                          <p:spTgt spid="4"/>
                                        </p:tgtEl>
                                        <p:attrNameLst>
                                          <p:attrName>ppt_x</p:attrName>
                                        </p:attrNameLst>
                                      </p:cBhvr>
                                      <p:tavLst>
                                        <p:tav tm="0">
                                          <p:val>
                                            <p:strVal val="#ppt_x"/>
                                          </p:val>
                                        </p:tav>
                                        <p:tav tm="100000">
                                          <p:val>
                                            <p:strVal val="#ppt_x"/>
                                          </p:val>
                                        </p:tav>
                                      </p:tavLst>
                                    </p:anim>
                                    <p:anim calcmode="lin" valueType="num">
                                      <p:cBhvr>
                                        <p:cTn id="9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p:bldP spid="36" grpId="0" animBg="1"/>
      <p:bldP spid="18" grpId="0"/>
      <p:bldP spid="22" grpId="0" animBg="1"/>
      <p:bldP spid="23" grpId="0" animBg="1"/>
      <p:bldP spid="24" grpId="0"/>
      <p:bldP spid="25" grpId="0"/>
      <p:bldP spid="20" grpId="0"/>
      <p:bldP spid="21" grpId="0"/>
      <p:bldP spid="2"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7681664" cy="785794"/>
          </a:xfrm>
        </p:spPr>
        <p:txBody>
          <a:bodyPr>
            <a:normAutofit/>
          </a:bodyPr>
          <a:lstStyle/>
          <a:p>
            <a:pPr lvl="0"/>
            <a:r>
              <a:rPr lang="en-US" sz="2200" dirty="0"/>
              <a:t>BVA - UI (Login Screen)</a:t>
            </a:r>
            <a:endParaRPr lang="nl-BE" sz="2200"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309354"/>
            <a:ext cx="5508612" cy="3379786"/>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scene3d>
            <a:camera prst="isometricOffAxis1Right"/>
            <a:lightRig rig="threePt" dir="t"/>
          </a:scene3d>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3579019"/>
            <a:ext cx="5855289" cy="2910321"/>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scene3d>
            <a:camera prst="isometricOffAxis1Right"/>
            <a:lightRig rig="threePt" dir="t"/>
          </a:scene3d>
          <a:extLst>
            <a:ext uri="{909E8E84-426E-40DD-AFC4-6F175D3DCCD1}">
              <a14:hiddenFill xmlns:a14="http://schemas.microsoft.com/office/drawing/2010/main">
                <a:solidFill>
                  <a:schemeClr val="accent1"/>
                </a:solidFill>
              </a14:hiddenFill>
            </a:ext>
          </a:extLst>
        </p:spPr>
      </p:pic>
      <p:sp>
        <p:nvSpPr>
          <p:cNvPr id="4" name="Rectangle 3"/>
          <p:cNvSpPr/>
          <p:nvPr/>
        </p:nvSpPr>
        <p:spPr bwMode="auto">
          <a:xfrm>
            <a:off x="3743908" y="5301208"/>
            <a:ext cx="3096344" cy="324036"/>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scene3d>
            <a:camera prst="isometricOffAxis1Right"/>
            <a:lightRig rig="threePt" dir="t"/>
          </a:scene3d>
          <a:extLst>
            <a:ext uri="{909E8E84-426E-40DD-AFC4-6F175D3DCCD1}">
              <a14:hiddenFill xmlns:a14="http://schemas.microsoft.com/office/drawing/2010/main">
                <a:solidFill>
                  <a:schemeClr val="accent1"/>
                </a:solidFill>
              </a14:hiddenFill>
            </a:ext>
          </a:extLst>
        </p:spPr>
        <p:txBody>
          <a:bodyPr wrap="none" rtlCol="0" anchor="ctr"/>
          <a:lstStyle/>
          <a:p>
            <a:pPr marL="342900" indent="-342900" algn="ctr"/>
            <a:endParaRPr lang="en-US" sz="1200" b="1" dirty="0">
              <a:latin typeface="Tahoma" pitchFamily="34" charset="0"/>
              <a:cs typeface="Tahoma" pitchFamily="34" charset="0"/>
            </a:endParaRPr>
          </a:p>
        </p:txBody>
      </p:sp>
    </p:spTree>
    <p:extLst>
      <p:ext uri="{BB962C8B-B14F-4D97-AF65-F5344CB8AC3E}">
        <p14:creationId xmlns:p14="http://schemas.microsoft.com/office/powerpoint/2010/main" val="224230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7"/>
                                        </p:tgtEl>
                                        <p:attrNameLst>
                                          <p:attrName>style.visibility</p:attrName>
                                        </p:attrNameLst>
                                      </p:cBhvr>
                                      <p:to>
                                        <p:strVal val="visible"/>
                                      </p:to>
                                    </p:set>
                                    <p:animEffect transition="in" filter="fade">
                                      <p:cBhvr>
                                        <p:cTn id="14" dur="1000"/>
                                        <p:tgtEl>
                                          <p:spTgt spid="1027"/>
                                        </p:tgtEl>
                                      </p:cBhvr>
                                    </p:animEffect>
                                    <p:anim calcmode="lin" valueType="num">
                                      <p:cBhvr>
                                        <p:cTn id="15" dur="1000" fill="hold"/>
                                        <p:tgtEl>
                                          <p:spTgt spid="1027"/>
                                        </p:tgtEl>
                                        <p:attrNameLst>
                                          <p:attrName>ppt_x</p:attrName>
                                        </p:attrNameLst>
                                      </p:cBhvr>
                                      <p:tavLst>
                                        <p:tav tm="0">
                                          <p:val>
                                            <p:strVal val="#ppt_x"/>
                                          </p:val>
                                        </p:tav>
                                        <p:tav tm="100000">
                                          <p:val>
                                            <p:strVal val="#ppt_x"/>
                                          </p:val>
                                        </p:tav>
                                      </p:tavLst>
                                    </p:anim>
                                    <p:anim calcmode="lin" valueType="num">
                                      <p:cBhvr>
                                        <p:cTn id="16" dur="1000" fill="hold"/>
                                        <p:tgtEl>
                                          <p:spTgt spid="102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OPF QA Delivery Model</a:t>
            </a:r>
            <a:endParaRPr lang="en-US" dirty="0"/>
          </a:p>
        </p:txBody>
      </p:sp>
      <p:sp>
        <p:nvSpPr>
          <p:cNvPr id="4" name="Rounded Rectangle 3"/>
          <p:cNvSpPr/>
          <p:nvPr/>
        </p:nvSpPr>
        <p:spPr bwMode="auto">
          <a:xfrm>
            <a:off x="3850315" y="1089544"/>
            <a:ext cx="1760560" cy="5207762"/>
          </a:xfrm>
          <a:prstGeom prst="roundRect">
            <a:avLst/>
          </a:prstGeom>
          <a:solidFill>
            <a:schemeClr val="bg1">
              <a:lumMod val="65000"/>
            </a:schemeClr>
          </a:solidFill>
          <a:ln w="19050" algn="ctr">
            <a:solidFill>
              <a:srgbClr val="889FBE"/>
            </a:solidFill>
            <a:round/>
            <a:headEnd/>
            <a:tailEnd/>
          </a:ln>
        </p:spPr>
        <p:txBody>
          <a:bodyPr wrap="none" rtlCol="0" anchor="ctr"/>
          <a:lstStyle/>
          <a:p>
            <a:pPr marL="342900" indent="-342900" algn="ctr"/>
            <a:endParaRPr lang="en-IN" sz="1200" b="1" dirty="0">
              <a:latin typeface="Tahoma" pitchFamily="34" charset="0"/>
              <a:cs typeface="Tahoma" pitchFamily="34" charset="0"/>
            </a:endParaRPr>
          </a:p>
        </p:txBody>
      </p:sp>
      <p:sp>
        <p:nvSpPr>
          <p:cNvPr id="5" name="Rounded Rectangle 4"/>
          <p:cNvSpPr/>
          <p:nvPr/>
        </p:nvSpPr>
        <p:spPr bwMode="auto">
          <a:xfrm>
            <a:off x="1978267" y="1071350"/>
            <a:ext cx="1760560" cy="5207762"/>
          </a:xfrm>
          <a:prstGeom prst="roundRect">
            <a:avLst/>
          </a:prstGeom>
          <a:solidFill>
            <a:schemeClr val="bg1">
              <a:lumMod val="65000"/>
            </a:schemeClr>
          </a:solidFill>
          <a:ln w="19050" algn="ctr">
            <a:solidFill>
              <a:srgbClr val="889FBE"/>
            </a:solidFill>
            <a:round/>
            <a:headEnd/>
            <a:tailEnd/>
          </a:ln>
        </p:spPr>
        <p:txBody>
          <a:bodyPr wrap="none" rtlCol="0" anchor="ctr"/>
          <a:lstStyle/>
          <a:p>
            <a:pPr marL="342900" indent="-342900" algn="ctr"/>
            <a:endParaRPr lang="en-IN" sz="1200" b="1" dirty="0">
              <a:latin typeface="Tahoma" pitchFamily="34" charset="0"/>
              <a:cs typeface="Tahoma" pitchFamily="34" charset="0"/>
            </a:endParaRPr>
          </a:p>
        </p:txBody>
      </p:sp>
      <p:sp>
        <p:nvSpPr>
          <p:cNvPr id="6" name="Rounded Rectangle 5"/>
          <p:cNvSpPr/>
          <p:nvPr/>
        </p:nvSpPr>
        <p:spPr bwMode="auto">
          <a:xfrm>
            <a:off x="81889" y="1083856"/>
            <a:ext cx="1760560" cy="5207762"/>
          </a:xfrm>
          <a:prstGeom prst="roundRect">
            <a:avLst/>
          </a:prstGeom>
          <a:solidFill>
            <a:schemeClr val="bg1">
              <a:lumMod val="65000"/>
            </a:schemeClr>
          </a:solidFill>
          <a:ln w="19050" algn="ctr">
            <a:solidFill>
              <a:srgbClr val="889FBE"/>
            </a:solidFill>
            <a:round/>
            <a:headEnd/>
            <a:tailEnd/>
          </a:ln>
        </p:spPr>
        <p:txBody>
          <a:bodyPr wrap="none" rtlCol="0" anchor="ctr"/>
          <a:lstStyle/>
          <a:p>
            <a:pPr marL="342900" indent="-342900" algn="ctr"/>
            <a:endParaRPr lang="en-IN" sz="1200" b="1" dirty="0">
              <a:latin typeface="Tahoma" pitchFamily="34" charset="0"/>
              <a:cs typeface="Tahoma" pitchFamily="34" charset="0"/>
            </a:endParaRPr>
          </a:p>
        </p:txBody>
      </p:sp>
      <p:sp>
        <p:nvSpPr>
          <p:cNvPr id="7" name="Content Placeholder 1"/>
          <p:cNvSpPr txBox="1">
            <a:spLocks/>
          </p:cNvSpPr>
          <p:nvPr/>
        </p:nvSpPr>
        <p:spPr>
          <a:xfrm>
            <a:off x="5868535" y="1219199"/>
            <a:ext cx="3113615" cy="4953001"/>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lnSpcReduction="10000"/>
          </a:bodyPr>
          <a:lstStyle>
            <a:lvl1pPr marL="252000" indent="-252000" algn="l" defTabSz="914400" rtl="0" eaLnBrk="1" latinLnBrk="0" hangingPunct="1">
              <a:spcBef>
                <a:spcPts val="600"/>
              </a:spcBef>
              <a:buFont typeface="Wingdings" pitchFamily="2" charset="2"/>
              <a:buChar char="§"/>
              <a:defRPr sz="2400" kern="1200">
                <a:solidFill>
                  <a:schemeClr val="dk1"/>
                </a:solidFill>
                <a:latin typeface="+mn-lt"/>
                <a:ea typeface="+mn-ea"/>
                <a:cs typeface="+mn-cs"/>
              </a:defRPr>
            </a:lvl1pPr>
            <a:lvl2pPr marL="540000" indent="-252000" algn="l" defTabSz="914400" rtl="0" eaLnBrk="1" latinLnBrk="0" hangingPunct="1">
              <a:spcBef>
                <a:spcPts val="500"/>
              </a:spcBef>
              <a:buFont typeface="Arial" pitchFamily="34" charset="0"/>
              <a:buChar char="–"/>
              <a:defRPr lang="en-GB" sz="2000" kern="1200" noProof="0" dirty="0" smtClean="0">
                <a:solidFill>
                  <a:schemeClr val="dk1"/>
                </a:solidFill>
                <a:latin typeface="+mn-lt"/>
                <a:ea typeface="+mn-ea"/>
                <a:cs typeface="+mn-cs"/>
              </a:defRPr>
            </a:lvl2pPr>
            <a:lvl3pPr marL="792000" indent="-216000" algn="l" defTabSz="914400" rtl="0" eaLnBrk="1" latinLnBrk="0" hangingPunct="1">
              <a:spcBef>
                <a:spcPts val="450"/>
              </a:spcBef>
              <a:buFont typeface="Wingdings" pitchFamily="2" charset="2"/>
              <a:buChar char="§"/>
              <a:defRPr sz="1800" kern="1200">
                <a:solidFill>
                  <a:schemeClr val="dk1"/>
                </a:solidFill>
                <a:latin typeface="+mn-lt"/>
                <a:ea typeface="+mn-ea"/>
                <a:cs typeface="+mn-cs"/>
              </a:defRPr>
            </a:lvl3pPr>
            <a:lvl4pPr marL="1044000" indent="-216000" algn="l" defTabSz="914400" rtl="0" eaLnBrk="1" latinLnBrk="0" hangingPunct="1">
              <a:spcBef>
                <a:spcPts val="400"/>
              </a:spcBef>
              <a:buFont typeface="Arial" pitchFamily="34" charset="0"/>
              <a:buChar char="–"/>
              <a:defRPr sz="1600" kern="1200">
                <a:solidFill>
                  <a:schemeClr val="dk1"/>
                </a:solidFill>
                <a:latin typeface="+mn-lt"/>
                <a:ea typeface="+mn-ea"/>
                <a:cs typeface="+mn-cs"/>
              </a:defRPr>
            </a:lvl4pPr>
            <a:lvl5pPr marL="1260000" indent="-216000" algn="l" defTabSz="914400" rtl="0" eaLnBrk="1" latinLnBrk="0" hangingPunct="1">
              <a:spcBef>
                <a:spcPts val="350"/>
              </a:spcBef>
              <a:buFont typeface="Wingdings" pitchFamily="2" charset="2"/>
              <a:buChar char="§"/>
              <a:defRPr sz="14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r>
              <a:rPr lang="en-US" sz="1800">
                <a:solidFill>
                  <a:schemeClr val="tx1"/>
                </a:solidFill>
              </a:rPr>
              <a:t>Optimal resource utilization</a:t>
            </a:r>
          </a:p>
          <a:p>
            <a:endParaRPr lang="en-US" sz="1800">
              <a:solidFill>
                <a:schemeClr val="tx1"/>
              </a:solidFill>
            </a:endParaRPr>
          </a:p>
          <a:p>
            <a:r>
              <a:rPr lang="en-US" sz="1800">
                <a:solidFill>
                  <a:schemeClr val="tx1"/>
                </a:solidFill>
              </a:rPr>
              <a:t>Payment SME facilitate smooth knowledge acquisition</a:t>
            </a:r>
          </a:p>
          <a:p>
            <a:endParaRPr lang="en-US" sz="1800">
              <a:solidFill>
                <a:schemeClr val="tx1"/>
              </a:solidFill>
            </a:endParaRPr>
          </a:p>
          <a:p>
            <a:r>
              <a:rPr lang="en-US" sz="1800">
                <a:solidFill>
                  <a:schemeClr val="tx1"/>
                </a:solidFill>
              </a:rPr>
              <a:t>Automation experts define automation strategy and framework</a:t>
            </a:r>
          </a:p>
          <a:p>
            <a:endParaRPr lang="en-US" sz="1800">
              <a:solidFill>
                <a:schemeClr val="tx1"/>
              </a:solidFill>
            </a:endParaRPr>
          </a:p>
          <a:p>
            <a:r>
              <a:rPr lang="en-US" sz="1800">
                <a:solidFill>
                  <a:schemeClr val="tx1"/>
                </a:solidFill>
              </a:rPr>
              <a:t>Experienced OPF QA specialist help in test preparation &amp; execution</a:t>
            </a:r>
          </a:p>
          <a:p>
            <a:endParaRPr lang="en-US" sz="1800">
              <a:solidFill>
                <a:schemeClr val="tx1"/>
              </a:solidFill>
            </a:endParaRPr>
          </a:p>
          <a:p>
            <a:r>
              <a:rPr lang="en-US" sz="1800">
                <a:solidFill>
                  <a:schemeClr val="tx1"/>
                </a:solidFill>
              </a:rPr>
              <a:t>Supported and managed by well qualified, experienced management team</a:t>
            </a:r>
          </a:p>
          <a:p>
            <a:endParaRPr lang="en-US" sz="1800" dirty="0">
              <a:solidFill>
                <a:schemeClr val="tx1"/>
              </a:solidFill>
            </a:endParaRPr>
          </a:p>
        </p:txBody>
      </p:sp>
      <p:sp>
        <p:nvSpPr>
          <p:cNvPr id="8" name="Rectangle 7"/>
          <p:cNvSpPr/>
          <p:nvPr/>
        </p:nvSpPr>
        <p:spPr bwMode="auto">
          <a:xfrm>
            <a:off x="198791" y="4062480"/>
            <a:ext cx="5286833" cy="381000"/>
          </a:xfrm>
          <a:prstGeom prst="rect">
            <a:avLst/>
          </a:prstGeom>
          <a:solidFill>
            <a:srgbClr val="D67F00"/>
          </a:solidFill>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marL="342900" indent="-342900" algn="ctr"/>
            <a:r>
              <a:rPr lang="en-US" sz="1400" b="1" dirty="0">
                <a:latin typeface="Tahoma" pitchFamily="34" charset="0"/>
                <a:cs typeface="Tahoma" pitchFamily="34" charset="0"/>
              </a:rPr>
              <a:t>Shared Automation Framework Resource Pool</a:t>
            </a:r>
          </a:p>
        </p:txBody>
      </p:sp>
      <p:sp>
        <p:nvSpPr>
          <p:cNvPr id="9" name="Rectangle 8"/>
          <p:cNvSpPr/>
          <p:nvPr/>
        </p:nvSpPr>
        <p:spPr bwMode="auto">
          <a:xfrm>
            <a:off x="198791" y="4705064"/>
            <a:ext cx="5286833" cy="381000"/>
          </a:xfrm>
          <a:prstGeom prst="rect">
            <a:avLst/>
          </a:prstGeom>
          <a:solidFill>
            <a:srgbClr val="D67F00"/>
          </a:solidFill>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marL="342900" indent="-342900" algn="ctr"/>
            <a:r>
              <a:rPr lang="en-US" sz="1400" b="1" dirty="0">
                <a:latin typeface="Tahoma" pitchFamily="34" charset="0"/>
                <a:cs typeface="Tahoma" pitchFamily="34" charset="0"/>
              </a:rPr>
              <a:t>OPF QA CC: Process Implementation &amp; Monitoring</a:t>
            </a:r>
          </a:p>
        </p:txBody>
      </p:sp>
      <p:sp>
        <p:nvSpPr>
          <p:cNvPr id="10" name="Rectangle 9"/>
          <p:cNvSpPr/>
          <p:nvPr/>
        </p:nvSpPr>
        <p:spPr bwMode="auto">
          <a:xfrm>
            <a:off x="198791" y="5334000"/>
            <a:ext cx="5286833" cy="381000"/>
          </a:xfrm>
          <a:prstGeom prst="rect">
            <a:avLst/>
          </a:prstGeom>
          <a:solidFill>
            <a:srgbClr val="D67F00"/>
          </a:solidFill>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marL="342900" indent="-342900" algn="ctr"/>
            <a:r>
              <a:rPr lang="en-US" sz="1400" b="1" dirty="0">
                <a:latin typeface="Tahoma" pitchFamily="34" charset="0"/>
                <a:cs typeface="Tahoma" pitchFamily="34" charset="0"/>
              </a:rPr>
              <a:t>Resource Management &amp; Training Fulfillment</a:t>
            </a:r>
          </a:p>
        </p:txBody>
      </p:sp>
      <p:sp>
        <p:nvSpPr>
          <p:cNvPr id="11" name="Rectangle 10"/>
          <p:cNvSpPr/>
          <p:nvPr/>
        </p:nvSpPr>
        <p:spPr bwMode="auto">
          <a:xfrm>
            <a:off x="198791" y="3418768"/>
            <a:ext cx="5286833" cy="381000"/>
          </a:xfrm>
          <a:prstGeom prst="rect">
            <a:avLst/>
          </a:prstGeom>
          <a:solidFill>
            <a:srgbClr val="D67F00"/>
          </a:solidFill>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marL="342900" indent="-342900" algn="ctr"/>
            <a:r>
              <a:rPr lang="en-US" sz="1400" b="1" dirty="0">
                <a:latin typeface="Tahoma" pitchFamily="34" charset="0"/>
                <a:cs typeface="Tahoma" pitchFamily="34" charset="0"/>
              </a:rPr>
              <a:t>Delivery/Test Management and Project Monitoring</a:t>
            </a:r>
          </a:p>
        </p:txBody>
      </p:sp>
      <p:sp>
        <p:nvSpPr>
          <p:cNvPr id="12" name="Rectangle 11"/>
          <p:cNvSpPr/>
          <p:nvPr/>
        </p:nvSpPr>
        <p:spPr bwMode="auto">
          <a:xfrm>
            <a:off x="198791" y="2735240"/>
            <a:ext cx="5286833" cy="381000"/>
          </a:xfrm>
          <a:prstGeom prst="rect">
            <a:avLst/>
          </a:prstGeom>
          <a:solidFill>
            <a:srgbClr val="D67F00"/>
          </a:solidFill>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marL="342900" indent="-342900" algn="ctr"/>
            <a:r>
              <a:rPr lang="en-US" sz="1400" b="1" dirty="0">
                <a:latin typeface="Tahoma" pitchFamily="34" charset="0"/>
                <a:cs typeface="Tahoma" pitchFamily="34" charset="0"/>
              </a:rPr>
              <a:t>Payments Subject Matter Experts </a:t>
            </a:r>
          </a:p>
        </p:txBody>
      </p:sp>
      <p:sp>
        <p:nvSpPr>
          <p:cNvPr id="13" name="Rounded Rectangle 12"/>
          <p:cNvSpPr/>
          <p:nvPr/>
        </p:nvSpPr>
        <p:spPr bwMode="auto">
          <a:xfrm>
            <a:off x="196519" y="1219199"/>
            <a:ext cx="1520825" cy="457200"/>
          </a:xfrm>
          <a:prstGeom prst="roundRect">
            <a:avLst/>
          </a:prstGeom>
          <a:ln>
            <a:headEnd/>
            <a:tailEnd/>
          </a:ln>
        </p:spPr>
        <p:style>
          <a:lnRef idx="0">
            <a:schemeClr val="accent1"/>
          </a:lnRef>
          <a:fillRef idx="3">
            <a:schemeClr val="accent1"/>
          </a:fillRef>
          <a:effectRef idx="3">
            <a:schemeClr val="accent1"/>
          </a:effectRef>
          <a:fontRef idx="minor">
            <a:schemeClr val="lt1"/>
          </a:fontRef>
        </p:style>
        <p:txBody>
          <a:bodyPr wrap="none" rtlCol="0" anchor="ctr"/>
          <a:lstStyle/>
          <a:p>
            <a:pPr marL="342900" indent="-342900" algn="ctr"/>
            <a:r>
              <a:rPr lang="en-IN" sz="1200" b="1" dirty="0">
                <a:latin typeface="Tahoma" pitchFamily="34" charset="0"/>
                <a:cs typeface="Tahoma" pitchFamily="34" charset="0"/>
              </a:rPr>
              <a:t>OPF Engagement 1</a:t>
            </a:r>
          </a:p>
        </p:txBody>
      </p:sp>
      <p:sp>
        <p:nvSpPr>
          <p:cNvPr id="14" name="Rounded Rectangle 13"/>
          <p:cNvSpPr/>
          <p:nvPr/>
        </p:nvSpPr>
        <p:spPr bwMode="auto">
          <a:xfrm>
            <a:off x="2086854" y="1219199"/>
            <a:ext cx="1520825" cy="457200"/>
          </a:xfrm>
          <a:prstGeom prst="roundRect">
            <a:avLst/>
          </a:prstGeom>
          <a:ln>
            <a:headEnd/>
            <a:tailEnd/>
          </a:ln>
        </p:spPr>
        <p:style>
          <a:lnRef idx="0">
            <a:schemeClr val="accent1"/>
          </a:lnRef>
          <a:fillRef idx="3">
            <a:schemeClr val="accent1"/>
          </a:fillRef>
          <a:effectRef idx="3">
            <a:schemeClr val="accent1"/>
          </a:effectRef>
          <a:fontRef idx="minor">
            <a:schemeClr val="lt1"/>
          </a:fontRef>
        </p:style>
        <p:txBody>
          <a:bodyPr wrap="none" rtlCol="0" anchor="ctr"/>
          <a:lstStyle/>
          <a:p>
            <a:pPr marL="342900" indent="-342900" algn="ctr"/>
            <a:r>
              <a:rPr lang="en-IN" sz="1200" b="1" dirty="0">
                <a:latin typeface="Tahoma" pitchFamily="34" charset="0"/>
                <a:cs typeface="Tahoma" pitchFamily="34" charset="0"/>
              </a:rPr>
              <a:t>OPF Engagement 2</a:t>
            </a:r>
          </a:p>
        </p:txBody>
      </p:sp>
      <p:sp>
        <p:nvSpPr>
          <p:cNvPr id="15" name="Rounded Rectangle 14"/>
          <p:cNvSpPr/>
          <p:nvPr/>
        </p:nvSpPr>
        <p:spPr bwMode="auto">
          <a:xfrm>
            <a:off x="3964799" y="1206688"/>
            <a:ext cx="1520825" cy="457200"/>
          </a:xfrm>
          <a:prstGeom prst="roundRect">
            <a:avLst/>
          </a:prstGeom>
          <a:ln>
            <a:headEnd/>
            <a:tailEnd/>
          </a:ln>
        </p:spPr>
        <p:style>
          <a:lnRef idx="0">
            <a:schemeClr val="accent1"/>
          </a:lnRef>
          <a:fillRef idx="3">
            <a:schemeClr val="accent1"/>
          </a:fillRef>
          <a:effectRef idx="3">
            <a:schemeClr val="accent1"/>
          </a:effectRef>
          <a:fontRef idx="minor">
            <a:schemeClr val="lt1"/>
          </a:fontRef>
        </p:style>
        <p:txBody>
          <a:bodyPr wrap="none" rtlCol="0" anchor="ctr"/>
          <a:lstStyle/>
          <a:p>
            <a:pPr marL="342900" indent="-342900" algn="ctr"/>
            <a:r>
              <a:rPr lang="en-IN" sz="1200" b="1" dirty="0">
                <a:latin typeface="Tahoma" pitchFamily="34" charset="0"/>
                <a:cs typeface="Tahoma" pitchFamily="34" charset="0"/>
              </a:rPr>
              <a:t>OPF Engagement 3</a:t>
            </a:r>
          </a:p>
        </p:txBody>
      </p:sp>
      <p:sp>
        <p:nvSpPr>
          <p:cNvPr id="16" name="Rounded Rectangle 15"/>
          <p:cNvSpPr/>
          <p:nvPr/>
        </p:nvSpPr>
        <p:spPr bwMode="auto">
          <a:xfrm>
            <a:off x="198791" y="1808335"/>
            <a:ext cx="1520825" cy="664186"/>
          </a:xfrm>
          <a:prstGeom prst="roundRect">
            <a:avLst/>
          </a:prstGeom>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marL="342900" indent="-342900" algn="ctr"/>
            <a:r>
              <a:rPr lang="en-IN" sz="1200" b="1" dirty="0">
                <a:latin typeface="Tahoma" pitchFamily="34" charset="0"/>
                <a:cs typeface="Tahoma" pitchFamily="34" charset="0"/>
              </a:rPr>
              <a:t>OPF QA Specialist</a:t>
            </a:r>
          </a:p>
          <a:p>
            <a:pPr marL="342900" indent="-342900" algn="ctr"/>
            <a:r>
              <a:rPr lang="en-IN" sz="1200" b="1" dirty="0">
                <a:latin typeface="Tahoma" pitchFamily="34" charset="0"/>
                <a:cs typeface="Tahoma" pitchFamily="34" charset="0"/>
              </a:rPr>
              <a:t>(dedicated team)</a:t>
            </a:r>
          </a:p>
        </p:txBody>
      </p:sp>
      <p:sp>
        <p:nvSpPr>
          <p:cNvPr id="17" name="Rounded Rectangle 16"/>
          <p:cNvSpPr/>
          <p:nvPr/>
        </p:nvSpPr>
        <p:spPr bwMode="auto">
          <a:xfrm>
            <a:off x="2098135" y="1810607"/>
            <a:ext cx="1520825" cy="664186"/>
          </a:xfrm>
          <a:prstGeom prst="roundRect">
            <a:avLst/>
          </a:prstGeom>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marL="342900" indent="-342900" algn="ctr"/>
            <a:r>
              <a:rPr lang="en-IN" sz="1200" b="1" dirty="0">
                <a:latin typeface="Tahoma" pitchFamily="34" charset="0"/>
                <a:cs typeface="Tahoma" pitchFamily="34" charset="0"/>
              </a:rPr>
              <a:t>OPF QA Specialist</a:t>
            </a:r>
          </a:p>
          <a:p>
            <a:pPr marL="342900" indent="-342900" algn="ctr"/>
            <a:r>
              <a:rPr lang="en-IN" sz="1200" b="1" dirty="0">
                <a:latin typeface="Tahoma" pitchFamily="34" charset="0"/>
                <a:cs typeface="Tahoma" pitchFamily="34" charset="0"/>
              </a:rPr>
              <a:t>(dedicated team)</a:t>
            </a:r>
          </a:p>
        </p:txBody>
      </p:sp>
      <p:sp>
        <p:nvSpPr>
          <p:cNvPr id="18" name="Rounded Rectangle 17"/>
          <p:cNvSpPr/>
          <p:nvPr/>
        </p:nvSpPr>
        <p:spPr bwMode="auto">
          <a:xfrm>
            <a:off x="3970183" y="1812879"/>
            <a:ext cx="1520825" cy="664186"/>
          </a:xfrm>
          <a:prstGeom prst="roundRect">
            <a:avLst/>
          </a:prstGeom>
          <a:ln>
            <a:headEnd/>
            <a:tailEnd/>
          </a:ln>
        </p:spPr>
        <p:style>
          <a:lnRef idx="0">
            <a:schemeClr val="accent3"/>
          </a:lnRef>
          <a:fillRef idx="3">
            <a:schemeClr val="accent3"/>
          </a:fillRef>
          <a:effectRef idx="3">
            <a:schemeClr val="accent3"/>
          </a:effectRef>
          <a:fontRef idx="minor">
            <a:schemeClr val="lt1"/>
          </a:fontRef>
        </p:style>
        <p:txBody>
          <a:bodyPr wrap="none" rtlCol="0" anchor="ctr"/>
          <a:lstStyle/>
          <a:p>
            <a:pPr marL="342900" indent="-342900" algn="ctr"/>
            <a:r>
              <a:rPr lang="en-IN" sz="1200" b="1" dirty="0">
                <a:latin typeface="Tahoma" pitchFamily="34" charset="0"/>
                <a:cs typeface="Tahoma" pitchFamily="34" charset="0"/>
              </a:rPr>
              <a:t>OPF QA Specialist</a:t>
            </a:r>
          </a:p>
          <a:p>
            <a:pPr marL="342900" indent="-342900" algn="ctr"/>
            <a:r>
              <a:rPr lang="en-IN" sz="1200" b="1" dirty="0">
                <a:latin typeface="Tahoma" pitchFamily="34" charset="0"/>
                <a:cs typeface="Tahoma" pitchFamily="34" charset="0"/>
              </a:rPr>
              <a:t>(dedicated team)</a:t>
            </a:r>
          </a:p>
        </p:txBody>
      </p:sp>
    </p:spTree>
    <p:extLst>
      <p:ext uri="{BB962C8B-B14F-4D97-AF65-F5344CB8AC3E}">
        <p14:creationId xmlns:p14="http://schemas.microsoft.com/office/powerpoint/2010/main" val="3116630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7681664" cy="785794"/>
          </a:xfrm>
        </p:spPr>
        <p:txBody>
          <a:bodyPr>
            <a:normAutofit/>
          </a:bodyPr>
          <a:lstStyle/>
          <a:p>
            <a:pPr lvl="0"/>
            <a:r>
              <a:rPr lang="en-US" sz="2200" dirty="0"/>
              <a:t>BVA - UI (Interchange Search Screen)</a:t>
            </a:r>
            <a:endParaRPr lang="nl-BE" sz="2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81" y="1124744"/>
            <a:ext cx="8959515" cy="372534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extBox 1"/>
          <p:cNvSpPr txBox="1"/>
          <p:nvPr/>
        </p:nvSpPr>
        <p:spPr>
          <a:xfrm>
            <a:off x="76981" y="5085184"/>
            <a:ext cx="895951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This screen enables a user to search interchanges in the system.</a:t>
            </a:r>
          </a:p>
          <a:p>
            <a:pPr marL="285750" indent="-285750">
              <a:buFont typeface="Arial" panose="020B0604020202020204" pitchFamily="34" charset="0"/>
              <a:buChar char="•"/>
            </a:pPr>
            <a:r>
              <a:rPr lang="en-US" dirty="0"/>
              <a:t>Drill down to the underlying instruction and Transaction details.</a:t>
            </a:r>
          </a:p>
          <a:p>
            <a:pPr marL="285750" indent="-285750">
              <a:buFont typeface="Arial" panose="020B0604020202020204" pitchFamily="34" charset="0"/>
              <a:buChar char="•"/>
            </a:pPr>
            <a:r>
              <a:rPr lang="en-US" dirty="0"/>
              <a:t>Sort them on basis of various columns displayed on screen.</a:t>
            </a:r>
          </a:p>
          <a:p>
            <a:pPr marL="285750" indent="-285750">
              <a:buFont typeface="Arial" panose="020B0604020202020204" pitchFamily="34" charset="0"/>
              <a:buChar char="•"/>
            </a:pPr>
            <a:r>
              <a:rPr lang="en-US" dirty="0"/>
              <a:t>Navigate through pages if interchange  count exceed then 15.</a:t>
            </a:r>
          </a:p>
          <a:p>
            <a:pPr marL="285750" indent="-285750">
              <a:buFont typeface="Arial" panose="020B0604020202020204" pitchFamily="34" charset="0"/>
              <a:buChar char="•"/>
            </a:pPr>
            <a:r>
              <a:rPr lang="en-US" dirty="0"/>
              <a:t>Save a searched query for a later use.</a:t>
            </a:r>
          </a:p>
        </p:txBody>
      </p:sp>
      <p:cxnSp>
        <p:nvCxnSpPr>
          <p:cNvPr id="6" name="Straight Arrow Connector 5"/>
          <p:cNvCxnSpPr/>
          <p:nvPr/>
        </p:nvCxnSpPr>
        <p:spPr>
          <a:xfrm flipH="1">
            <a:off x="4175956" y="3933056"/>
            <a:ext cx="1080120" cy="0"/>
          </a:xfrm>
          <a:prstGeom prst="straightConnector1">
            <a:avLst/>
          </a:prstGeom>
          <a:ln w="571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9461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7681664" cy="785794"/>
          </a:xfrm>
        </p:spPr>
        <p:txBody>
          <a:bodyPr>
            <a:normAutofit/>
          </a:bodyPr>
          <a:lstStyle/>
          <a:p>
            <a:pPr lvl="0"/>
            <a:r>
              <a:rPr lang="en-US" sz="2200" dirty="0"/>
              <a:t>BVA - UI (Instruction Search Screen)</a:t>
            </a:r>
            <a:endParaRPr lang="nl-BE" sz="2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99" y="1124744"/>
            <a:ext cx="8959515" cy="38380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76981" y="5085184"/>
            <a:ext cx="895951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This screen enables a user to search Instructions in the system.</a:t>
            </a:r>
          </a:p>
          <a:p>
            <a:pPr marL="285750" indent="-285750">
              <a:buFont typeface="Arial" panose="020B0604020202020204" pitchFamily="34" charset="0"/>
              <a:buChar char="•"/>
            </a:pPr>
            <a:r>
              <a:rPr lang="en-US" dirty="0"/>
              <a:t>Drill down to the underlying Transaction details.</a:t>
            </a:r>
          </a:p>
          <a:p>
            <a:pPr marL="285750" indent="-285750">
              <a:buFont typeface="Arial" panose="020B0604020202020204" pitchFamily="34" charset="0"/>
              <a:buChar char="•"/>
            </a:pPr>
            <a:r>
              <a:rPr lang="en-US" dirty="0"/>
              <a:t>Sort them on basis of various columns displayed on screen.</a:t>
            </a:r>
          </a:p>
          <a:p>
            <a:pPr marL="285750" indent="-285750">
              <a:buFont typeface="Arial" panose="020B0604020202020204" pitchFamily="34" charset="0"/>
              <a:buChar char="•"/>
            </a:pPr>
            <a:r>
              <a:rPr lang="en-US" dirty="0"/>
              <a:t>Navigate through pages if interchange  count exceed then 15.</a:t>
            </a:r>
          </a:p>
          <a:p>
            <a:pPr marL="285750" indent="-285750">
              <a:buFont typeface="Arial" panose="020B0604020202020204" pitchFamily="34" charset="0"/>
              <a:buChar char="•"/>
            </a:pPr>
            <a:r>
              <a:rPr lang="en-US" dirty="0"/>
              <a:t>Save a searched query for a later use.</a:t>
            </a:r>
          </a:p>
        </p:txBody>
      </p:sp>
    </p:spTree>
    <p:extLst>
      <p:ext uri="{BB962C8B-B14F-4D97-AF65-F5344CB8AC3E}">
        <p14:creationId xmlns:p14="http://schemas.microsoft.com/office/powerpoint/2010/main" val="23999091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7681664" cy="785794"/>
          </a:xfrm>
        </p:spPr>
        <p:txBody>
          <a:bodyPr>
            <a:normAutofit/>
          </a:bodyPr>
          <a:lstStyle/>
          <a:p>
            <a:pPr lvl="0"/>
            <a:r>
              <a:rPr lang="en-US" sz="2200" dirty="0"/>
              <a:t>BVA - UI (Transaction Search Screen)</a:t>
            </a:r>
            <a:endParaRPr lang="nl-BE" sz="22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12" y="1124744"/>
            <a:ext cx="8928484" cy="39978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76981" y="5193196"/>
            <a:ext cx="895951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This screen enables a user to search Instructions in the system.</a:t>
            </a:r>
          </a:p>
          <a:p>
            <a:pPr marL="285750" indent="-285750">
              <a:buFont typeface="Arial" panose="020B0604020202020204" pitchFamily="34" charset="0"/>
              <a:buChar char="•"/>
            </a:pPr>
            <a:r>
              <a:rPr lang="en-US" dirty="0"/>
              <a:t>Drill down to the underlying Transaction details.</a:t>
            </a:r>
          </a:p>
          <a:p>
            <a:pPr marL="285750" indent="-285750">
              <a:buFont typeface="Arial" panose="020B0604020202020204" pitchFamily="34" charset="0"/>
              <a:buChar char="•"/>
            </a:pPr>
            <a:r>
              <a:rPr lang="en-US" dirty="0"/>
              <a:t>Sort them on basis of various columns displayed on screen.</a:t>
            </a:r>
          </a:p>
          <a:p>
            <a:pPr marL="285750" indent="-285750">
              <a:buFont typeface="Arial" panose="020B0604020202020204" pitchFamily="34" charset="0"/>
              <a:buChar char="•"/>
            </a:pPr>
            <a:r>
              <a:rPr lang="en-US" dirty="0"/>
              <a:t>Navigate through pages if interchange  count exceed then 15.</a:t>
            </a:r>
          </a:p>
          <a:p>
            <a:pPr marL="285750" indent="-285750">
              <a:buFont typeface="Arial" panose="020B0604020202020204" pitchFamily="34" charset="0"/>
              <a:buChar char="•"/>
            </a:pPr>
            <a:r>
              <a:rPr lang="en-US" dirty="0"/>
              <a:t>Save a searched query for a later use.</a:t>
            </a:r>
          </a:p>
        </p:txBody>
      </p:sp>
    </p:spTree>
    <p:extLst>
      <p:ext uri="{BB962C8B-B14F-4D97-AF65-F5344CB8AC3E}">
        <p14:creationId xmlns:p14="http://schemas.microsoft.com/office/powerpoint/2010/main" val="41493822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7681664" cy="785794"/>
          </a:xfrm>
        </p:spPr>
        <p:txBody>
          <a:bodyPr>
            <a:normAutofit/>
          </a:bodyPr>
          <a:lstStyle/>
          <a:p>
            <a:pPr lvl="0"/>
            <a:r>
              <a:rPr lang="en-US" sz="2200" dirty="0"/>
              <a:t>BVA - UI </a:t>
            </a:r>
            <a:r>
              <a:rPr lang="en-US" sz="2200"/>
              <a:t>(Manual Entry </a:t>
            </a:r>
            <a:r>
              <a:rPr lang="en-US" sz="2200" dirty="0"/>
              <a:t>Screen)</a:t>
            </a:r>
            <a:endParaRPr lang="nl-BE" sz="22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12" y="1124744"/>
            <a:ext cx="8892480" cy="42992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extBox 1"/>
          <p:cNvSpPr txBox="1"/>
          <p:nvPr/>
        </p:nvSpPr>
        <p:spPr>
          <a:xfrm>
            <a:off x="136956" y="5481228"/>
            <a:ext cx="8863535" cy="1200329"/>
          </a:xfrm>
          <a:prstGeom prst="rect">
            <a:avLst/>
          </a:prstGeom>
          <a:noFill/>
        </p:spPr>
        <p:txBody>
          <a:bodyPr wrap="square" rtlCol="0">
            <a:spAutoFit/>
          </a:bodyPr>
          <a:lstStyle/>
          <a:p>
            <a:r>
              <a:rPr lang="en-US" dirty="0"/>
              <a:t>This screen gives the Bank User, a way to create a payment which could be of </a:t>
            </a:r>
          </a:p>
          <a:p>
            <a:pPr marL="285750" indent="-285750">
              <a:buFont typeface="Arial" panose="020B0604020202020204" pitchFamily="34" charset="0"/>
              <a:buChar char="•"/>
            </a:pPr>
            <a:r>
              <a:rPr lang="en-US" dirty="0"/>
              <a:t>MT103 or MT202 ….</a:t>
            </a:r>
          </a:p>
          <a:p>
            <a:pPr marL="285750" indent="-285750">
              <a:buFont typeface="Arial" panose="020B0604020202020204" pitchFamily="34" charset="0"/>
              <a:buChar char="•"/>
            </a:pPr>
            <a:r>
              <a:rPr lang="en-US" dirty="0"/>
              <a:t>Credit Transfer or Financial Institution Credit Transfer.</a:t>
            </a:r>
          </a:p>
          <a:p>
            <a:pPr marL="285750" indent="-285750">
              <a:buFont typeface="Arial" panose="020B0604020202020204" pitchFamily="34" charset="0"/>
              <a:buChar char="•"/>
            </a:pPr>
            <a:r>
              <a:rPr lang="en-US" dirty="0"/>
              <a:t>…Or any other type of Payment messages that the implementation team supports.</a:t>
            </a:r>
          </a:p>
        </p:txBody>
      </p:sp>
    </p:spTree>
    <p:extLst>
      <p:ext uri="{BB962C8B-B14F-4D97-AF65-F5344CB8AC3E}">
        <p14:creationId xmlns:p14="http://schemas.microsoft.com/office/powerpoint/2010/main" val="5341881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7681664" cy="785794"/>
          </a:xfrm>
        </p:spPr>
        <p:txBody>
          <a:bodyPr>
            <a:normAutofit/>
          </a:bodyPr>
          <a:lstStyle/>
          <a:p>
            <a:pPr lvl="0"/>
            <a:r>
              <a:rPr lang="en-US" sz="2200" dirty="0"/>
              <a:t>Hands On Exercise</a:t>
            </a:r>
            <a:endParaRPr lang="nl-BE" sz="2200" dirty="0"/>
          </a:p>
        </p:txBody>
      </p:sp>
      <p:sp>
        <p:nvSpPr>
          <p:cNvPr id="2" name="Rectangle 1"/>
          <p:cNvSpPr/>
          <p:nvPr/>
        </p:nvSpPr>
        <p:spPr>
          <a:xfrm>
            <a:off x="278904" y="3673475"/>
            <a:ext cx="8748464" cy="2923877"/>
          </a:xfrm>
          <a:prstGeom prst="rect">
            <a:avLst/>
          </a:prstGeom>
        </p:spPr>
        <p:txBody>
          <a:bodyPr wrap="square">
            <a:spAutoFit/>
          </a:bodyPr>
          <a:lstStyle/>
          <a:p>
            <a:pPr lvl="1"/>
            <a:r>
              <a:rPr lang="en-US" sz="2400" dirty="0">
                <a:latin typeface="Tahoma" pitchFamily="34" charset="0"/>
                <a:cs typeface="Tahoma" pitchFamily="34" charset="0"/>
              </a:rPr>
              <a:t>BVA Hands On:</a:t>
            </a:r>
          </a:p>
          <a:p>
            <a:pPr marL="1200150" lvl="2" indent="-285750">
              <a:buFont typeface="Arial" panose="020B0604020202020204" pitchFamily="34" charset="0"/>
              <a:buChar char="•"/>
            </a:pPr>
            <a:r>
              <a:rPr lang="en-US" sz="2000" dirty="0">
                <a:solidFill>
                  <a:schemeClr val="tx1">
                    <a:lumMod val="65000"/>
                    <a:lumOff val="35000"/>
                  </a:schemeClr>
                </a:solidFill>
                <a:latin typeface="Tahoma" pitchFamily="34" charset="0"/>
                <a:cs typeface="Tahoma" pitchFamily="34" charset="0"/>
              </a:rPr>
              <a:t>Search and view Interchanges, Instructions and Transactions (MT103)</a:t>
            </a:r>
          </a:p>
          <a:p>
            <a:pPr marL="1200150" lvl="2" indent="-285750">
              <a:buFont typeface="Arial" panose="020B0604020202020204" pitchFamily="34" charset="0"/>
              <a:buChar char="•"/>
            </a:pPr>
            <a:r>
              <a:rPr lang="en-US" sz="2000" dirty="0">
                <a:solidFill>
                  <a:schemeClr val="tx1">
                    <a:lumMod val="65000"/>
                    <a:lumOff val="35000"/>
                  </a:schemeClr>
                </a:solidFill>
                <a:latin typeface="Tahoma" pitchFamily="34" charset="0"/>
                <a:cs typeface="Tahoma" pitchFamily="34" charset="0"/>
              </a:rPr>
              <a:t>View Audit Logs</a:t>
            </a:r>
          </a:p>
          <a:p>
            <a:pPr marL="1200150" lvl="2" indent="-285750">
              <a:buFont typeface="Arial" panose="020B0604020202020204" pitchFamily="34" charset="0"/>
              <a:buChar char="•"/>
            </a:pPr>
            <a:r>
              <a:rPr lang="en-US" sz="2000" dirty="0">
                <a:solidFill>
                  <a:schemeClr val="tx1">
                    <a:lumMod val="65000"/>
                    <a:lumOff val="35000"/>
                  </a:schemeClr>
                </a:solidFill>
                <a:latin typeface="Tahoma" pitchFamily="34" charset="0"/>
                <a:cs typeface="Tahoma" pitchFamily="34" charset="0"/>
              </a:rPr>
              <a:t>Manual Entry (MT103)</a:t>
            </a:r>
          </a:p>
          <a:p>
            <a:pPr marL="1200150" lvl="2" indent="-285750">
              <a:buFont typeface="Arial" panose="020B0604020202020204" pitchFamily="34" charset="0"/>
              <a:buChar char="•"/>
            </a:pPr>
            <a:r>
              <a:rPr lang="en-US" sz="2000" dirty="0">
                <a:solidFill>
                  <a:schemeClr val="tx1">
                    <a:lumMod val="65000"/>
                    <a:lumOff val="35000"/>
                  </a:schemeClr>
                </a:solidFill>
                <a:latin typeface="Tahoma" pitchFamily="34" charset="0"/>
                <a:cs typeface="Tahoma" pitchFamily="34" charset="0"/>
              </a:rPr>
              <a:t>Bank Users </a:t>
            </a:r>
          </a:p>
          <a:p>
            <a:pPr marL="1200150" lvl="2" indent="-285750">
              <a:buFont typeface="Arial" panose="020B0604020202020204" pitchFamily="34" charset="0"/>
              <a:buChar char="•"/>
            </a:pPr>
            <a:r>
              <a:rPr lang="en-US" sz="2000" dirty="0">
                <a:solidFill>
                  <a:schemeClr val="tx1">
                    <a:lumMod val="65000"/>
                    <a:lumOff val="35000"/>
                  </a:schemeClr>
                </a:solidFill>
                <a:latin typeface="Tahoma" pitchFamily="34" charset="0"/>
                <a:cs typeface="Tahoma" pitchFamily="34" charset="0"/>
              </a:rPr>
              <a:t>Participants</a:t>
            </a:r>
          </a:p>
          <a:p>
            <a:endParaRPr lang="en-US" sz="2000" dirty="0">
              <a:solidFill>
                <a:srgbClr val="4905AD"/>
              </a:solidFill>
              <a:latin typeface="Tahoma" pitchFamily="34" charset="0"/>
              <a:cs typeface="Tahoma" pitchFamily="34" charset="0"/>
            </a:endParaRPr>
          </a:p>
          <a:p>
            <a:r>
              <a:rPr lang="nl-BE" sz="1600" dirty="0">
                <a:solidFill>
                  <a:srgbClr val="4905AD"/>
                </a:solidFill>
                <a:latin typeface="Tahoma" pitchFamily="34" charset="0"/>
                <a:cs typeface="Tahoma" pitchFamily="34" charset="0"/>
              </a:rPr>
              <a:t>Refer the Hands on Excercise File for BVA.</a:t>
            </a:r>
          </a:p>
        </p:txBody>
      </p:sp>
      <p:sp>
        <p:nvSpPr>
          <p:cNvPr id="4" name="Rectangle 3"/>
          <p:cNvSpPr/>
          <p:nvPr/>
        </p:nvSpPr>
        <p:spPr>
          <a:xfrm>
            <a:off x="278904" y="1040537"/>
            <a:ext cx="8748464" cy="2616101"/>
          </a:xfrm>
          <a:prstGeom prst="rect">
            <a:avLst/>
          </a:prstGeom>
        </p:spPr>
        <p:txBody>
          <a:bodyPr wrap="square">
            <a:spAutoFit/>
          </a:bodyPr>
          <a:lstStyle/>
          <a:p>
            <a:pPr lvl="1"/>
            <a:r>
              <a:rPr lang="en-US" sz="2400" dirty="0">
                <a:latin typeface="Tahoma" pitchFamily="34" charset="0"/>
                <a:cs typeface="Tahoma" pitchFamily="34" charset="0"/>
              </a:rPr>
              <a:t>TVA Hands On:</a:t>
            </a:r>
          </a:p>
          <a:p>
            <a:pPr marL="1200150" lvl="2" indent="-285750">
              <a:buFont typeface="Arial" panose="020B0604020202020204" pitchFamily="34" charset="0"/>
              <a:buChar char="•"/>
            </a:pPr>
            <a:r>
              <a:rPr lang="en-US" sz="2000" dirty="0">
                <a:solidFill>
                  <a:schemeClr val="tx1">
                    <a:lumMod val="65000"/>
                    <a:lumOff val="35000"/>
                  </a:schemeClr>
                </a:solidFill>
                <a:latin typeface="Tahoma" pitchFamily="34" charset="0"/>
                <a:cs typeface="Tahoma" pitchFamily="34" charset="0"/>
              </a:rPr>
              <a:t>Post Swift Interchange Form (MT103)</a:t>
            </a:r>
          </a:p>
          <a:p>
            <a:pPr marL="1200150" lvl="2" indent="-285750">
              <a:buFont typeface="Arial" panose="020B0604020202020204" pitchFamily="34" charset="0"/>
              <a:buChar char="•"/>
            </a:pPr>
            <a:r>
              <a:rPr lang="nl-BE" sz="2000" dirty="0">
                <a:solidFill>
                  <a:schemeClr val="tx1">
                    <a:lumMod val="65000"/>
                    <a:lumOff val="35000"/>
                  </a:schemeClr>
                </a:solidFill>
                <a:latin typeface="Tahoma" pitchFamily="34" charset="0"/>
                <a:cs typeface="Tahoma" pitchFamily="34" charset="0"/>
              </a:rPr>
              <a:t>Config View</a:t>
            </a:r>
          </a:p>
          <a:p>
            <a:pPr marL="1200150" lvl="2" indent="-285750">
              <a:buFont typeface="Arial" panose="020B0604020202020204" pitchFamily="34" charset="0"/>
              <a:buChar char="•"/>
            </a:pPr>
            <a:r>
              <a:rPr lang="nl-BE" sz="2000" dirty="0">
                <a:solidFill>
                  <a:schemeClr val="tx1">
                    <a:lumMod val="65000"/>
                    <a:lumOff val="35000"/>
                  </a:schemeClr>
                </a:solidFill>
                <a:latin typeface="Tahoma" pitchFamily="34" charset="0"/>
                <a:cs typeface="Tahoma" pitchFamily="34" charset="0"/>
              </a:rPr>
              <a:t>Flow Logger</a:t>
            </a:r>
          </a:p>
          <a:p>
            <a:pPr marL="1200150" lvl="2" indent="-285750">
              <a:buFont typeface="Arial" panose="020B0604020202020204" pitchFamily="34" charset="0"/>
              <a:buChar char="•"/>
            </a:pPr>
            <a:r>
              <a:rPr lang="nl-BE" sz="2000" dirty="0">
                <a:solidFill>
                  <a:schemeClr val="tx1">
                    <a:lumMod val="65000"/>
                    <a:lumOff val="35000"/>
                  </a:schemeClr>
                </a:solidFill>
                <a:latin typeface="Tahoma" pitchFamily="34" charset="0"/>
                <a:cs typeface="Tahoma" pitchFamily="34" charset="0"/>
              </a:rPr>
              <a:t>Alter System Time</a:t>
            </a:r>
          </a:p>
          <a:p>
            <a:pPr marL="1200150" lvl="2" indent="-285750">
              <a:buFont typeface="Arial" panose="020B0604020202020204" pitchFamily="34" charset="0"/>
              <a:buChar char="•"/>
            </a:pPr>
            <a:r>
              <a:rPr lang="nl-BE" sz="2000" dirty="0">
                <a:solidFill>
                  <a:schemeClr val="tx1">
                    <a:lumMod val="65000"/>
                    <a:lumOff val="35000"/>
                  </a:schemeClr>
                </a:solidFill>
                <a:latin typeface="Tahoma" pitchFamily="34" charset="0"/>
                <a:cs typeface="Tahoma" pitchFamily="34" charset="0"/>
              </a:rPr>
              <a:t>Toggling Endorsement</a:t>
            </a:r>
          </a:p>
          <a:p>
            <a:endParaRPr lang="nl-BE" sz="2000" dirty="0">
              <a:solidFill>
                <a:schemeClr val="tx1">
                  <a:lumMod val="65000"/>
                  <a:lumOff val="35000"/>
                </a:schemeClr>
              </a:solidFill>
              <a:latin typeface="Tahoma" pitchFamily="34" charset="0"/>
              <a:cs typeface="Tahoma" pitchFamily="34" charset="0"/>
            </a:endParaRPr>
          </a:p>
          <a:p>
            <a:r>
              <a:rPr lang="nl-BE" sz="1600" dirty="0">
                <a:solidFill>
                  <a:srgbClr val="4905AD"/>
                </a:solidFill>
                <a:latin typeface="Tahoma" pitchFamily="34" charset="0"/>
                <a:cs typeface="Tahoma" pitchFamily="34" charset="0"/>
              </a:rPr>
              <a:t>Refer the Hands on Excercise File for TVA.</a:t>
            </a:r>
          </a:p>
        </p:txBody>
      </p:sp>
    </p:spTree>
    <p:extLst>
      <p:ext uri="{BB962C8B-B14F-4D97-AF65-F5344CB8AC3E}">
        <p14:creationId xmlns:p14="http://schemas.microsoft.com/office/powerpoint/2010/main" val="205699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vert="horz" lIns="91440" tIns="45720" rIns="91440" bIns="45720" rtlCol="0" anchor="b">
            <a:normAutofit/>
          </a:bodyPr>
          <a:lstStyle/>
          <a:p>
            <a:r>
              <a:rPr lang="en-US" dirty="0">
                <a:solidFill>
                  <a:schemeClr val="tx2">
                    <a:lumMod val="75000"/>
                  </a:schemeClr>
                </a:solidFill>
              </a:rPr>
              <a:t>C2P India</a:t>
            </a:r>
          </a:p>
        </p:txBody>
      </p:sp>
      <p:sp>
        <p:nvSpPr>
          <p:cNvPr id="5" name="Subtitle 4"/>
          <p:cNvSpPr>
            <a:spLocks noGrp="1"/>
          </p:cNvSpPr>
          <p:nvPr>
            <p:ph type="subTitle" idx="1"/>
          </p:nvPr>
        </p:nvSpPr>
        <p:spPr>
          <a:xfrm>
            <a:off x="539552" y="1867708"/>
            <a:ext cx="6480720" cy="2857436"/>
          </a:xfrm>
        </p:spPr>
        <p:txBody>
          <a:bodyPr>
            <a:normAutofit/>
          </a:bodyPr>
          <a:lstStyle/>
          <a:p>
            <a:r>
              <a:rPr lang="en-US" sz="2000" dirty="0"/>
              <a:t>QA Track – Day 10</a:t>
            </a:r>
          </a:p>
          <a:p>
            <a:r>
              <a:rPr lang="en-US" sz="2000" dirty="0"/>
              <a:t>Test Data Understanding &amp; Hands-On</a:t>
            </a:r>
          </a:p>
          <a:p>
            <a:endParaRPr lang="en-IN" dirty="0">
              <a:latin typeface="Helvetica"/>
              <a:cs typeface="Helvetica"/>
            </a:endParaRPr>
          </a:p>
        </p:txBody>
      </p:sp>
      <p:sp>
        <p:nvSpPr>
          <p:cNvPr id="2" name="AutoShape 2" descr="data:image/jpeg;base64,/9j/4AAQSkZJRgABAQAAAQABAAD/2wCEAAkGBxQSEhUUEhQUFRUUFRQUFRcUGBQVFBUVFRQYFxcVFBcYHCggGBonHBcVITEhJSkrLi8uFx8zODMsNygtLisBCgoKDg0OGxAQGiwkHyUtLSwsLSwsLywsLC8sLywsLCwsLCwsLCwsLCwvLCwsLCwsLCwsLCwsLCw0LCwsLCwsLP/AABEIAOQA3QMBIgACEQEDEQH/xAAcAAEAAgMBAQEAAAAAAAAAAAAABAUBAgYDBwj/xABAEAABAwIEAwYDBAgGAgMAAAABAAIRAyEEEjFBBVFhBhMicYGRMqGxYsHR4QcUIzNCUpLxU3KCorLwQ1QVFhf/xAAaAQACAwEBAAAAAAAAAAAAAAAAAgEDBAUG/8QALREAAgIBBAEDAgYCAwAAAAAAAAECEQMEEiExIhNBUQVhMpGx0fDxcaEjgcH/2gAMAwEAAhEDEQA/APuKIiACIiACIiACIiACIiAPi/6ZeCFmKZiGCRiG5XAD/wAtPe2stj+k81wLaJB8QI5SCPqv0nxLAfrVHL3lSnmu11MtDmidswIuJFx/EVyGJ/RXSe6XYrEu6vyOPvlH0V89Xklp/Til1X3r9OuOy7QY8GPVxy5nwuevddf75Pj67z9EPCO9xTq7hLcO20/4lSQD6NDvcdFf/wD5JR/9it7M/Bdh2X7P08DR7mmS6XF7nOjM5x3MdAB6Ll4sElK5HpfqH1jDPBKGF8vjprj3/Yt1w36XeNdxgu6aSH4kmmI/wxHeSeUEN/1ea7lcj2w7Cs4hVbUqV6rMjcrWtDC0CZJEiZO99gungcFkTn0jyORNxaifAF3X6IODd/je9cAWYdua/wDiPkMjyh59BzXUN/Q7Qm+JrRvDaYMdDFlecJ7DswVI/qtSr32bPmcR440puaIbl+/2W/Va2HpNY+X/ACzNi08t6cujr0UDgfEhiaDKwEZwbci0lp+YKnrkxakrRsaoIiKQCIiACIiACIiACIiACIiACIiACIiACwQsogCjo1K+GOR1N1ajPhfTg1GjYPZv5jkptLi1NwmKg6GnVn/ip6j1cdTbMvaI2kE+wuqGnBcSSX3/ALQ/fsR8Rxikxpcc8AT8FQeklsLlMVxmrVdOZzBeGsJaAOpGp6q27TY9lSjkY6SXNJEOFhe8jnC5rMAuJ9S1GWUlCMrX2/tmzTwiuWvzLfhnE6rHSXucNw4l0jpOi6b/AOVp5Q7xweVOo6/KWtIXD0caxus+y6PgnHaAZldVDTJjPLRGupsrPpuecfCUuPv/AGLqIRfKRZt4vTIJaKpjlRr+3wKq4jxPE1po4bD1WZhDq1Yd22mDYlonM50aQr/D4llQSx7Xjm0hw+S9V2qcl3+X8ZktL2IfB+HNw1FlFlwwRJ1JJkuPmST6qYiJ0klSFCIikAiIgAiIgAiIgAiIgAiIgAiIgAi88RXaxpc9wa0ak2C5biPad7h+xpvyT8RhrndQDcD2VGfUQwry7+B4Y3Lo6XE41lP4nX5C59lz3E+1jae4b0+J/wDSNFzuNxT3aGAeWp8yqhvDX1DDGOceg+pXFyfUsmV1Hhfbs1x08Y8stcR2tLzbMernQPRosvOjxUuN9+SzguxVQmaj2sHIS933BX+D7M0Wa5nn7Rj5CEqxyfL/ANkuSXRGoVRuAfOFcYZzDs32C3bg6Y0Y32WzmDYAeitUaK27MuwrDqxh/wBI/BRqvB6DtabfSW/RZqU37Oj3UZ/ftMgh3qFLa+COfk8KvZlmtJ76R5gz+B+a0B4hh/heMQ3+V13fPxbcytqnHalM/tKJjmJH5FTMHx2hUtnyk7P8Pz0PuiMkn4uiXfvya4DtvTJyYljqDxrMlv0zDfUR1XUUazXgOY4OadC0gg+RCo8dgadYRUYHDadR1BFwuXxPDq2Be12EqHK4mab7t0/i2IvrY9Vqhq5w/Hyvn3K3jUuj6OioOD9pW1CKdZvc1jYAmWPN/wB27fTQwfNX66GPJHIt0XaKZRcXTCIicgIiIAIiIAIiIAIiIAKv4zxZuHbJDnOPwsbcnz5Dr9VvxLiLaIuRmOgtMbmOQXJkl8l5kumfXksGs1ixeMe/0LsWLdy+jx4xxapUFNwvJHwzDZB069eqYUOLYDZJiBqohpBwEnw6O1tBIbEXLuivcPiRTY0NYYiDJ8Xr+C48o75bpM1J0qSNcJwQa1b/AGRp6ndWjGBohoAA2Fgt1qStMMUca8UVSk5djMmZYhalM2QbErVFq5K2SCViVhYKWwBVbjeDUqmrcp5tt8tCrErVKyUc/Tw+Jwt6T+8p7sN7eWo9CrBnFWYhtvDUbcsOpEXyndT1T8W4ax0OaMrp1bZK3xXsMuWV/FSSC0tzB0AjUQXa9CNQVa9neO18PU/V8WHOaAMlUCco0bmP8TeuoOtriMKQEGtLi0eF7SQbcxobbqz4iA5zXbZLcoJRp8jwpyg/59yZrc6aOuY4ESCCDuLhZXI8K4q2gXGq492cscmkuAk8hf5dF1wXd0+dZobkY8kHB0ERFeIEREAEREAFHx+IyMJETHhBtdSFxnHeNNdXyMdIaI3iQ4h0c7hZdXqPQx7vcsxQ3yoicSc+peobkZZGgnlZOHguytbc3HSRY35L3w9LvTIMQBrca7j3Xq3F5Jp0gGtEgkSDm3IXAjUrySfDNr48Uat4c4VZFM5Q0NbPPVx5CVZUcKZBdteOvVRHY57W+F0mLZhIJ6wrSgXFozgB0DNGk7xK0xUJO0VStKjZebl6ErUq1iHnKzKELBSWMYcVoskrCVgFqsrUlKSCtSVklakpWwMLze2Z6rclakpWMVuMokiI6WW+CbFFtO+Zgtm1Ldo5r1xT3gty5YOszPovDEuIIdcxsdPldUN7L+GWLyo8m8MGJc9riQ0MLHc5eDFuiteyuIrUmso1nMcymCxrhZ2VtmzzgCPxUXg3EmvdUbly1I13cACRJGsXUWrjAxuuggnyWmGp9BRcfcR497aZ9ARVXZrHitQaQZIseYsCJ9CD6q1Xocc98VL5MMlToIiJyAiIgDmeNY57qo7t5a2nmByn4nEQZ2MXEc59OfqcOZkcYl7Zc2P5hePVSeJYgU8TUZMHMXR/m8U/NbUagLp0/m8hMn2Xls2aU8rUu7ao6UYJRTRIwXD3904ggPeIEj4W/itMNwuqIBDRG8grc8Yz5RSMN5wLjaJXrh61V1VozeH+IQLgC99tlK9KVQV8fAvmuWS8JgA0y4yduQ/E9VMJQrUlbIxUVSKW7BK1JWStSobBGFo4rLitCkbJEoUWCUpIJWqFYJUNgYKwhXnKRsYySsIsEpbJMOUZ9EwRM8p18p3UheOInKcpgxY6pJJPgZOivGHfTf3jQ0OG5vI5EDUL3HCu9czMJpulxjRrgJyHpMwfJbnNku68awPopPBsa0O7ubuEgHmNY5pcSjvUX0NJva2QaOCqUK2J7qqQyqGiBq0hthP8JEwI2K6/geLL6YDjL2ABx3NrOPnB9QVyNfFAZj1JJPMmVedjHB7alQXlwbPPLOnSXFbtBqJSz7V1z/hfxlObGlC32dGiIu+Ygq/jHFBh2tJaXFzg0AWtuSeg+7zVguZ7S1CKoDh4cgg7Zszs3yDVl1mZ4cTkizFDdKjlsoqVHfrHhc57nsfsCXF2U/Z+i9KTg6k+c2Z8MaACQN3EnbZTcXSFRsT5KTwHwMAdaMzj7x9wXAhU3b7+TbLxRB4Tg3Q0NDiAIkggLo8FhckkmXHXkByCiO4sS2WM8g43PmBp7qRw3EueyXgAyR4Zi3mrNPDHF8O2LklJ9qiUSsItSVpbKQVqSskrzJSNjAlYWCiUkFaotSUrYAlYRakpRjJK0RYKVkmCVhYKxKSyQStUWClA83NN4325fkqruw2syoc3gMkAEmOasTUfngAZbXvI/JejXHNEHSeYtr1SNeSkiy+KNK3B+9qwZ7p4NQOgjceA8jffks8A4u/DCq19J2UVopgGA1k5XQI6ZupJ01VjWxJFFoaYJ8M8gNSOsR7qvfVaNfxWlZlgd4+H3+ZVtc/xHcNdIkaG4WVA4E4mgzMIPiif5Q85f9sKevR4574KXykzDJU2gub7cvApMggPL4ZOhsSQTtMe8LpFx/btpqmnRGwLy7qZDR/y+So1risMtw+G96o5/D133FRpaR8/JbYnGOD2MvD2yeZ3A+/+yrMfisTRp91VhzQQadTUti0TrEWg+hV7h6TsSQ6m1oFJrKcuN5y3NpjRed9JJS2e5v39WSMO7w842Gp6BXuFp5WAHWJPmdVHwWBFMS4yeegHkvVmLY4Oyua7J8UGYtN1fp8bgvLsqyS3PgiVuLtbXFHKbwC6bBzgSGxzgKwlcc/G03Uajy8Cs6r3rRuMhho9ld47iLiykKUB1cgAm4aIlxjcplkuyHEs3FQeE401qTahABdmsNLOI+5bYbCOaZNWo+1w6I8xAsqbgWFqPw7ctUs+LKGga5jd063Q5OwSVF3i65Y2QxzzIEN1g7r1KoncRe7D0XzDnVWNcRaRJB94XtxHGnve7zPa0NDnGm0ucSdBYHKOqXeg2lsStVU4Os5zn0w6oWlkte9rmOa7SJIE7FaM4g4YYkn9o2aXUvnKPxUbiaLglaKor4lzXMpF77MDnua0ve4nYQDA1utBi3gVADUc3unua57XNc1wabSQJ5pXImi6K1JVK91UUBW7wyGtdltlItY8z1W+L7xtPve8OYAOLYGSDtH3pbJotHLVV2NxpzMaC5oczO4taXOg6AQDHmtMPWcX5AahY5p8T2lrmuHUgSlbJosWVA6YIMGDGxGyyVU8GomXnO61V4ibOsLu6/gs4SsXPh9RzXhx8Fg0ibAWv5pWyaLIugjkfrt/3yUHiNbLLgYyiQeRUttZpJAIJFiNwvDEUCdIvqDyVc7Y8TzZi3Po0nOtmzTym0qLhzUqVWtjIx1RrM7t8zgBA5nZWmGoh1IUqjcuVwIII8QkH05FbcbGd9F9P/wO7yI8JIc1wAjW7fmtPowct8uuOCvfKtqO4psgADQAD2WyicKxZq0WVCMpcLjkQYMdJBUteng04pro574fIXKcfeW1nZhY5S08wGgH5yurVF2vw2agXAwWFsG5iSBpyvf8lk1+J5ML29rktwSUZ8nO4lrKjcrtCtezdUUjiGuPwuYR1BBg/RV9FtZt6jRkicw0/svDGtcG943eoAY3DQIH+4lefxyyRk017G2Si0X1OqXyXEkyddgdgNgsswRNOqylAL2tbckAAzm0GsSo2DdHqrvA0coM6uMnpsB7AI07c3bDJ4npSpBrAwfCGhvpEKnp8IeKTWZgHUnl1JwkwCZAdbqrolaErW0mUJkXDGtP7QUo+wXEk+osvPguFdRotY6JbmnLJF3E7jqpqFLXuTZSU+FPFCnTluZlUPNzEBxNra3UvF4V/eCrSIDoyuDpyuEyNLgqaSiWkTZHwxq37wMA2DC4+5MKC7hx77PI7skPI37wAgHy39FZkrCVkkPF4V2cVKZAcAWkOnK5vIxotXtqvY9r+7GZjmtylxuQRckaeimErCVkkCphHHD91bNkDd4kRvC2xVAuolgiS0C+kiFKJWCoAg1cI7wOYQHsblMyWuEXB31XrRNSfGGAR/CXEz6qRKJSSBhcO+m90ZSxznP3zAkactgtKmHqPLc+QBrg6WzmMbX0VgQtClYxpSoAHNvdasjOROosNpGw5T9Vu22Y87+uh+5U3F3uy+GZc4CRt1SOXkkMlw2XNYA6m31HLyR1doUGu8hwBu6G2GpJbJCxwzA16lZjKkU2uMxq4gXIHtqnUMs5bYr7EXBK2dt2cB7okiJcS3q2Bf3lWi0pMygAbCFuvV4YenjUfhHNk7k2FVdqHEYapljMcoAO8vE+sSrVV3H6TnUXZRmc0tcBpIDhm/2yl1F+lKu6YQ/ErOGZw+o3M6lWczP8THAOpukQZYd+oULh76jGNw7xE1nOL9R4ssDpeZ9FdHFQYjReVd7XAgjXfccivLPOqqzpemW2D4aKd3HM72A8h+K9qGLY+cjpymD+XMdVBONzta3m0Fx5nSB7E+oWMM0MNrfmtEZwjxFcFbi3yyyJWqxKBWWVmVqShKwlJQK0JWSVqFDZIWCUJWpSEhakoStUpIWChK1StkhJWCVgpbGo2Wj1kFJQBGFUElu41UfE0jqDyIkbj6hWDmNF7TChCpLhI0vH09ErUbsZWR6PfVcQ6s0ilLWt0zEQwA5ZsJgxvBVhw9j6Vem5ri4ue1r3PucjnAO9YlBiQBopPDy6pUYGtnxsLuQaHSZ9AVdjzOWRbXzYkoVF2dqiIvVnNCIiAOR7V8Ccf2tJ+Ul3iBFr6GdjP1CoqPD6zWOcSKgF/CQSI1018l9IrUw5padCIK+XYvhQfWqOJdTc1xY7IYksJbmnyC4f1DTYoPdXD/U2YMknwerOIMLWQdiAecOI+5TqGIm2qg0eF020zT8TgTINpaSL+exVhwrAkOk2DduZ29Fy5QuScGaVKl5Fq+q1oBcQJIF7XOgW8qv4hSFQgfyOB9VvRqZLE+EkDyn7lo3q6KdvFkxakrJK0KZsgI4oStCUpIK1JWSVqUtkmFgoViUrZIK1WVrKRsYFakrJK83O/D30SkmtSoBckDz6rLnJXwYcIO8fVa1GbckSXBK7IWLxgb8R6rNJ5qmllaS5zbDpJueQAj3WBhQ8tLxIF7b7b7KaWDYxtbYcksYxUee2S22+CI7guIdUDRUaMxgDWPQX0Xd8H4UKDYkuO7iIJMCT7+31puyHifUlv7sMDTzz5p/4j3XUrv8A07Tw2erXPsYc83e2wiIuoZwiIgAuI7U0BTqlxBh3iBAMciPOfqu3WlWmHAhwBB1BWbVadZ4bSzHk2Oz5jhcWXE+FwA0JU6ljC2+wueo3Cm9oOz1Vvio1AGTBBFx6xoqVlClTDmvxVNr+TjJB8oXnMmjyY5UuDessZIsa1QNOZptUl9+ZMH6Lbvg4QdxBXP0MQMR+zY4CqxxywfDUB1y89AfTqpmGL2gtqiCDbqOiqyRnHyGi4vhnR03SAoeG4m182IgkSdDG/RelExSE6kaf5v7rzpYdrZjdXbuEV7SXKwVGfULLgS0fEBqBzHlyXtmlF2RVGSsFCtZUEgrCLBKRskwVo98arFV8aCSTAH48gF6hvNRRJDpYoOc5sEFoBvvP/R7r3tYnY29o+8rHcBtxqTr5qNiHQRyj6f3SzddDRV9nvUxXJR6zgC3c1Bmd5AkN+QKguwdaq45TlZz6c1YUuHOLxL2tblFzc+EQ1jfS5J3UrHKrb5fQOS9jFXEQL38lEo1u8cIJB5Fe9bgNQvHd1QS4wNSPaLLruA8B7nxVC19TmNB5CFfp9BPLL/0SedRR79ncIWUyXCC4zpBgC0/M+qtURemxY1jgoL2OfKTk7YREVgoREQAREQBhzQQQbg2PkVwPbvgVPwuMjMcrHC+U65X9NY9fXv1G4jhBVpuYd9OhGhWfU4fUg679h8c9rPmfD+zNEQ4lzjYg5iLjcZYVziaTnlpe4Oy6S24tGoMn1XoYZLTYtsRuD1UariV5ieXbwzoqNkjEPa8ZHGASLja4MqO+q5pIOxhQv1ppMZhPLdRa7HuvTcCRYgmLbX9QP7Kq5T46Y1KJdjEr1o1ARAVVw+jUM548wHfeAplE5HGSIjbn1QnKMvIGk1wTStVgOm4Qq1srBK1KFeb6gG6VuhkgawC1fieS8qVEkajeyrK9GuXQMt+eZv1EexVaU5dDvai2y5xmcbNc0gc3bDy1KzUw4eIn6x8rqtoPDbF85dZsJ3P09l74fFtPwkFG5xdBSZatLoALpA0AaGgR5KJi8Z3d3QR019AvSliJ1VjwnBNq1QSJFMyT9rUN89/7rTiXrSUV7lcvBWXvCsCKbQT8TgJ6fZCnoi9TjxxxxUY9HNlJydsIiJyAiIgAiIgAiIgAiIgCvx3B6VV2ctGeILtyNgea53iXZKo+1OoGj7V/mIXZIsuXRYcr3SjyWRyziqTPnNfgX6k0PqjMXGA4AlgJ/m3HspeFIIkb3Nouu4rUg4FrgCDYg6Fc1xLhT6V6bHVG7BsFzfMb+i52s0UoK8fKNGLKnw+ytr1AFWYjFtb8RiehP0U+tgapE5D7tHvJsoFLs9X/AH1Sm5zRo1ha552sJXKjp8mWXMXX+DS8kYrsRVYxz2U5piXElzWN6zmNlT//AGn7B/q/JSOPjF1gGupVaVIfDTyPgxu4x4j9FTN4HU5O/oetHpxhxyV7my2wXFH13hjGS46DO2fTNAJ6Kwqnuv3re7Ol/Fba4lUeG7PVJBBeCLiGPkEbhdgOG169MU6tN7nAWqObkJH2pN/NK8ccnir/AOk/2J3OPJFw1cag2Vg10hVeG4HiaLsjmSNiHN091Y08LVaQO7e4nZsGOpMwB5qlYcsJbXF/kO5xkrsiY2sxh8QkO1GUkk7RA1XqexFQkOpvDAbw6Z9QN11HC+DhpD6gBeNBqG+u56q3Xa02guH/AC/kY8man4nOcP7NBv7w5j/3Qe+sq9wmFZSaGU2hrRsOZ1J5nqvZFvw6bFh/AqKZ5JS7YREV4gREQAREQAREQAREQAREQAREQAREQAREQAREQAREQAREQAREQAREQAREQAREQAREQB//2Q=="/>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IN">
              <a:solidFill>
                <a:prstClr val="black"/>
              </a:solidFill>
            </a:endParaRPr>
          </a:p>
        </p:txBody>
      </p:sp>
    </p:spTree>
    <p:extLst>
      <p:ext uri="{BB962C8B-B14F-4D97-AF65-F5344CB8AC3E}">
        <p14:creationId xmlns:p14="http://schemas.microsoft.com/office/powerpoint/2010/main" val="22369508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5809456" cy="785794"/>
          </a:xfrm>
        </p:spPr>
        <p:txBody>
          <a:bodyPr>
            <a:normAutofit/>
          </a:bodyPr>
          <a:lstStyle/>
          <a:p>
            <a:pPr lvl="0"/>
            <a:r>
              <a:rPr lang="en-US" sz="2200" dirty="0"/>
              <a:t>Agenda</a:t>
            </a:r>
            <a:endParaRPr lang="nl-BE" sz="2200" dirty="0"/>
          </a:p>
        </p:txBody>
      </p:sp>
      <p:graphicFrame>
        <p:nvGraphicFramePr>
          <p:cNvPr id="72" name="Diagram 71"/>
          <p:cNvGraphicFramePr/>
          <p:nvPr>
            <p:extLst>
              <p:ext uri="{D42A27DB-BD31-4B8C-83A1-F6EECF244321}">
                <p14:modId xmlns:p14="http://schemas.microsoft.com/office/powerpoint/2010/main" val="3871083252"/>
              </p:ext>
            </p:extLst>
          </p:nvPr>
        </p:nvGraphicFramePr>
        <p:xfrm>
          <a:off x="575556" y="1690930"/>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4185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5809456" cy="785794"/>
          </a:xfrm>
        </p:spPr>
        <p:txBody>
          <a:bodyPr>
            <a:normAutofit/>
          </a:bodyPr>
          <a:lstStyle/>
          <a:p>
            <a:pPr lvl="0"/>
            <a:r>
              <a:rPr lang="en-US" sz="2200" dirty="0"/>
              <a:t>Agenda</a:t>
            </a:r>
            <a:endParaRPr lang="nl-BE" sz="2200" dirty="0"/>
          </a:p>
        </p:txBody>
      </p:sp>
      <p:graphicFrame>
        <p:nvGraphicFramePr>
          <p:cNvPr id="72" name="Diagram 71"/>
          <p:cNvGraphicFramePr/>
          <p:nvPr>
            <p:extLst>
              <p:ext uri="{D42A27DB-BD31-4B8C-83A1-F6EECF244321}">
                <p14:modId xmlns:p14="http://schemas.microsoft.com/office/powerpoint/2010/main" val="3122929612"/>
              </p:ext>
            </p:extLst>
          </p:nvPr>
        </p:nvGraphicFramePr>
        <p:xfrm>
          <a:off x="575556" y="1690930"/>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4492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7681664" cy="785794"/>
          </a:xfrm>
        </p:spPr>
        <p:txBody>
          <a:bodyPr>
            <a:normAutofit/>
          </a:bodyPr>
          <a:lstStyle/>
          <a:p>
            <a:pPr lvl="0"/>
            <a:r>
              <a:rPr lang="nl-BE" sz="2200" dirty="0"/>
              <a:t>Payment Message Formats</a:t>
            </a:r>
          </a:p>
        </p:txBody>
      </p:sp>
      <p:pic>
        <p:nvPicPr>
          <p:cNvPr id="26" name="Picture 54" descr="message"/>
          <p:cNvPicPr>
            <a:picLocks noChangeAspect="1" noChangeArrowheads="1"/>
          </p:cNvPicPr>
          <p:nvPr/>
        </p:nvPicPr>
        <p:blipFill>
          <a:blip r:embed="rId2" cstate="print"/>
          <a:srcRect/>
          <a:stretch>
            <a:fillRect/>
          </a:stretch>
        </p:blipFill>
        <p:spPr bwMode="auto">
          <a:xfrm>
            <a:off x="2758430" y="1913346"/>
            <a:ext cx="453067" cy="357190"/>
          </a:xfrm>
          <a:prstGeom prst="rect">
            <a:avLst/>
          </a:prstGeom>
          <a:noFill/>
          <a:ln w="9525">
            <a:noFill/>
            <a:miter lim="800000"/>
            <a:headEnd/>
            <a:tailEnd/>
          </a:ln>
        </p:spPr>
      </p:pic>
      <p:pic>
        <p:nvPicPr>
          <p:cNvPr id="28" name="Picture 19" descr="swift"/>
          <p:cNvPicPr>
            <a:picLocks noChangeAspect="1" noChangeArrowheads="1"/>
          </p:cNvPicPr>
          <p:nvPr/>
        </p:nvPicPr>
        <p:blipFill>
          <a:blip r:embed="rId3" cstate="print"/>
          <a:srcRect/>
          <a:stretch>
            <a:fillRect/>
          </a:stretch>
        </p:blipFill>
        <p:spPr bwMode="auto">
          <a:xfrm>
            <a:off x="886641" y="1749350"/>
            <a:ext cx="517007" cy="521186"/>
          </a:xfrm>
          <a:prstGeom prst="rect">
            <a:avLst/>
          </a:prstGeom>
          <a:noFill/>
          <a:ln w="9525">
            <a:noFill/>
            <a:miter lim="800000"/>
            <a:headEnd/>
            <a:tailEnd/>
          </a:ln>
        </p:spPr>
      </p:pic>
      <p:sp>
        <p:nvSpPr>
          <p:cNvPr id="30" name="Line 25"/>
          <p:cNvSpPr>
            <a:spLocks noChangeShapeType="1"/>
          </p:cNvSpPr>
          <p:nvPr/>
        </p:nvSpPr>
        <p:spPr bwMode="auto">
          <a:xfrm flipV="1">
            <a:off x="2197540" y="2509594"/>
            <a:ext cx="5229820"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a:p>
        </p:txBody>
      </p:sp>
      <p:sp>
        <p:nvSpPr>
          <p:cNvPr id="4" name="TextBox 3"/>
          <p:cNvSpPr txBox="1"/>
          <p:nvPr/>
        </p:nvSpPr>
        <p:spPr>
          <a:xfrm>
            <a:off x="592909" y="4102040"/>
            <a:ext cx="8390230" cy="1631216"/>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t>The incoming file from the payment governing body towards bank can be of different types:-</a:t>
            </a:r>
          </a:p>
          <a:p>
            <a:pPr marL="800100" lvl="1" indent="-342900" algn="just">
              <a:buFont typeface="Arial" panose="020B0604020202020204" pitchFamily="34" charset="0"/>
              <a:buChar char="•"/>
            </a:pPr>
            <a:r>
              <a:rPr lang="en-US" sz="2000" dirty="0"/>
              <a:t>MT Swift Format (*.txt)</a:t>
            </a:r>
          </a:p>
          <a:p>
            <a:pPr marL="800100" lvl="1" indent="-342900" algn="just">
              <a:buFont typeface="Arial" panose="020B0604020202020204" pitchFamily="34" charset="0"/>
              <a:buChar char="•"/>
            </a:pPr>
            <a:r>
              <a:rPr lang="en-US" sz="2000" dirty="0"/>
              <a:t>ISO - 20022 Format (*.xml)</a:t>
            </a:r>
          </a:p>
          <a:p>
            <a:pPr marL="800100" lvl="1" indent="-342900" algn="just">
              <a:buFont typeface="Arial" panose="020B0604020202020204" pitchFamily="34" charset="0"/>
              <a:buChar char="•"/>
            </a:pPr>
            <a:r>
              <a:rPr lang="en-US" sz="2000" dirty="0"/>
              <a:t>Proprietary Format (*.tsv)</a:t>
            </a:r>
          </a:p>
        </p:txBody>
      </p:sp>
      <p:pic>
        <p:nvPicPr>
          <p:cNvPr id="4098" name="Picture 2" descr="C:\Users\adityaa\AppData\Local\Microsoft\Windows\Temporary Internet Files\Content.IE5\8TUX1WFL\MC90043692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328" y="2041944"/>
            <a:ext cx="864096" cy="86409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7584123" y="3004310"/>
            <a:ext cx="744506" cy="307777"/>
          </a:xfrm>
          <a:prstGeom prst="rect">
            <a:avLst/>
          </a:prstGeom>
          <a:noFill/>
        </p:spPr>
        <p:txBody>
          <a:bodyPr wrap="square" rtlCol="0">
            <a:spAutoFit/>
          </a:bodyPr>
          <a:lstStyle/>
          <a:p>
            <a:pPr algn="ctr"/>
            <a:r>
              <a:rPr lang="nl-BE" sz="1400" i="0" dirty="0">
                <a:latin typeface="+mn-lt"/>
              </a:rPr>
              <a:t>TVA</a:t>
            </a:r>
          </a:p>
        </p:txBody>
      </p:sp>
      <p:sp>
        <p:nvSpPr>
          <p:cNvPr id="37" name="TextBox 36"/>
          <p:cNvSpPr txBox="1"/>
          <p:nvPr/>
        </p:nvSpPr>
        <p:spPr>
          <a:xfrm>
            <a:off x="2123728" y="1605568"/>
            <a:ext cx="1944215" cy="307777"/>
          </a:xfrm>
          <a:prstGeom prst="rect">
            <a:avLst/>
          </a:prstGeom>
          <a:noFill/>
        </p:spPr>
        <p:txBody>
          <a:bodyPr wrap="square" rtlCol="0">
            <a:spAutoFit/>
          </a:bodyPr>
          <a:lstStyle/>
          <a:p>
            <a:pPr algn="ctr"/>
            <a:r>
              <a:rPr lang="nl-BE" sz="1400" b="1" i="0" dirty="0">
                <a:latin typeface="+mn-lt"/>
              </a:rPr>
              <a:t>MT Format</a:t>
            </a:r>
            <a:r>
              <a:rPr lang="nl-BE" sz="1400" i="0" dirty="0">
                <a:latin typeface="+mn-lt"/>
              </a:rPr>
              <a:t> (*.txt)</a:t>
            </a:r>
          </a:p>
        </p:txBody>
      </p:sp>
      <p:pic>
        <p:nvPicPr>
          <p:cNvPr id="14" name="Picture 54" descr="message"/>
          <p:cNvPicPr>
            <a:picLocks noChangeAspect="1" noChangeArrowheads="1"/>
          </p:cNvPicPr>
          <p:nvPr/>
        </p:nvPicPr>
        <p:blipFill>
          <a:blip r:embed="rId2" cstate="print"/>
          <a:srcRect/>
          <a:stretch>
            <a:fillRect/>
          </a:stretch>
        </p:blipFill>
        <p:spPr bwMode="auto">
          <a:xfrm>
            <a:off x="6314109" y="1913346"/>
            <a:ext cx="453067" cy="357190"/>
          </a:xfrm>
          <a:prstGeom prst="rect">
            <a:avLst/>
          </a:prstGeom>
          <a:noFill/>
          <a:ln w="9525">
            <a:noFill/>
            <a:miter lim="800000"/>
            <a:headEnd/>
            <a:tailEnd/>
          </a:ln>
        </p:spPr>
      </p:pic>
      <p:sp>
        <p:nvSpPr>
          <p:cNvPr id="17" name="TextBox 16"/>
          <p:cNvSpPr txBox="1"/>
          <p:nvPr/>
        </p:nvSpPr>
        <p:spPr>
          <a:xfrm>
            <a:off x="5796136" y="1605568"/>
            <a:ext cx="1728192" cy="307777"/>
          </a:xfrm>
          <a:prstGeom prst="rect">
            <a:avLst/>
          </a:prstGeom>
          <a:noFill/>
        </p:spPr>
        <p:txBody>
          <a:bodyPr wrap="square" rtlCol="0">
            <a:spAutoFit/>
          </a:bodyPr>
          <a:lstStyle/>
          <a:p>
            <a:pPr algn="ctr"/>
            <a:r>
              <a:rPr lang="nl-BE" sz="1400" b="1" i="0" dirty="0">
                <a:latin typeface="+mn-lt"/>
              </a:rPr>
              <a:t>ISO Format </a:t>
            </a:r>
            <a:r>
              <a:rPr lang="nl-BE" sz="1400" i="0" dirty="0">
                <a:latin typeface="+mn-lt"/>
              </a:rPr>
              <a:t>(*.xml)</a:t>
            </a:r>
          </a:p>
        </p:txBody>
      </p:sp>
      <p:pic>
        <p:nvPicPr>
          <p:cNvPr id="18" name="Picture 54" descr="message"/>
          <p:cNvPicPr>
            <a:picLocks noChangeAspect="1" noChangeArrowheads="1"/>
          </p:cNvPicPr>
          <p:nvPr/>
        </p:nvPicPr>
        <p:blipFill>
          <a:blip r:embed="rId2" cstate="print"/>
          <a:srcRect/>
          <a:stretch>
            <a:fillRect/>
          </a:stretch>
        </p:blipFill>
        <p:spPr bwMode="auto">
          <a:xfrm>
            <a:off x="4585917" y="3133492"/>
            <a:ext cx="453067" cy="357190"/>
          </a:xfrm>
          <a:prstGeom prst="rect">
            <a:avLst/>
          </a:prstGeom>
          <a:noFill/>
          <a:ln w="9525">
            <a:noFill/>
            <a:miter lim="800000"/>
            <a:headEnd/>
            <a:tailEnd/>
          </a:ln>
        </p:spPr>
      </p:pic>
      <p:sp>
        <p:nvSpPr>
          <p:cNvPr id="19" name="TextBox 18"/>
          <p:cNvSpPr txBox="1"/>
          <p:nvPr/>
        </p:nvSpPr>
        <p:spPr>
          <a:xfrm>
            <a:off x="4067944" y="2825714"/>
            <a:ext cx="1728192" cy="307777"/>
          </a:xfrm>
          <a:prstGeom prst="rect">
            <a:avLst/>
          </a:prstGeom>
          <a:noFill/>
        </p:spPr>
        <p:txBody>
          <a:bodyPr wrap="square" rtlCol="0">
            <a:spAutoFit/>
          </a:bodyPr>
          <a:lstStyle/>
          <a:p>
            <a:pPr algn="ctr"/>
            <a:r>
              <a:rPr lang="nl-BE" sz="1400" b="1" i="0" dirty="0">
                <a:latin typeface="+mn-lt"/>
              </a:rPr>
              <a:t>TSV Format </a:t>
            </a:r>
            <a:r>
              <a:rPr lang="nl-BE" sz="1400" i="0" dirty="0">
                <a:latin typeface="+mn-lt"/>
              </a:rPr>
              <a:t>(*.tsv)</a:t>
            </a:r>
          </a:p>
        </p:txBody>
      </p:sp>
      <p:sp>
        <p:nvSpPr>
          <p:cNvPr id="3" name="Cloud 2"/>
          <p:cNvSpPr/>
          <p:nvPr/>
        </p:nvSpPr>
        <p:spPr bwMode="auto">
          <a:xfrm>
            <a:off x="611560" y="2473991"/>
            <a:ext cx="1152127" cy="838096"/>
          </a:xfrm>
          <a:prstGeom prst="cloud">
            <a:avLst/>
          </a:prstGeom>
          <a:solidFill>
            <a:schemeClr val="accent1">
              <a:lumMod val="20000"/>
              <a:lumOff val="80000"/>
            </a:schemeClr>
          </a:solidFill>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marL="342900" indent="-342900" algn="ctr"/>
            <a:r>
              <a:rPr lang="en-US" sz="1200" b="1" dirty="0">
                <a:latin typeface="Tahoma" pitchFamily="34" charset="0"/>
                <a:cs typeface="Tahoma" pitchFamily="34" charset="0"/>
              </a:rPr>
              <a:t>Proprietary</a:t>
            </a:r>
          </a:p>
          <a:p>
            <a:pPr marL="342900" indent="-342900" algn="ctr"/>
            <a:r>
              <a:rPr lang="en-US" sz="1200" b="1" dirty="0">
                <a:latin typeface="Tahoma" pitchFamily="34" charset="0"/>
                <a:cs typeface="Tahoma" pitchFamily="34" charset="0"/>
              </a:rPr>
              <a:t>Gateway</a:t>
            </a:r>
          </a:p>
        </p:txBody>
      </p:sp>
    </p:spTree>
    <p:extLst>
      <p:ext uri="{BB962C8B-B14F-4D97-AF65-F5344CB8AC3E}">
        <p14:creationId xmlns:p14="http://schemas.microsoft.com/office/powerpoint/2010/main" val="63083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7" grpId="0"/>
      <p:bldP spid="19"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7681664" cy="785794"/>
          </a:xfrm>
        </p:spPr>
        <p:txBody>
          <a:bodyPr>
            <a:normAutofit/>
          </a:bodyPr>
          <a:lstStyle/>
          <a:p>
            <a:pPr lvl="0"/>
            <a:r>
              <a:rPr lang="nl-BE" sz="2200" dirty="0"/>
              <a:t>SWIFT &amp; SWIFT Formats</a:t>
            </a:r>
          </a:p>
        </p:txBody>
      </p:sp>
      <p:sp>
        <p:nvSpPr>
          <p:cNvPr id="2" name="Rectangle 1"/>
          <p:cNvSpPr/>
          <p:nvPr/>
        </p:nvSpPr>
        <p:spPr>
          <a:xfrm>
            <a:off x="251520" y="1124744"/>
            <a:ext cx="8748972" cy="5355312"/>
          </a:xfrm>
          <a:prstGeom prst="rect">
            <a:avLst/>
          </a:prstGeom>
        </p:spPr>
        <p:txBody>
          <a:bodyPr wrap="square">
            <a:spAutoFit/>
          </a:bodyPr>
          <a:lstStyle/>
          <a:p>
            <a:pPr marL="342900" lvl="1" indent="-342900">
              <a:lnSpc>
                <a:spcPct val="90000"/>
              </a:lnSpc>
              <a:buFont typeface="Wingdings" pitchFamily="2" charset="2"/>
              <a:buChar char="§"/>
            </a:pPr>
            <a:r>
              <a:rPr lang="en-US" sz="2800" dirty="0"/>
              <a:t>SWIFT stands for </a:t>
            </a:r>
            <a:r>
              <a:rPr lang="en-US" sz="2800" b="1" dirty="0"/>
              <a:t>Society for Worldwide </a:t>
            </a:r>
            <a:r>
              <a:rPr lang="en-US" sz="2800" b="1" dirty="0" err="1"/>
              <a:t>InterBank</a:t>
            </a:r>
            <a:r>
              <a:rPr lang="en-US" sz="2800" b="1" dirty="0"/>
              <a:t> Financial Telecommunications</a:t>
            </a:r>
            <a:r>
              <a:rPr lang="en-US" sz="2800" dirty="0"/>
              <a:t>.</a:t>
            </a:r>
          </a:p>
          <a:p>
            <a:pPr marL="342900" lvl="1" indent="-342900">
              <a:lnSpc>
                <a:spcPct val="90000"/>
              </a:lnSpc>
              <a:buFont typeface="Wingdings" pitchFamily="2" charset="2"/>
              <a:buChar char="§"/>
            </a:pPr>
            <a:r>
              <a:rPr lang="en-US" sz="2800" dirty="0"/>
              <a:t>An automated payment system used to transfer funds between different countries.</a:t>
            </a:r>
          </a:p>
          <a:p>
            <a:pPr marL="342900" lvl="1" indent="-342900">
              <a:lnSpc>
                <a:spcPct val="90000"/>
              </a:lnSpc>
              <a:buFont typeface="Wingdings" pitchFamily="2" charset="2"/>
              <a:buChar char="§"/>
            </a:pPr>
            <a:r>
              <a:rPr lang="en-US" sz="2800" dirty="0"/>
              <a:t>SWIFT is</a:t>
            </a:r>
          </a:p>
          <a:p>
            <a:pPr marL="742950" lvl="2" indent="-342900">
              <a:lnSpc>
                <a:spcPct val="90000"/>
              </a:lnSpc>
              <a:buFont typeface="Arial" panose="020B0604020202020204" pitchFamily="34" charset="0"/>
              <a:buChar char="•"/>
            </a:pPr>
            <a:r>
              <a:rPr lang="en-US" sz="2400" dirty="0"/>
              <a:t>A cooperative organization created and owned by banks which operates a network to facilitate the exchange of payment and other financial messages between financial institutions throughout the world.</a:t>
            </a:r>
          </a:p>
          <a:p>
            <a:pPr marL="742950" lvl="2" indent="-342900">
              <a:lnSpc>
                <a:spcPct val="90000"/>
              </a:lnSpc>
              <a:buFont typeface="Arial" panose="020B0604020202020204" pitchFamily="34" charset="0"/>
              <a:buChar char="•"/>
            </a:pPr>
            <a:r>
              <a:rPr lang="en-US" sz="2400" dirty="0"/>
              <a:t>A messaging network. Note that SWIFT does NOT move any money.</a:t>
            </a:r>
          </a:p>
          <a:p>
            <a:pPr marL="742950" lvl="2" indent="-342900">
              <a:lnSpc>
                <a:spcPct val="90000"/>
              </a:lnSpc>
              <a:buFont typeface="Arial" panose="020B0604020202020204" pitchFamily="34" charset="0"/>
              <a:buChar char="•"/>
            </a:pPr>
            <a:r>
              <a:rPr lang="en-US" sz="2400" dirty="0"/>
              <a:t>The most widely used Financial Network on the planet</a:t>
            </a:r>
          </a:p>
          <a:p>
            <a:pPr marL="342900" lvl="1" indent="-342900">
              <a:lnSpc>
                <a:spcPct val="90000"/>
              </a:lnSpc>
              <a:buFont typeface="Wingdings" pitchFamily="2" charset="2"/>
              <a:buChar char="§"/>
            </a:pPr>
            <a:r>
              <a:rPr lang="en-US" sz="2800" dirty="0"/>
              <a:t>Two different message standards</a:t>
            </a:r>
          </a:p>
          <a:p>
            <a:pPr marL="800100" lvl="3" indent="-342900">
              <a:lnSpc>
                <a:spcPct val="90000"/>
              </a:lnSpc>
            </a:pPr>
            <a:r>
              <a:rPr lang="en-US" sz="2200" dirty="0"/>
              <a:t>MT (Text Format)</a:t>
            </a:r>
          </a:p>
          <a:p>
            <a:pPr marL="800100" lvl="3" indent="-342900">
              <a:lnSpc>
                <a:spcPct val="90000"/>
              </a:lnSpc>
            </a:pPr>
            <a:r>
              <a:rPr lang="en-US" sz="2200" dirty="0"/>
              <a:t>MX (XML Format)</a:t>
            </a:r>
          </a:p>
        </p:txBody>
      </p:sp>
    </p:spTree>
    <p:extLst>
      <p:ext uri="{BB962C8B-B14F-4D97-AF65-F5344CB8AC3E}">
        <p14:creationId xmlns:p14="http://schemas.microsoft.com/office/powerpoint/2010/main" val="3383292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graphicFrame>
        <p:nvGraphicFramePr>
          <p:cNvPr id="4" name="Diagram 3"/>
          <p:cNvGraphicFramePr/>
          <p:nvPr>
            <p:extLst>
              <p:ext uri="{D42A27DB-BD31-4B8C-83A1-F6EECF244321}">
                <p14:modId xmlns:p14="http://schemas.microsoft.com/office/powerpoint/2010/main" val="4226450268"/>
              </p:ext>
            </p:extLst>
          </p:nvPr>
        </p:nvGraphicFramePr>
        <p:xfrm>
          <a:off x="571178" y="620688"/>
          <a:ext cx="7601222"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93548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7681664" cy="785794"/>
          </a:xfrm>
        </p:spPr>
        <p:txBody>
          <a:bodyPr>
            <a:normAutofit/>
          </a:bodyPr>
          <a:lstStyle/>
          <a:p>
            <a:pPr lvl="0"/>
            <a:r>
              <a:rPr lang="en-US" sz="2200" dirty="0"/>
              <a:t>SWIFT MT – Header Block Information</a:t>
            </a:r>
            <a:endParaRPr lang="nl-BE" sz="2200" dirty="0"/>
          </a:p>
        </p:txBody>
      </p:sp>
      <p:graphicFrame>
        <p:nvGraphicFramePr>
          <p:cNvPr id="7" name="Object 6"/>
          <p:cNvGraphicFramePr>
            <a:graphicFrameLocks noChangeAspect="1"/>
          </p:cNvGraphicFramePr>
          <p:nvPr>
            <p:extLst>
              <p:ext uri="{D42A27DB-BD31-4B8C-83A1-F6EECF244321}">
                <p14:modId xmlns:p14="http://schemas.microsoft.com/office/powerpoint/2010/main" val="1479393201"/>
              </p:ext>
            </p:extLst>
          </p:nvPr>
        </p:nvGraphicFramePr>
        <p:xfrm>
          <a:off x="7498992" y="5337212"/>
          <a:ext cx="1382636" cy="1166599"/>
        </p:xfrm>
        <a:graphic>
          <a:graphicData uri="http://schemas.openxmlformats.org/presentationml/2006/ole">
            <mc:AlternateContent xmlns:mc="http://schemas.openxmlformats.org/markup-compatibility/2006">
              <mc:Choice xmlns:v="urn:schemas-microsoft-com:vml" Requires="v">
                <p:oleObj spid="_x0000_s1049" name="Document" showAsIcon="1" r:id="rId3" imgW="914400" imgH="771480" progId="Word.Document.12">
                  <p:embed/>
                </p:oleObj>
              </mc:Choice>
              <mc:Fallback>
                <p:oleObj name="Document" showAsIcon="1" r:id="rId3" imgW="914400" imgH="771480" progId="Word.Document.12">
                  <p:embed/>
                  <p:pic>
                    <p:nvPicPr>
                      <p:cNvPr id="0" name=""/>
                      <p:cNvPicPr/>
                      <p:nvPr/>
                    </p:nvPicPr>
                    <p:blipFill>
                      <a:blip r:embed="rId4"/>
                      <a:stretch>
                        <a:fillRect/>
                      </a:stretch>
                    </p:blipFill>
                    <p:spPr>
                      <a:xfrm>
                        <a:off x="7498992" y="5337212"/>
                        <a:ext cx="1382636" cy="1166599"/>
                      </a:xfrm>
                      <a:prstGeom prst="rect">
                        <a:avLst/>
                      </a:prstGeom>
                    </p:spPr>
                  </p:pic>
                </p:oleObj>
              </mc:Fallback>
            </mc:AlternateContent>
          </a:graphicData>
        </a:graphic>
      </p:graphicFrame>
      <p:graphicFrame>
        <p:nvGraphicFramePr>
          <p:cNvPr id="10" name="Diagram 9"/>
          <p:cNvGraphicFramePr/>
          <p:nvPr>
            <p:extLst>
              <p:ext uri="{D42A27DB-BD31-4B8C-83A1-F6EECF244321}">
                <p14:modId xmlns:p14="http://schemas.microsoft.com/office/powerpoint/2010/main" val="1680008177"/>
              </p:ext>
            </p:extLst>
          </p:nvPr>
        </p:nvGraphicFramePr>
        <p:xfrm>
          <a:off x="287524" y="1657831"/>
          <a:ext cx="8604956" cy="31393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Rectangle 10"/>
          <p:cNvSpPr/>
          <p:nvPr/>
        </p:nvSpPr>
        <p:spPr>
          <a:xfrm>
            <a:off x="287524" y="1041626"/>
            <a:ext cx="8604956" cy="523220"/>
          </a:xfrm>
          <a:prstGeom prst="rect">
            <a:avLst/>
          </a:prstGeom>
        </p:spPr>
        <p:txBody>
          <a:bodyPr wrap="square">
            <a:spAutoFit/>
          </a:bodyPr>
          <a:lstStyle/>
          <a:p>
            <a:pPr lvl="0"/>
            <a:r>
              <a:rPr lang="en-US" sz="2800" dirty="0"/>
              <a:t>Any SWIFT MT message is confined in 5 different Blocks. </a:t>
            </a:r>
          </a:p>
        </p:txBody>
      </p:sp>
    </p:spTree>
    <p:extLst>
      <p:ext uri="{BB962C8B-B14F-4D97-AF65-F5344CB8AC3E}">
        <p14:creationId xmlns:p14="http://schemas.microsoft.com/office/powerpoint/2010/main" val="291470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Sample SWIFT MT </a:t>
            </a:r>
            <a:r>
              <a:rPr lang="nl-BE" b="0" dirty="0"/>
              <a:t>Message</a:t>
            </a:r>
            <a:endParaRPr lang="en-US" b="0" dirty="0"/>
          </a:p>
        </p:txBody>
      </p:sp>
      <p:sp>
        <p:nvSpPr>
          <p:cNvPr id="3" name="Content Placeholder 2"/>
          <p:cNvSpPr>
            <a:spLocks noGrp="1"/>
          </p:cNvSpPr>
          <p:nvPr>
            <p:ph idx="1"/>
          </p:nvPr>
        </p:nvSpPr>
        <p:spPr>
          <a:xfrm>
            <a:off x="633465" y="1124744"/>
            <a:ext cx="8208912" cy="5304082"/>
          </a:xfrm>
        </p:spPr>
        <p:txBody>
          <a:bodyPr/>
          <a:lstStyle/>
          <a:p>
            <a:pPr marL="457200" lvl="1" indent="0">
              <a:lnSpc>
                <a:spcPct val="90000"/>
              </a:lnSpc>
              <a:buNone/>
            </a:pPr>
            <a:endParaRPr lang="en-US" dirty="0"/>
          </a:p>
          <a:p>
            <a:pPr lvl="1">
              <a:lnSpc>
                <a:spcPct val="90000"/>
              </a:lnSpc>
            </a:pPr>
            <a:endParaRPr lang="en-US" sz="2000" dirty="0"/>
          </a:p>
          <a:p>
            <a:pPr lvl="1">
              <a:lnSpc>
                <a:spcPct val="90000"/>
              </a:lnSpc>
            </a:pPr>
            <a:endParaRPr lang="en-US" dirty="0"/>
          </a:p>
          <a:p>
            <a:pPr lvl="1">
              <a:lnSpc>
                <a:spcPct val="90000"/>
              </a:lnSpc>
              <a:buNone/>
            </a:pPr>
            <a:endParaRPr lang="en-US" sz="2000" dirty="0"/>
          </a:p>
        </p:txBody>
      </p:sp>
      <p:sp>
        <p:nvSpPr>
          <p:cNvPr id="5" name="Rectangle 4"/>
          <p:cNvSpPr/>
          <p:nvPr/>
        </p:nvSpPr>
        <p:spPr>
          <a:xfrm>
            <a:off x="575556" y="908720"/>
            <a:ext cx="7540831" cy="5909310"/>
          </a:xfrm>
          <a:prstGeom prst="rect">
            <a:avLst/>
          </a:prstGeom>
        </p:spPr>
        <p:txBody>
          <a:bodyPr wrap="square">
            <a:spAutoFit/>
          </a:bodyPr>
          <a:lstStyle/>
          <a:p>
            <a:r>
              <a:rPr lang="en-US" dirty="0"/>
              <a:t>{1:F01XCTABEBBAXXX1822765812}</a:t>
            </a:r>
          </a:p>
          <a:p>
            <a:r>
              <a:rPr lang="en-US" dirty="0"/>
              <a:t>{2:O1031235141209BARCGB22KTRD18850565201412091235N}</a:t>
            </a:r>
            <a:endParaRPr lang="en-US" b="0" dirty="0"/>
          </a:p>
          <a:p>
            <a:pPr algn="l"/>
            <a:r>
              <a:rPr lang="en-US" b="0" dirty="0"/>
              <a:t>{3:{113:URGT}}</a:t>
            </a:r>
          </a:p>
          <a:p>
            <a:pPr algn="l"/>
            <a:r>
              <a:rPr lang="en-US" b="0" dirty="0"/>
              <a:t>{4:</a:t>
            </a:r>
          </a:p>
          <a:p>
            <a:r>
              <a:rPr lang="en-US" dirty="0"/>
              <a:t>:20:UniqueRefa</a:t>
            </a:r>
          </a:p>
          <a:p>
            <a:r>
              <a:rPr lang="en-US" dirty="0"/>
              <a:t>:23B:CRED</a:t>
            </a:r>
          </a:p>
          <a:p>
            <a:r>
              <a:rPr lang="en-US" dirty="0"/>
              <a:t>:32A:141219EUR50,00</a:t>
            </a:r>
          </a:p>
          <a:p>
            <a:r>
              <a:rPr lang="en-US" dirty="0"/>
              <a:t>:33B:EUR50,00</a:t>
            </a:r>
          </a:p>
          <a:p>
            <a:r>
              <a:rPr lang="en-US" dirty="0"/>
              <a:t>:50F:/1234567</a:t>
            </a:r>
          </a:p>
          <a:p>
            <a:r>
              <a:rPr lang="en-US" dirty="0"/>
              <a:t>1/</a:t>
            </a:r>
            <a:r>
              <a:rPr lang="en-US" dirty="0" err="1"/>
              <a:t>Mr</a:t>
            </a:r>
            <a:r>
              <a:rPr lang="en-US" dirty="0"/>
              <a:t> Edward</a:t>
            </a:r>
          </a:p>
          <a:p>
            <a:r>
              <a:rPr lang="en-US" dirty="0"/>
              <a:t>2/RUE JOSEPH II, 19</a:t>
            </a:r>
          </a:p>
          <a:p>
            <a:r>
              <a:rPr lang="en-US" dirty="0"/>
              <a:t>3/CH/1044/Geneva</a:t>
            </a:r>
          </a:p>
          <a:p>
            <a:r>
              <a:rPr lang="en-US" dirty="0"/>
              <a:t>:57:XCTABEBB</a:t>
            </a:r>
          </a:p>
          <a:p>
            <a:r>
              <a:rPr lang="en-US" dirty="0"/>
              <a:t>:59:/321567</a:t>
            </a:r>
          </a:p>
          <a:p>
            <a:r>
              <a:rPr lang="en-US" dirty="0" err="1"/>
              <a:t>Mrs</a:t>
            </a:r>
            <a:r>
              <a:rPr lang="en-US" dirty="0"/>
              <a:t> Elaine</a:t>
            </a:r>
          </a:p>
          <a:p>
            <a:r>
              <a:rPr lang="en-US" dirty="0"/>
              <a:t>555, S. FLOWER STREET</a:t>
            </a:r>
          </a:p>
          <a:p>
            <a:r>
              <a:rPr lang="en-US" dirty="0"/>
              <a:t>BE/Brussels/3006</a:t>
            </a:r>
          </a:p>
          <a:p>
            <a:r>
              <a:rPr lang="en-US" dirty="0"/>
              <a:t>:71A:SHA</a:t>
            </a:r>
            <a:endParaRPr lang="en-US" b="0" dirty="0"/>
          </a:p>
          <a:p>
            <a:pPr algn="l"/>
            <a:r>
              <a:rPr lang="en-US" dirty="0"/>
              <a:t>-}</a:t>
            </a:r>
            <a:endParaRPr lang="en-US" b="0" dirty="0"/>
          </a:p>
          <a:p>
            <a:pPr algn="l"/>
            <a:r>
              <a:rPr lang="en-US" dirty="0"/>
              <a:t>{5:{PDE:100510WDCMESESDXXX0987654321}{PDM:100510XCTABEBBAXXX1234567890}}</a:t>
            </a:r>
          </a:p>
        </p:txBody>
      </p:sp>
      <p:sp>
        <p:nvSpPr>
          <p:cNvPr id="6" name="TextBox 5"/>
          <p:cNvSpPr txBox="1"/>
          <p:nvPr/>
        </p:nvSpPr>
        <p:spPr>
          <a:xfrm>
            <a:off x="4135885" y="971436"/>
            <a:ext cx="2500814" cy="369332"/>
          </a:xfrm>
          <a:prstGeom prst="rect">
            <a:avLst/>
          </a:prstGeom>
          <a:noFill/>
        </p:spPr>
        <p:txBody>
          <a:bodyPr wrap="square" rtlCol="0">
            <a:spAutoFit/>
          </a:bodyPr>
          <a:lstStyle/>
          <a:p>
            <a:r>
              <a:rPr lang="nl-BE" b="1" dirty="0">
                <a:solidFill>
                  <a:schemeClr val="tx2">
                    <a:lumMod val="50000"/>
                  </a:schemeClr>
                </a:solidFill>
              </a:rPr>
              <a:t>Basic Header Block</a:t>
            </a:r>
            <a:endParaRPr lang="nl-BE" b="1" i="0" dirty="0">
              <a:solidFill>
                <a:schemeClr val="tx2">
                  <a:lumMod val="50000"/>
                </a:schemeClr>
              </a:solidFill>
            </a:endParaRPr>
          </a:p>
        </p:txBody>
      </p:sp>
      <p:sp>
        <p:nvSpPr>
          <p:cNvPr id="7" name="TextBox 6"/>
          <p:cNvSpPr txBox="1"/>
          <p:nvPr/>
        </p:nvSpPr>
        <p:spPr>
          <a:xfrm>
            <a:off x="6780047" y="1196752"/>
            <a:ext cx="2143862" cy="646331"/>
          </a:xfrm>
          <a:prstGeom prst="rect">
            <a:avLst/>
          </a:prstGeom>
          <a:noFill/>
        </p:spPr>
        <p:txBody>
          <a:bodyPr wrap="square" rtlCol="0">
            <a:spAutoFit/>
          </a:bodyPr>
          <a:lstStyle/>
          <a:p>
            <a:pPr algn="ctr"/>
            <a:r>
              <a:rPr lang="nl-BE" b="1" dirty="0">
                <a:solidFill>
                  <a:schemeClr val="tx2">
                    <a:lumMod val="50000"/>
                  </a:schemeClr>
                </a:solidFill>
              </a:rPr>
              <a:t>Application Header Block</a:t>
            </a:r>
            <a:endParaRPr lang="nl-BE" b="1" i="0" dirty="0">
              <a:solidFill>
                <a:schemeClr val="tx2">
                  <a:lumMod val="50000"/>
                </a:schemeClr>
              </a:solidFill>
            </a:endParaRPr>
          </a:p>
        </p:txBody>
      </p:sp>
      <p:sp>
        <p:nvSpPr>
          <p:cNvPr id="8" name="TextBox 7"/>
          <p:cNvSpPr txBox="1"/>
          <p:nvPr/>
        </p:nvSpPr>
        <p:spPr>
          <a:xfrm>
            <a:off x="4127501" y="1484784"/>
            <a:ext cx="2672680" cy="369332"/>
          </a:xfrm>
          <a:prstGeom prst="rect">
            <a:avLst/>
          </a:prstGeom>
          <a:noFill/>
        </p:spPr>
        <p:txBody>
          <a:bodyPr wrap="square" rtlCol="0">
            <a:spAutoFit/>
          </a:bodyPr>
          <a:lstStyle/>
          <a:p>
            <a:r>
              <a:rPr lang="nl-BE" b="1" dirty="0">
                <a:solidFill>
                  <a:schemeClr val="tx2">
                    <a:lumMod val="50000"/>
                  </a:schemeClr>
                </a:solidFill>
              </a:rPr>
              <a:t>User Header Block</a:t>
            </a:r>
            <a:endParaRPr lang="nl-BE" b="1" i="0" dirty="0">
              <a:solidFill>
                <a:schemeClr val="tx2">
                  <a:lumMod val="50000"/>
                </a:schemeClr>
              </a:solidFill>
            </a:endParaRPr>
          </a:p>
        </p:txBody>
      </p:sp>
      <p:sp>
        <p:nvSpPr>
          <p:cNvPr id="9" name="TextBox 8"/>
          <p:cNvSpPr txBox="1"/>
          <p:nvPr/>
        </p:nvSpPr>
        <p:spPr>
          <a:xfrm>
            <a:off x="4199509" y="3142035"/>
            <a:ext cx="2672680" cy="369332"/>
          </a:xfrm>
          <a:prstGeom prst="rect">
            <a:avLst/>
          </a:prstGeom>
          <a:noFill/>
        </p:spPr>
        <p:txBody>
          <a:bodyPr wrap="square" rtlCol="0">
            <a:spAutoFit/>
          </a:bodyPr>
          <a:lstStyle/>
          <a:p>
            <a:r>
              <a:rPr lang="nl-BE" b="1" dirty="0">
                <a:solidFill>
                  <a:schemeClr val="tx2">
                    <a:lumMod val="50000"/>
                  </a:schemeClr>
                </a:solidFill>
              </a:rPr>
              <a:t>Text Block or body</a:t>
            </a:r>
            <a:endParaRPr lang="nl-BE" b="1" i="0" dirty="0">
              <a:solidFill>
                <a:schemeClr val="tx2">
                  <a:lumMod val="50000"/>
                </a:schemeClr>
              </a:solidFill>
            </a:endParaRPr>
          </a:p>
        </p:txBody>
      </p:sp>
      <p:sp>
        <p:nvSpPr>
          <p:cNvPr id="10" name="TextBox 9"/>
          <p:cNvSpPr txBox="1"/>
          <p:nvPr/>
        </p:nvSpPr>
        <p:spPr>
          <a:xfrm>
            <a:off x="4354123" y="6336032"/>
            <a:ext cx="2672680" cy="369332"/>
          </a:xfrm>
          <a:prstGeom prst="rect">
            <a:avLst/>
          </a:prstGeom>
          <a:noFill/>
        </p:spPr>
        <p:txBody>
          <a:bodyPr wrap="square" rtlCol="0">
            <a:spAutoFit/>
          </a:bodyPr>
          <a:lstStyle/>
          <a:p>
            <a:r>
              <a:rPr lang="nl-BE" b="1" dirty="0">
                <a:solidFill>
                  <a:schemeClr val="tx2">
                    <a:lumMod val="50000"/>
                  </a:schemeClr>
                </a:solidFill>
              </a:rPr>
              <a:t>Trailer Block</a:t>
            </a:r>
            <a:endParaRPr lang="nl-BE" b="1" i="0" dirty="0">
              <a:solidFill>
                <a:schemeClr val="tx2">
                  <a:lumMod val="50000"/>
                </a:schemeClr>
              </a:solidFill>
            </a:endParaRPr>
          </a:p>
        </p:txBody>
      </p:sp>
    </p:spTree>
    <p:extLst>
      <p:ext uri="{BB962C8B-B14F-4D97-AF65-F5344CB8AC3E}">
        <p14:creationId xmlns:p14="http://schemas.microsoft.com/office/powerpoint/2010/main" val="241362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5" presetClass="emph" presetSubtype="0" nodeType="withEffect">
                                  <p:stCondLst>
                                    <p:cond delay="0"/>
                                  </p:stCondLst>
                                  <p:iterate type="lt">
                                    <p:tmAbs val="25"/>
                                  </p:iterate>
                                  <p:childTnLst>
                                    <p:set>
                                      <p:cBhvr override="childStyle">
                                        <p:cTn id="8" dur="indefinite"/>
                                        <p:tgtEl>
                                          <p:spTgt spid="5">
                                            <p:txEl>
                                              <p:pRg st="0" end="0"/>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5">
                                            <p:txEl>
                                              <p:pRg st="1" end="1"/>
                                            </p:txEl>
                                          </p:spTgt>
                                        </p:tgtEl>
                                        <p:attrNameLst>
                                          <p:attrName>style.fontWeight</p:attrName>
                                        </p:attrNameLst>
                                      </p:cBhvr>
                                      <p:to>
                                        <p:strVal val="bold"/>
                                      </p:to>
                                    </p:set>
                                  </p:childTnLst>
                                </p:cTn>
                              </p:par>
                            </p:childTnLst>
                          </p:cTn>
                        </p:par>
                        <p:par>
                          <p:cTn id="13" fill="hold">
                            <p:stCondLst>
                              <p:cond delay="1275"/>
                            </p:stCondLst>
                            <p:childTnLst>
                              <p:par>
                                <p:cTn id="14" presetID="1" presetClass="entr" presetSubtype="0" fill="hold"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5" presetClass="emph" presetSubtype="0" nodeType="clickEffect">
                                  <p:stCondLst>
                                    <p:cond delay="0"/>
                                  </p:stCondLst>
                                  <p:iterate type="lt">
                                    <p:tmAbs val="25"/>
                                  </p:iterate>
                                  <p:childTnLst>
                                    <p:set>
                                      <p:cBhvr override="childStyle">
                                        <p:cTn id="19" dur="indefinite"/>
                                        <p:tgtEl>
                                          <p:spTgt spid="5">
                                            <p:txEl>
                                              <p:pRg st="2" end="2"/>
                                            </p:txEl>
                                          </p:spTgt>
                                        </p:tgtEl>
                                        <p:attrNameLst>
                                          <p:attrName>style.fontWeight</p:attrName>
                                        </p:attrNameLst>
                                      </p:cBhvr>
                                      <p:to>
                                        <p:strVal val="bold"/>
                                      </p:to>
                                    </p:set>
                                  </p:childTnLst>
                                </p:cTn>
                              </p:par>
                            </p:childTnLst>
                          </p:cTn>
                        </p:par>
                        <p:par>
                          <p:cTn id="20" fill="hold">
                            <p:stCondLst>
                              <p:cond delay="325"/>
                            </p:stCondLst>
                            <p:childTnLst>
                              <p:par>
                                <p:cTn id="21" presetID="1" presetClass="entr" presetSubtype="0" fill="hold"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5" presetClass="emph" presetSubtype="0" nodeType="clickEffect">
                                  <p:stCondLst>
                                    <p:cond delay="0"/>
                                  </p:stCondLst>
                                  <p:iterate type="lt">
                                    <p:tmAbs val="25"/>
                                  </p:iterate>
                                  <p:childTnLst>
                                    <p:set>
                                      <p:cBhvr override="childStyle">
                                        <p:cTn id="26" dur="indefinite"/>
                                        <p:tgtEl>
                                          <p:spTgt spid="5">
                                            <p:txEl>
                                              <p:pRg st="3" end="3"/>
                                            </p:txEl>
                                          </p:spTgt>
                                        </p:tgtEl>
                                        <p:attrNameLst>
                                          <p:attrName>style.fontWeight</p:attrName>
                                        </p:attrNameLst>
                                      </p:cBhvr>
                                      <p:to>
                                        <p:strVal val="bold"/>
                                      </p:to>
                                    </p:set>
                                  </p:childTnLst>
                                </p:cTn>
                              </p:par>
                              <p:par>
                                <p:cTn id="27" presetID="15" presetClass="emph" presetSubtype="0" nodeType="withEffect">
                                  <p:stCondLst>
                                    <p:cond delay="0"/>
                                  </p:stCondLst>
                                  <p:iterate type="lt">
                                    <p:tmAbs val="25"/>
                                  </p:iterate>
                                  <p:childTnLst>
                                    <p:set>
                                      <p:cBhvr override="childStyle">
                                        <p:cTn id="28" dur="indefinite"/>
                                        <p:tgtEl>
                                          <p:spTgt spid="5">
                                            <p:txEl>
                                              <p:pRg st="17" end="17"/>
                                            </p:txEl>
                                          </p:spTgt>
                                        </p:tgtEl>
                                        <p:attrNameLst>
                                          <p:attrName>style.fontWeight</p:attrName>
                                        </p:attrNameLst>
                                      </p:cBhvr>
                                      <p:to>
                                        <p:strVal val="bold"/>
                                      </p:to>
                                    </p:set>
                                  </p:childTnLst>
                                </p:cTn>
                              </p:par>
                              <p:par>
                                <p:cTn id="29" presetID="15" presetClass="emph" presetSubtype="0" nodeType="withEffect">
                                  <p:stCondLst>
                                    <p:cond delay="0"/>
                                  </p:stCondLst>
                                  <p:iterate type="lt">
                                    <p:tmAbs val="25"/>
                                  </p:iterate>
                                  <p:childTnLst>
                                    <p:set>
                                      <p:cBhvr override="childStyle">
                                        <p:cTn id="30" dur="indefinite"/>
                                        <p:tgtEl>
                                          <p:spTgt spid="5">
                                            <p:txEl>
                                              <p:pRg st="4" end="4"/>
                                            </p:txEl>
                                          </p:spTgt>
                                        </p:tgtEl>
                                        <p:attrNameLst>
                                          <p:attrName>style.fontWeight</p:attrName>
                                        </p:attrNameLst>
                                      </p:cBhvr>
                                      <p:to>
                                        <p:strVal val="bold"/>
                                      </p:to>
                                    </p:set>
                                  </p:childTnLst>
                                </p:cTn>
                              </p:par>
                              <p:par>
                                <p:cTn id="31" presetID="15" presetClass="emph" presetSubtype="0" nodeType="withEffect">
                                  <p:stCondLst>
                                    <p:cond delay="0"/>
                                  </p:stCondLst>
                                  <p:iterate type="lt">
                                    <p:tmAbs val="25"/>
                                  </p:iterate>
                                  <p:childTnLst>
                                    <p:set>
                                      <p:cBhvr override="childStyle">
                                        <p:cTn id="32" dur="indefinite"/>
                                        <p:tgtEl>
                                          <p:spTgt spid="5">
                                            <p:txEl>
                                              <p:pRg st="5" end="5"/>
                                            </p:txEl>
                                          </p:spTgt>
                                        </p:tgtEl>
                                        <p:attrNameLst>
                                          <p:attrName>style.fontWeight</p:attrName>
                                        </p:attrNameLst>
                                      </p:cBhvr>
                                      <p:to>
                                        <p:strVal val="bold"/>
                                      </p:to>
                                    </p:set>
                                  </p:childTnLst>
                                </p:cTn>
                              </p:par>
                              <p:par>
                                <p:cTn id="33" presetID="15" presetClass="emph" presetSubtype="0" nodeType="withEffect">
                                  <p:stCondLst>
                                    <p:cond delay="0"/>
                                  </p:stCondLst>
                                  <p:iterate type="lt">
                                    <p:tmAbs val="25"/>
                                  </p:iterate>
                                  <p:childTnLst>
                                    <p:set>
                                      <p:cBhvr override="childStyle">
                                        <p:cTn id="34" dur="indefinite"/>
                                        <p:tgtEl>
                                          <p:spTgt spid="5">
                                            <p:txEl>
                                              <p:pRg st="6" end="6"/>
                                            </p:txEl>
                                          </p:spTgt>
                                        </p:tgtEl>
                                        <p:attrNameLst>
                                          <p:attrName>style.fontWeight</p:attrName>
                                        </p:attrNameLst>
                                      </p:cBhvr>
                                      <p:to>
                                        <p:strVal val="bold"/>
                                      </p:to>
                                    </p:set>
                                  </p:childTnLst>
                                </p:cTn>
                              </p:par>
                              <p:par>
                                <p:cTn id="35" presetID="15" presetClass="emph" presetSubtype="0" nodeType="withEffect">
                                  <p:stCondLst>
                                    <p:cond delay="0"/>
                                  </p:stCondLst>
                                  <p:iterate type="lt">
                                    <p:tmAbs val="25"/>
                                  </p:iterate>
                                  <p:childTnLst>
                                    <p:set>
                                      <p:cBhvr override="childStyle">
                                        <p:cTn id="36" dur="indefinite"/>
                                        <p:tgtEl>
                                          <p:spTgt spid="5">
                                            <p:txEl>
                                              <p:pRg st="7" end="7"/>
                                            </p:txEl>
                                          </p:spTgt>
                                        </p:tgtEl>
                                        <p:attrNameLst>
                                          <p:attrName>style.fontWeight</p:attrName>
                                        </p:attrNameLst>
                                      </p:cBhvr>
                                      <p:to>
                                        <p:strVal val="bold"/>
                                      </p:to>
                                    </p:set>
                                  </p:childTnLst>
                                </p:cTn>
                              </p:par>
                              <p:par>
                                <p:cTn id="37" presetID="15" presetClass="emph" presetSubtype="0" nodeType="withEffect">
                                  <p:stCondLst>
                                    <p:cond delay="0"/>
                                  </p:stCondLst>
                                  <p:iterate type="lt">
                                    <p:tmAbs val="25"/>
                                  </p:iterate>
                                  <p:childTnLst>
                                    <p:set>
                                      <p:cBhvr override="childStyle">
                                        <p:cTn id="38" dur="indefinite"/>
                                        <p:tgtEl>
                                          <p:spTgt spid="5">
                                            <p:txEl>
                                              <p:pRg st="8" end="8"/>
                                            </p:txEl>
                                          </p:spTgt>
                                        </p:tgtEl>
                                        <p:attrNameLst>
                                          <p:attrName>style.fontWeight</p:attrName>
                                        </p:attrNameLst>
                                      </p:cBhvr>
                                      <p:to>
                                        <p:strVal val="bold"/>
                                      </p:to>
                                    </p:set>
                                  </p:childTnLst>
                                </p:cTn>
                              </p:par>
                              <p:par>
                                <p:cTn id="39" presetID="15" presetClass="emph" presetSubtype="0" nodeType="withEffect">
                                  <p:stCondLst>
                                    <p:cond delay="0"/>
                                  </p:stCondLst>
                                  <p:iterate type="lt">
                                    <p:tmAbs val="25"/>
                                  </p:iterate>
                                  <p:childTnLst>
                                    <p:set>
                                      <p:cBhvr override="childStyle">
                                        <p:cTn id="40" dur="indefinite"/>
                                        <p:tgtEl>
                                          <p:spTgt spid="5">
                                            <p:txEl>
                                              <p:pRg st="9" end="9"/>
                                            </p:txEl>
                                          </p:spTgt>
                                        </p:tgtEl>
                                        <p:attrNameLst>
                                          <p:attrName>style.fontWeight</p:attrName>
                                        </p:attrNameLst>
                                      </p:cBhvr>
                                      <p:to>
                                        <p:strVal val="bold"/>
                                      </p:to>
                                    </p:set>
                                  </p:childTnLst>
                                </p:cTn>
                              </p:par>
                              <p:par>
                                <p:cTn id="41" presetID="15" presetClass="emph" presetSubtype="0" nodeType="withEffect">
                                  <p:stCondLst>
                                    <p:cond delay="0"/>
                                  </p:stCondLst>
                                  <p:iterate type="lt">
                                    <p:tmAbs val="25"/>
                                  </p:iterate>
                                  <p:childTnLst>
                                    <p:set>
                                      <p:cBhvr override="childStyle">
                                        <p:cTn id="42" dur="indefinite"/>
                                        <p:tgtEl>
                                          <p:spTgt spid="5">
                                            <p:txEl>
                                              <p:pRg st="10" end="10"/>
                                            </p:txEl>
                                          </p:spTgt>
                                        </p:tgtEl>
                                        <p:attrNameLst>
                                          <p:attrName>style.fontWeight</p:attrName>
                                        </p:attrNameLst>
                                      </p:cBhvr>
                                      <p:to>
                                        <p:strVal val="bold"/>
                                      </p:to>
                                    </p:set>
                                  </p:childTnLst>
                                </p:cTn>
                              </p:par>
                              <p:par>
                                <p:cTn id="43" presetID="15" presetClass="emph" presetSubtype="0" nodeType="withEffect">
                                  <p:stCondLst>
                                    <p:cond delay="0"/>
                                  </p:stCondLst>
                                  <p:iterate type="lt">
                                    <p:tmAbs val="25"/>
                                  </p:iterate>
                                  <p:childTnLst>
                                    <p:set>
                                      <p:cBhvr override="childStyle">
                                        <p:cTn id="44" dur="indefinite"/>
                                        <p:tgtEl>
                                          <p:spTgt spid="5">
                                            <p:txEl>
                                              <p:pRg st="11" end="11"/>
                                            </p:txEl>
                                          </p:spTgt>
                                        </p:tgtEl>
                                        <p:attrNameLst>
                                          <p:attrName>style.fontWeight</p:attrName>
                                        </p:attrNameLst>
                                      </p:cBhvr>
                                      <p:to>
                                        <p:strVal val="bold"/>
                                      </p:to>
                                    </p:set>
                                  </p:childTnLst>
                                </p:cTn>
                              </p:par>
                              <p:par>
                                <p:cTn id="45" presetID="15" presetClass="emph" presetSubtype="0" nodeType="withEffect">
                                  <p:stCondLst>
                                    <p:cond delay="0"/>
                                  </p:stCondLst>
                                  <p:iterate type="lt">
                                    <p:tmAbs val="25"/>
                                  </p:iterate>
                                  <p:childTnLst>
                                    <p:set>
                                      <p:cBhvr override="childStyle">
                                        <p:cTn id="46" dur="indefinite"/>
                                        <p:tgtEl>
                                          <p:spTgt spid="5">
                                            <p:txEl>
                                              <p:pRg st="12" end="12"/>
                                            </p:txEl>
                                          </p:spTgt>
                                        </p:tgtEl>
                                        <p:attrNameLst>
                                          <p:attrName>style.fontWeight</p:attrName>
                                        </p:attrNameLst>
                                      </p:cBhvr>
                                      <p:to>
                                        <p:strVal val="bold"/>
                                      </p:to>
                                    </p:set>
                                  </p:childTnLst>
                                </p:cTn>
                              </p:par>
                              <p:par>
                                <p:cTn id="47" presetID="15" presetClass="emph" presetSubtype="0" nodeType="withEffect">
                                  <p:stCondLst>
                                    <p:cond delay="0"/>
                                  </p:stCondLst>
                                  <p:iterate type="lt">
                                    <p:tmAbs val="25"/>
                                  </p:iterate>
                                  <p:childTnLst>
                                    <p:set>
                                      <p:cBhvr override="childStyle">
                                        <p:cTn id="48" dur="indefinite"/>
                                        <p:tgtEl>
                                          <p:spTgt spid="5">
                                            <p:txEl>
                                              <p:pRg st="13" end="13"/>
                                            </p:txEl>
                                          </p:spTgt>
                                        </p:tgtEl>
                                        <p:attrNameLst>
                                          <p:attrName>style.fontWeight</p:attrName>
                                        </p:attrNameLst>
                                      </p:cBhvr>
                                      <p:to>
                                        <p:strVal val="bold"/>
                                      </p:to>
                                    </p:set>
                                  </p:childTnLst>
                                </p:cTn>
                              </p:par>
                              <p:par>
                                <p:cTn id="49" presetID="15" presetClass="emph" presetSubtype="0" nodeType="withEffect">
                                  <p:stCondLst>
                                    <p:cond delay="0"/>
                                  </p:stCondLst>
                                  <p:iterate type="lt">
                                    <p:tmAbs val="25"/>
                                  </p:iterate>
                                  <p:childTnLst>
                                    <p:set>
                                      <p:cBhvr override="childStyle">
                                        <p:cTn id="50" dur="indefinite"/>
                                        <p:tgtEl>
                                          <p:spTgt spid="5">
                                            <p:txEl>
                                              <p:pRg st="14" end="14"/>
                                            </p:txEl>
                                          </p:spTgt>
                                        </p:tgtEl>
                                        <p:attrNameLst>
                                          <p:attrName>style.fontWeight</p:attrName>
                                        </p:attrNameLst>
                                      </p:cBhvr>
                                      <p:to>
                                        <p:strVal val="bold"/>
                                      </p:to>
                                    </p:set>
                                  </p:childTnLst>
                                </p:cTn>
                              </p:par>
                              <p:par>
                                <p:cTn id="51" presetID="15" presetClass="emph" presetSubtype="0" nodeType="withEffect">
                                  <p:stCondLst>
                                    <p:cond delay="0"/>
                                  </p:stCondLst>
                                  <p:iterate type="lt">
                                    <p:tmAbs val="25"/>
                                  </p:iterate>
                                  <p:childTnLst>
                                    <p:set>
                                      <p:cBhvr override="childStyle">
                                        <p:cTn id="52" dur="indefinite"/>
                                        <p:tgtEl>
                                          <p:spTgt spid="5">
                                            <p:txEl>
                                              <p:pRg st="15" end="15"/>
                                            </p:txEl>
                                          </p:spTgt>
                                        </p:tgtEl>
                                        <p:attrNameLst>
                                          <p:attrName>style.fontWeight</p:attrName>
                                        </p:attrNameLst>
                                      </p:cBhvr>
                                      <p:to>
                                        <p:strVal val="bold"/>
                                      </p:to>
                                    </p:set>
                                  </p:childTnLst>
                                </p:cTn>
                              </p:par>
                              <p:par>
                                <p:cTn id="53" presetID="15" presetClass="emph" presetSubtype="0" nodeType="withEffect">
                                  <p:stCondLst>
                                    <p:cond delay="0"/>
                                  </p:stCondLst>
                                  <p:iterate type="lt">
                                    <p:tmAbs val="25"/>
                                  </p:iterate>
                                  <p:childTnLst>
                                    <p:set>
                                      <p:cBhvr override="childStyle">
                                        <p:cTn id="54" dur="indefinite"/>
                                        <p:tgtEl>
                                          <p:spTgt spid="5">
                                            <p:txEl>
                                              <p:pRg st="16" end="16"/>
                                            </p:txEl>
                                          </p:spTgt>
                                        </p:tgtEl>
                                        <p:attrNameLst>
                                          <p:attrName>style.fontWeight</p:attrName>
                                        </p:attrNameLst>
                                      </p:cBhvr>
                                      <p:to>
                                        <p:strVal val="bold"/>
                                      </p:to>
                                    </p:set>
                                  </p:childTnLst>
                                </p:cTn>
                              </p:par>
                              <p:par>
                                <p:cTn id="55" presetID="15" presetClass="emph" presetSubtype="0" nodeType="withEffect">
                                  <p:stCondLst>
                                    <p:cond delay="0"/>
                                  </p:stCondLst>
                                  <p:iterate type="lt">
                                    <p:tmAbs val="25"/>
                                  </p:iterate>
                                  <p:childTnLst>
                                    <p:set>
                                      <p:cBhvr override="childStyle">
                                        <p:cTn id="56" dur="indefinite"/>
                                        <p:tgtEl>
                                          <p:spTgt spid="5">
                                            <p:txEl>
                                              <p:pRg st="18" end="18"/>
                                            </p:txEl>
                                          </p:spTgt>
                                        </p:tgtEl>
                                        <p:attrNameLst>
                                          <p:attrName>style.fontWeight</p:attrName>
                                        </p:attrNameLst>
                                      </p:cBhvr>
                                      <p:to>
                                        <p:strVal val="bold"/>
                                      </p:to>
                                    </p:set>
                                  </p:childTnLst>
                                </p:cTn>
                              </p:par>
                            </p:childTnLst>
                          </p:cTn>
                        </p:par>
                        <p:par>
                          <p:cTn id="57" fill="hold">
                            <p:stCondLst>
                              <p:cond delay="475"/>
                            </p:stCondLst>
                            <p:childTnLst>
                              <p:par>
                                <p:cTn id="58" presetID="1" presetClass="entr" presetSubtype="0" fill="hold" nodeType="afterEffect">
                                  <p:stCondLst>
                                    <p:cond delay="0"/>
                                  </p:stCondLst>
                                  <p:childTnLst>
                                    <p:set>
                                      <p:cBhvr>
                                        <p:cTn id="59"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5" presetClass="emph" presetSubtype="0" nodeType="clickEffect">
                                  <p:stCondLst>
                                    <p:cond delay="0"/>
                                  </p:stCondLst>
                                  <p:iterate type="lt">
                                    <p:tmAbs val="25"/>
                                  </p:iterate>
                                  <p:childTnLst>
                                    <p:set>
                                      <p:cBhvr override="childStyle">
                                        <p:cTn id="63" dur="indefinite"/>
                                        <p:tgtEl>
                                          <p:spTgt spid="5">
                                            <p:txEl>
                                              <p:pRg st="19" end="19"/>
                                            </p:txEl>
                                          </p:spTgt>
                                        </p:tgtEl>
                                        <p:attrNameLst>
                                          <p:attrName>style.fontWeight</p:attrName>
                                        </p:attrNameLst>
                                      </p:cBhvr>
                                      <p:to>
                                        <p:strVal val="bold"/>
                                      </p:to>
                                    </p:set>
                                  </p:childTnLst>
                                </p:cTn>
                              </p:par>
                            </p:childTnLst>
                          </p:cTn>
                        </p:par>
                        <p:par>
                          <p:cTn id="64" fill="hold">
                            <p:stCondLst>
                              <p:cond delay="1800"/>
                            </p:stCondLst>
                            <p:childTnLst>
                              <p:par>
                                <p:cTn id="65" presetID="1" presetClass="entr" presetSubtype="0" fill="hold" nodeType="afterEffect">
                                  <p:stCondLst>
                                    <p:cond delay="0"/>
                                  </p:stCondLst>
                                  <p:childTnLst>
                                    <p:set>
                                      <p:cBhvr>
                                        <p:cTn id="6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917947"/>
            <a:ext cx="8784976" cy="287920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9" name="Title 5"/>
          <p:cNvSpPr>
            <a:spLocks noGrp="1"/>
          </p:cNvSpPr>
          <p:nvPr>
            <p:ph type="title"/>
          </p:nvPr>
        </p:nvSpPr>
        <p:spPr>
          <a:xfrm>
            <a:off x="1066800" y="152400"/>
            <a:ext cx="7681664" cy="785794"/>
          </a:xfrm>
        </p:spPr>
        <p:txBody>
          <a:bodyPr>
            <a:normAutofit/>
          </a:bodyPr>
          <a:lstStyle/>
          <a:p>
            <a:pPr lvl="0"/>
            <a:r>
              <a:rPr lang="en-US" sz="2200" dirty="0"/>
              <a:t>SWIFT MT Format</a:t>
            </a:r>
            <a:endParaRPr lang="nl-BE" sz="2200" dirty="0"/>
          </a:p>
        </p:txBody>
      </p:sp>
      <p:pic>
        <p:nvPicPr>
          <p:cNvPr id="26" name="Picture 54" descr="message"/>
          <p:cNvPicPr>
            <a:picLocks noChangeAspect="1" noChangeArrowheads="1"/>
          </p:cNvPicPr>
          <p:nvPr/>
        </p:nvPicPr>
        <p:blipFill>
          <a:blip r:embed="rId4" cstate="print"/>
          <a:srcRect/>
          <a:stretch>
            <a:fillRect/>
          </a:stretch>
        </p:blipFill>
        <p:spPr bwMode="auto">
          <a:xfrm>
            <a:off x="4283969" y="1052736"/>
            <a:ext cx="453067" cy="357190"/>
          </a:xfrm>
          <a:prstGeom prst="rect">
            <a:avLst/>
          </a:prstGeom>
          <a:noFill/>
          <a:ln w="9525">
            <a:noFill/>
            <a:miter lim="800000"/>
            <a:headEnd/>
            <a:tailEnd/>
          </a:ln>
        </p:spPr>
      </p:pic>
      <p:sp>
        <p:nvSpPr>
          <p:cNvPr id="37" name="TextBox 36"/>
          <p:cNvSpPr txBox="1"/>
          <p:nvPr/>
        </p:nvSpPr>
        <p:spPr>
          <a:xfrm>
            <a:off x="2519773" y="1499868"/>
            <a:ext cx="3985936" cy="307777"/>
          </a:xfrm>
          <a:prstGeom prst="rect">
            <a:avLst/>
          </a:prstGeom>
          <a:noFill/>
        </p:spPr>
        <p:txBody>
          <a:bodyPr wrap="square" rtlCol="0">
            <a:spAutoFit/>
          </a:bodyPr>
          <a:lstStyle/>
          <a:p>
            <a:pPr algn="ctr"/>
            <a:r>
              <a:rPr lang="nl-BE" sz="1400" b="1" i="0" dirty="0">
                <a:latin typeface="+mn-lt"/>
              </a:rPr>
              <a:t>A Minimal MT Swift Format</a:t>
            </a:r>
            <a:r>
              <a:rPr lang="nl-BE" sz="1400" i="0" dirty="0">
                <a:latin typeface="+mn-lt"/>
              </a:rPr>
              <a:t> (MT103.txt)</a:t>
            </a:r>
          </a:p>
        </p:txBody>
      </p:sp>
      <p:sp>
        <p:nvSpPr>
          <p:cNvPr id="15" name="TextBox 14"/>
          <p:cNvSpPr txBox="1"/>
          <p:nvPr/>
        </p:nvSpPr>
        <p:spPr>
          <a:xfrm>
            <a:off x="179513" y="5374957"/>
            <a:ext cx="8784976" cy="646331"/>
          </a:xfrm>
          <a:prstGeom prst="rect">
            <a:avLst/>
          </a:prstGeom>
          <a:noFill/>
        </p:spPr>
        <p:txBody>
          <a:bodyPr wrap="square" rtlCol="0">
            <a:spAutoFit/>
          </a:bodyPr>
          <a:lstStyle/>
          <a:p>
            <a:r>
              <a:rPr lang="en-US" dirty="0"/>
              <a:t>Above is sample payment </a:t>
            </a:r>
            <a:r>
              <a:rPr lang="en-US" b="1" dirty="0"/>
              <a:t>MT103.txt</a:t>
            </a:r>
            <a:r>
              <a:rPr lang="en-US" dirty="0"/>
              <a:t> file (a Swift MT payment) that would enter into the bank application.</a:t>
            </a:r>
          </a:p>
        </p:txBody>
      </p:sp>
      <p:grpSp>
        <p:nvGrpSpPr>
          <p:cNvPr id="7" name="Group 6"/>
          <p:cNvGrpSpPr/>
          <p:nvPr/>
        </p:nvGrpSpPr>
        <p:grpSpPr>
          <a:xfrm>
            <a:off x="575557" y="2468386"/>
            <a:ext cx="5400600" cy="276538"/>
            <a:chOff x="575557" y="2468386"/>
            <a:chExt cx="5400600" cy="276538"/>
          </a:xfrm>
        </p:grpSpPr>
        <p:sp>
          <p:nvSpPr>
            <p:cNvPr id="20" name="Rectangle 19"/>
            <p:cNvSpPr/>
            <p:nvPr/>
          </p:nvSpPr>
          <p:spPr bwMode="auto">
            <a:xfrm>
              <a:off x="575557" y="2468386"/>
              <a:ext cx="1290575" cy="153427"/>
            </a:xfrm>
            <a:prstGeom prst="rect">
              <a:avLst/>
            </a:prstGeom>
            <a:noFill/>
            <a:ln w="1905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25" name="TextBox 24"/>
            <p:cNvSpPr txBox="1"/>
            <p:nvPr/>
          </p:nvSpPr>
          <p:spPr>
            <a:xfrm>
              <a:off x="2610029" y="2498703"/>
              <a:ext cx="3366128" cy="246221"/>
            </a:xfrm>
            <a:prstGeom prst="rect">
              <a:avLst/>
            </a:prstGeom>
            <a:noFill/>
          </p:spPr>
          <p:txBody>
            <a:bodyPr wrap="square" rtlCol="0">
              <a:spAutoFit/>
            </a:bodyPr>
            <a:lstStyle/>
            <a:p>
              <a:r>
                <a:rPr lang="en-US" sz="1000" b="1" dirty="0"/>
                <a:t>Settlement Date, Settlement Currency &amp; Amount</a:t>
              </a:r>
            </a:p>
          </p:txBody>
        </p:sp>
        <p:cxnSp>
          <p:nvCxnSpPr>
            <p:cNvPr id="13" name="Straight Arrow Connector 12"/>
            <p:cNvCxnSpPr/>
            <p:nvPr/>
          </p:nvCxnSpPr>
          <p:spPr>
            <a:xfrm>
              <a:off x="2051721" y="2600908"/>
              <a:ext cx="5583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79514" y="2816932"/>
            <a:ext cx="3917363" cy="684075"/>
            <a:chOff x="179514" y="2816932"/>
            <a:chExt cx="3917363" cy="684075"/>
          </a:xfrm>
        </p:grpSpPr>
        <p:sp>
          <p:nvSpPr>
            <p:cNvPr id="22" name="Rectangle 21"/>
            <p:cNvSpPr/>
            <p:nvPr/>
          </p:nvSpPr>
          <p:spPr bwMode="auto">
            <a:xfrm>
              <a:off x="179514" y="2816932"/>
              <a:ext cx="1728190" cy="684075"/>
            </a:xfrm>
            <a:prstGeom prst="rect">
              <a:avLst/>
            </a:prstGeom>
            <a:noFill/>
            <a:ln w="1905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5" name="TextBox 4"/>
            <p:cNvSpPr txBox="1"/>
            <p:nvPr/>
          </p:nvSpPr>
          <p:spPr>
            <a:xfrm>
              <a:off x="2627785" y="2987719"/>
              <a:ext cx="1469092" cy="246221"/>
            </a:xfrm>
            <a:prstGeom prst="rect">
              <a:avLst/>
            </a:prstGeom>
            <a:noFill/>
          </p:spPr>
          <p:txBody>
            <a:bodyPr wrap="square" rtlCol="0">
              <a:spAutoFit/>
            </a:bodyPr>
            <a:lstStyle>
              <a:defPPr>
                <a:defRPr lang="en-US"/>
              </a:defPPr>
              <a:lvl1pPr>
                <a:defRPr sz="800" b="1"/>
              </a:lvl1pPr>
            </a:lstStyle>
            <a:p>
              <a:r>
                <a:rPr lang="en-US" sz="1000" dirty="0"/>
                <a:t>Debit Party Information</a:t>
              </a:r>
            </a:p>
          </p:txBody>
        </p:sp>
        <p:cxnSp>
          <p:nvCxnSpPr>
            <p:cNvPr id="36" name="Straight Arrow Connector 35"/>
            <p:cNvCxnSpPr/>
            <p:nvPr/>
          </p:nvCxnSpPr>
          <p:spPr>
            <a:xfrm>
              <a:off x="2051721" y="3105058"/>
              <a:ext cx="5583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179512" y="3753036"/>
            <a:ext cx="4428493" cy="720080"/>
            <a:chOff x="179512" y="3753036"/>
            <a:chExt cx="4428493" cy="720080"/>
          </a:xfrm>
        </p:grpSpPr>
        <p:sp>
          <p:nvSpPr>
            <p:cNvPr id="21" name="Rectangle 20"/>
            <p:cNvSpPr/>
            <p:nvPr/>
          </p:nvSpPr>
          <p:spPr bwMode="auto">
            <a:xfrm>
              <a:off x="179512" y="3753036"/>
              <a:ext cx="1922415" cy="720080"/>
            </a:xfrm>
            <a:prstGeom prst="rect">
              <a:avLst/>
            </a:prstGeom>
            <a:noFill/>
            <a:ln w="1905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24" name="TextBox 23"/>
            <p:cNvSpPr txBox="1"/>
            <p:nvPr/>
          </p:nvSpPr>
          <p:spPr>
            <a:xfrm>
              <a:off x="2663789" y="4075184"/>
              <a:ext cx="1944216" cy="253916"/>
            </a:xfrm>
            <a:prstGeom prst="rect">
              <a:avLst/>
            </a:prstGeom>
            <a:noFill/>
          </p:spPr>
          <p:txBody>
            <a:bodyPr wrap="square" rtlCol="0">
              <a:spAutoFit/>
            </a:bodyPr>
            <a:lstStyle>
              <a:defPPr>
                <a:defRPr lang="en-US"/>
              </a:defPPr>
              <a:lvl1pPr>
                <a:defRPr sz="800" b="1"/>
              </a:lvl1pPr>
            </a:lstStyle>
            <a:p>
              <a:r>
                <a:rPr lang="en-US" sz="1050" dirty="0"/>
                <a:t>Credit Party Information</a:t>
              </a:r>
            </a:p>
          </p:txBody>
        </p:sp>
        <p:cxnSp>
          <p:nvCxnSpPr>
            <p:cNvPr id="38" name="Straight Arrow Connector 37"/>
            <p:cNvCxnSpPr/>
            <p:nvPr/>
          </p:nvCxnSpPr>
          <p:spPr>
            <a:xfrm>
              <a:off x="2141485" y="4202142"/>
              <a:ext cx="5583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716791" y="1943135"/>
            <a:ext cx="2487058" cy="366837"/>
            <a:chOff x="716791" y="1943135"/>
            <a:chExt cx="2487058" cy="366837"/>
          </a:xfrm>
        </p:grpSpPr>
        <p:sp>
          <p:nvSpPr>
            <p:cNvPr id="32" name="Rectangle 31"/>
            <p:cNvSpPr/>
            <p:nvPr/>
          </p:nvSpPr>
          <p:spPr bwMode="auto">
            <a:xfrm>
              <a:off x="716791" y="1943135"/>
              <a:ext cx="1118906" cy="120616"/>
            </a:xfrm>
            <a:prstGeom prst="rect">
              <a:avLst/>
            </a:prstGeom>
            <a:noFill/>
            <a:ln w="1905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cxnSp>
          <p:nvCxnSpPr>
            <p:cNvPr id="34" name="Elbow Connector 33"/>
            <p:cNvCxnSpPr/>
            <p:nvPr/>
          </p:nvCxnSpPr>
          <p:spPr>
            <a:xfrm>
              <a:off x="1655677" y="2060848"/>
              <a:ext cx="446251" cy="12601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110895" y="2063751"/>
              <a:ext cx="1092954" cy="246221"/>
            </a:xfrm>
            <a:prstGeom prst="rect">
              <a:avLst/>
            </a:prstGeom>
            <a:noFill/>
          </p:spPr>
          <p:txBody>
            <a:bodyPr wrap="square" rtlCol="0">
              <a:spAutoFit/>
            </a:bodyPr>
            <a:lstStyle/>
            <a:p>
              <a:r>
                <a:rPr lang="en-US" sz="1000" b="1" dirty="0"/>
                <a:t>Receiving Party</a:t>
              </a:r>
            </a:p>
          </p:txBody>
        </p:sp>
      </p:grpSp>
      <p:grpSp>
        <p:nvGrpSpPr>
          <p:cNvPr id="3" name="Group 2"/>
          <p:cNvGrpSpPr/>
          <p:nvPr/>
        </p:nvGrpSpPr>
        <p:grpSpPr>
          <a:xfrm>
            <a:off x="4319973" y="1943135"/>
            <a:ext cx="2160240" cy="366837"/>
            <a:chOff x="4319973" y="1943135"/>
            <a:chExt cx="2160240" cy="366837"/>
          </a:xfrm>
        </p:grpSpPr>
        <p:sp>
          <p:nvSpPr>
            <p:cNvPr id="27" name="Rectangle 26"/>
            <p:cNvSpPr/>
            <p:nvPr/>
          </p:nvSpPr>
          <p:spPr bwMode="auto">
            <a:xfrm>
              <a:off x="4319973" y="1943135"/>
              <a:ext cx="1152128" cy="117713"/>
            </a:xfrm>
            <a:prstGeom prst="rect">
              <a:avLst/>
            </a:prstGeom>
            <a:noFill/>
            <a:ln w="1905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cxnSp>
          <p:nvCxnSpPr>
            <p:cNvPr id="46" name="Elbow Connector 45"/>
            <p:cNvCxnSpPr/>
            <p:nvPr/>
          </p:nvCxnSpPr>
          <p:spPr>
            <a:xfrm>
              <a:off x="4932041" y="2060848"/>
              <a:ext cx="446251" cy="12601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387259" y="2063751"/>
              <a:ext cx="1092954" cy="246221"/>
            </a:xfrm>
            <a:prstGeom prst="rect">
              <a:avLst/>
            </a:prstGeom>
            <a:noFill/>
          </p:spPr>
          <p:txBody>
            <a:bodyPr wrap="square" rtlCol="0">
              <a:spAutoFit/>
            </a:bodyPr>
            <a:lstStyle/>
            <a:p>
              <a:r>
                <a:rPr lang="en-US" sz="1000" b="1" dirty="0"/>
                <a:t>Sending Party</a:t>
              </a:r>
            </a:p>
          </p:txBody>
        </p:sp>
      </p:grpSp>
      <p:grpSp>
        <p:nvGrpSpPr>
          <p:cNvPr id="9" name="Group 8"/>
          <p:cNvGrpSpPr/>
          <p:nvPr/>
        </p:nvGrpSpPr>
        <p:grpSpPr>
          <a:xfrm>
            <a:off x="179513" y="3513073"/>
            <a:ext cx="3521320" cy="246221"/>
            <a:chOff x="179513" y="3513073"/>
            <a:chExt cx="3521320" cy="246221"/>
          </a:xfrm>
        </p:grpSpPr>
        <p:sp>
          <p:nvSpPr>
            <p:cNvPr id="28" name="Rectangle 27"/>
            <p:cNvSpPr/>
            <p:nvPr/>
          </p:nvSpPr>
          <p:spPr bwMode="auto">
            <a:xfrm>
              <a:off x="179513" y="3563605"/>
              <a:ext cx="1290575" cy="153427"/>
            </a:xfrm>
            <a:prstGeom prst="rect">
              <a:avLst/>
            </a:prstGeom>
            <a:noFill/>
            <a:ln w="1905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35" name="TextBox 34"/>
            <p:cNvSpPr txBox="1"/>
            <p:nvPr/>
          </p:nvSpPr>
          <p:spPr>
            <a:xfrm>
              <a:off x="2231741" y="3513073"/>
              <a:ext cx="1469092" cy="246221"/>
            </a:xfrm>
            <a:prstGeom prst="rect">
              <a:avLst/>
            </a:prstGeom>
            <a:noFill/>
          </p:spPr>
          <p:txBody>
            <a:bodyPr wrap="square" rtlCol="0">
              <a:spAutoFit/>
            </a:bodyPr>
            <a:lstStyle>
              <a:defPPr>
                <a:defRPr lang="en-US"/>
              </a:defPPr>
              <a:lvl1pPr>
                <a:defRPr sz="800" b="1"/>
              </a:lvl1pPr>
            </a:lstStyle>
            <a:p>
              <a:r>
                <a:rPr lang="en-US" sz="1000" dirty="0"/>
                <a:t>Credit Party Agent</a:t>
              </a:r>
            </a:p>
          </p:txBody>
        </p:sp>
        <p:cxnSp>
          <p:nvCxnSpPr>
            <p:cNvPr id="39" name="Straight Arrow Connector 38"/>
            <p:cNvCxnSpPr/>
            <p:nvPr/>
          </p:nvCxnSpPr>
          <p:spPr>
            <a:xfrm>
              <a:off x="1655677" y="3630412"/>
              <a:ext cx="5583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503549" y="2120252"/>
            <a:ext cx="4521090" cy="366837"/>
            <a:chOff x="503549" y="2120252"/>
            <a:chExt cx="4521090" cy="366837"/>
          </a:xfrm>
        </p:grpSpPr>
        <p:sp>
          <p:nvSpPr>
            <p:cNvPr id="40" name="TextBox 39"/>
            <p:cNvSpPr txBox="1"/>
            <p:nvPr/>
          </p:nvSpPr>
          <p:spPr>
            <a:xfrm>
              <a:off x="3419873" y="2240868"/>
              <a:ext cx="1604766" cy="246221"/>
            </a:xfrm>
            <a:prstGeom prst="rect">
              <a:avLst/>
            </a:prstGeom>
            <a:noFill/>
          </p:spPr>
          <p:txBody>
            <a:bodyPr wrap="square" rtlCol="0">
              <a:spAutoFit/>
            </a:bodyPr>
            <a:lstStyle/>
            <a:p>
              <a:r>
                <a:rPr lang="en-US" sz="1000" b="1" dirty="0"/>
                <a:t>Unique Reference Id</a:t>
              </a:r>
            </a:p>
          </p:txBody>
        </p:sp>
        <p:sp>
          <p:nvSpPr>
            <p:cNvPr id="41" name="Rectangle 40"/>
            <p:cNvSpPr/>
            <p:nvPr/>
          </p:nvSpPr>
          <p:spPr bwMode="auto">
            <a:xfrm>
              <a:off x="503549" y="2120252"/>
              <a:ext cx="1118906" cy="120616"/>
            </a:xfrm>
            <a:prstGeom prst="rect">
              <a:avLst/>
            </a:prstGeom>
            <a:noFill/>
            <a:ln w="1905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cxnSp>
          <p:nvCxnSpPr>
            <p:cNvPr id="43" name="Elbow Connector 42"/>
            <p:cNvCxnSpPr/>
            <p:nvPr/>
          </p:nvCxnSpPr>
          <p:spPr>
            <a:xfrm>
              <a:off x="1463697" y="2240868"/>
              <a:ext cx="1956176" cy="12601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7763523" y="1943135"/>
            <a:ext cx="1092954" cy="589743"/>
            <a:chOff x="7763523" y="1943135"/>
            <a:chExt cx="1092954" cy="589743"/>
          </a:xfrm>
        </p:grpSpPr>
        <p:cxnSp>
          <p:nvCxnSpPr>
            <p:cNvPr id="48" name="Elbow Connector 47"/>
            <p:cNvCxnSpPr/>
            <p:nvPr/>
          </p:nvCxnSpPr>
          <p:spPr>
            <a:xfrm rot="10800000" flipV="1">
              <a:off x="7838531" y="2063750"/>
              <a:ext cx="621902" cy="346017"/>
            </a:xfrm>
            <a:prstGeom prst="bentConnector3">
              <a:avLst>
                <a:gd name="adj1" fmla="val 136758"/>
              </a:avLst>
            </a:prstGeom>
            <a:ln>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763523" y="2286657"/>
              <a:ext cx="1092954" cy="246221"/>
            </a:xfrm>
            <a:prstGeom prst="rect">
              <a:avLst/>
            </a:prstGeom>
            <a:noFill/>
          </p:spPr>
          <p:txBody>
            <a:bodyPr wrap="square" rtlCol="0">
              <a:spAutoFit/>
            </a:bodyPr>
            <a:lstStyle/>
            <a:p>
              <a:r>
                <a:rPr lang="en-US" sz="1000" b="1" dirty="0"/>
                <a:t>Message Priority</a:t>
              </a:r>
            </a:p>
          </p:txBody>
        </p:sp>
        <p:sp>
          <p:nvSpPr>
            <p:cNvPr id="44" name="Rectangle 43"/>
            <p:cNvSpPr/>
            <p:nvPr/>
          </p:nvSpPr>
          <p:spPr bwMode="auto">
            <a:xfrm>
              <a:off x="7763523" y="1943135"/>
              <a:ext cx="768918" cy="117713"/>
            </a:xfrm>
            <a:prstGeom prst="rect">
              <a:avLst/>
            </a:prstGeom>
            <a:noFill/>
            <a:ln w="1905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grpSp>
    </p:spTree>
    <p:extLst>
      <p:ext uri="{BB962C8B-B14F-4D97-AF65-F5344CB8AC3E}">
        <p14:creationId xmlns:p14="http://schemas.microsoft.com/office/powerpoint/2010/main" val="325462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1000"/>
                                        <p:tgtEl>
                                          <p:spTgt spid="4"/>
                                        </p:tgtEl>
                                      </p:cBhvr>
                                    </p:animEffect>
                                    <p:anim calcmode="lin" valueType="num">
                                      <p:cBhvr>
                                        <p:cTn id="57" dur="1000" fill="hold"/>
                                        <p:tgtEl>
                                          <p:spTgt spid="4"/>
                                        </p:tgtEl>
                                        <p:attrNameLst>
                                          <p:attrName>ppt_x</p:attrName>
                                        </p:attrNameLst>
                                      </p:cBhvr>
                                      <p:tavLst>
                                        <p:tav tm="0">
                                          <p:val>
                                            <p:strVal val="#ppt_x"/>
                                          </p:val>
                                        </p:tav>
                                        <p:tav tm="100000">
                                          <p:val>
                                            <p:strVal val="#ppt_x"/>
                                          </p:val>
                                        </p:tav>
                                      </p:tavLst>
                                    </p:anim>
                                    <p:anim calcmode="lin" valueType="num">
                                      <p:cBhvr>
                                        <p:cTn id="5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IN" dirty="0"/>
              <a:t>Validate your Swift messages</a:t>
            </a:r>
            <a:endParaRPr lang="en-US" dirty="0"/>
          </a:p>
        </p:txBody>
      </p:sp>
      <p:sp>
        <p:nvSpPr>
          <p:cNvPr id="4" name="TextBox 3"/>
          <p:cNvSpPr txBox="1"/>
          <p:nvPr/>
        </p:nvSpPr>
        <p:spPr>
          <a:xfrm>
            <a:off x="323528" y="982469"/>
            <a:ext cx="8244916" cy="369332"/>
          </a:xfrm>
          <a:prstGeom prst="rect">
            <a:avLst/>
          </a:prstGeom>
          <a:noFill/>
        </p:spPr>
        <p:txBody>
          <a:bodyPr wrap="square" rtlCol="0">
            <a:spAutoFit/>
          </a:bodyPr>
          <a:lstStyle/>
          <a:p>
            <a:r>
              <a:rPr lang="en-US" dirty="0"/>
              <a:t>A utility that you can use to validate your SWIFT Message file.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457" y="1412775"/>
            <a:ext cx="5088035" cy="5174807"/>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36004" y="1412774"/>
            <a:ext cx="3815916" cy="4031873"/>
          </a:xfrm>
          <a:prstGeom prst="rect">
            <a:avLst/>
          </a:prstGeom>
          <a:solidFill>
            <a:schemeClr val="accent1">
              <a:lumMod val="20000"/>
              <a:lumOff val="80000"/>
            </a:schemeClr>
          </a:solidFill>
          <a:ln w="9525">
            <a:solidFill>
              <a:schemeClr val="tx1"/>
            </a:solidFill>
          </a:ln>
        </p:spPr>
        <p:txBody>
          <a:bodyPr wrap="square" rtlCol="0">
            <a:spAutoFit/>
          </a:bodyPr>
          <a:lstStyle/>
          <a:p>
            <a:pPr marL="285750" indent="-285750">
              <a:buFont typeface="Arial" panose="020B0604020202020204" pitchFamily="34" charset="0"/>
              <a:buChar char="•"/>
            </a:pPr>
            <a:r>
              <a:rPr lang="en-US" sz="1600" dirty="0"/>
              <a:t>Navigate to the Web Page </a:t>
            </a:r>
            <a:r>
              <a:rPr lang="en-US" sz="1600" dirty="0">
                <a:hlinkClick r:id="rId3"/>
              </a:rPr>
              <a:t>http://mds.c24io.net/validate/swift</a:t>
            </a:r>
            <a:endParaRPr lang="en-US" sz="1600" dirty="0"/>
          </a:p>
          <a:p>
            <a:pPr marL="285750" indent="-285750">
              <a:buFont typeface="Arial" panose="020B0604020202020204" pitchFamily="34" charset="0"/>
              <a:buChar char="•"/>
            </a:pPr>
            <a:r>
              <a:rPr lang="en-US" sz="1600" dirty="0"/>
              <a:t>Select appropriate SWIFT Standard to validate. </a:t>
            </a:r>
          </a:p>
          <a:p>
            <a:pPr marL="285750" indent="-285750">
              <a:buFont typeface="Arial" panose="020B0604020202020204" pitchFamily="34" charset="0"/>
              <a:buChar char="•"/>
            </a:pPr>
            <a:r>
              <a:rPr lang="en-US" sz="1600" dirty="0"/>
              <a:t>Enter a SWIFT message into the text box</a:t>
            </a:r>
          </a:p>
          <a:p>
            <a:pPr marL="285750" indent="-285750">
              <a:buFont typeface="Arial" panose="020B0604020202020204" pitchFamily="34" charset="0"/>
              <a:buChar char="•"/>
            </a:pPr>
            <a:r>
              <a:rPr lang="en-US" sz="1600" dirty="0"/>
              <a:t>Accept the Terms of Usage.</a:t>
            </a:r>
          </a:p>
          <a:p>
            <a:pPr marL="285750" indent="-285750">
              <a:buFont typeface="Arial" panose="020B0604020202020204" pitchFamily="34" charset="0"/>
              <a:buChar char="•"/>
            </a:pPr>
            <a:r>
              <a:rPr lang="en-US" sz="1600" dirty="0"/>
              <a:t>Click on the Validate.</a:t>
            </a:r>
          </a:p>
          <a:p>
            <a:pPr marL="285750" indent="-285750">
              <a:buFont typeface="Arial" panose="020B0604020202020204" pitchFamily="34" charset="0"/>
              <a:buChar char="•"/>
            </a:pPr>
            <a:r>
              <a:rPr lang="en-US" sz="1600" dirty="0"/>
              <a:t>To demonstrate the functionality, sample valid and invalid messages are provided.</a:t>
            </a:r>
          </a:p>
          <a:p>
            <a:pPr marL="285750" indent="-285750">
              <a:buFont typeface="Arial" panose="020B0604020202020204" pitchFamily="34" charset="0"/>
              <a:buChar char="•"/>
            </a:pPr>
            <a:r>
              <a:rPr lang="en-US" sz="1600" dirty="0"/>
              <a:t>In the example here, 33B is required but was not in the file, thus the Validation error is thrown by the utility.</a:t>
            </a:r>
          </a:p>
          <a:p>
            <a:endParaRPr lang="en-US" sz="1600" dirty="0"/>
          </a:p>
          <a:p>
            <a:pPr marL="285750" indent="-285750">
              <a:buFont typeface="Arial" panose="020B0604020202020204" pitchFamily="34" charset="0"/>
              <a:buChar char="•"/>
            </a:pPr>
            <a:r>
              <a:rPr lang="en-US" sz="1600" dirty="0">
                <a:solidFill>
                  <a:srgbClr val="C00000"/>
                </a:solidFill>
              </a:rPr>
              <a:t>This utility is available with a Disclaimer. But is best available as of now.</a:t>
            </a:r>
          </a:p>
        </p:txBody>
      </p:sp>
    </p:spTree>
    <p:extLst>
      <p:ext uri="{BB962C8B-B14F-4D97-AF65-F5344CB8AC3E}">
        <p14:creationId xmlns:p14="http://schemas.microsoft.com/office/powerpoint/2010/main" val="216760369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5809456" cy="785794"/>
          </a:xfrm>
        </p:spPr>
        <p:txBody>
          <a:bodyPr>
            <a:normAutofit/>
          </a:bodyPr>
          <a:lstStyle/>
          <a:p>
            <a:pPr lvl="0"/>
            <a:r>
              <a:rPr lang="en-US" sz="2200" dirty="0"/>
              <a:t>Agenda</a:t>
            </a:r>
            <a:endParaRPr lang="nl-BE" sz="2200" dirty="0"/>
          </a:p>
        </p:txBody>
      </p:sp>
      <p:graphicFrame>
        <p:nvGraphicFramePr>
          <p:cNvPr id="72" name="Diagram 71"/>
          <p:cNvGraphicFramePr/>
          <p:nvPr>
            <p:extLst>
              <p:ext uri="{D42A27DB-BD31-4B8C-83A1-F6EECF244321}">
                <p14:modId xmlns:p14="http://schemas.microsoft.com/office/powerpoint/2010/main" val="4243778087"/>
              </p:ext>
            </p:extLst>
          </p:nvPr>
        </p:nvGraphicFramePr>
        <p:xfrm>
          <a:off x="575556" y="1690930"/>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61381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Walkthrough's</a:t>
            </a:r>
          </a:p>
        </p:txBody>
      </p:sp>
      <p:sp>
        <p:nvSpPr>
          <p:cNvPr id="4" name="TextBox 3"/>
          <p:cNvSpPr txBox="1"/>
          <p:nvPr/>
        </p:nvSpPr>
        <p:spPr>
          <a:xfrm>
            <a:off x="143508" y="1262080"/>
            <a:ext cx="8712968" cy="3016210"/>
          </a:xfrm>
          <a:prstGeom prst="rect">
            <a:avLst/>
          </a:prstGeom>
          <a:noFill/>
        </p:spPr>
        <p:txBody>
          <a:bodyPr wrap="square" rtlCol="0">
            <a:spAutoFit/>
          </a:bodyPr>
          <a:lstStyle/>
          <a:p>
            <a:pPr marL="457200" indent="-457200">
              <a:buFont typeface="Arial" panose="020B0604020202020204" pitchFamily="34" charset="0"/>
              <a:buChar char="•"/>
            </a:pPr>
            <a:r>
              <a:rPr lang="en-US" sz="2700" dirty="0"/>
              <a:t>Walkthrough of the real MT103 Sample File</a:t>
            </a:r>
          </a:p>
          <a:p>
            <a:endParaRPr lang="en-US" sz="2700" dirty="0"/>
          </a:p>
          <a:p>
            <a:pPr marL="457200" indent="-457200">
              <a:buFont typeface="Arial" panose="020B0604020202020204" pitchFamily="34" charset="0"/>
              <a:buChar char="•"/>
            </a:pPr>
            <a:r>
              <a:rPr lang="en-US" sz="2700" dirty="0"/>
              <a:t>Walkthrough of the </a:t>
            </a:r>
            <a:r>
              <a:rPr lang="en-US" sz="2400" dirty="0">
                <a:latin typeface="Helvetica" panose="020B0604020202020204" pitchFamily="34" charset="0"/>
                <a:cs typeface="Helvetica" panose="020B0604020202020204" pitchFamily="34" charset="0"/>
              </a:rPr>
              <a:t>SWIFT reference guide</a:t>
            </a:r>
            <a:r>
              <a:rPr lang="en-US" sz="2700" dirty="0"/>
              <a:t>. e.g. MT103.</a:t>
            </a:r>
          </a:p>
          <a:p>
            <a:pPr marL="457200" indent="-457200">
              <a:buFont typeface="Arial" panose="020B0604020202020204" pitchFamily="34" charset="0"/>
              <a:buChar char="•"/>
            </a:pPr>
            <a:endParaRPr lang="en-US" sz="2700" dirty="0"/>
          </a:p>
          <a:p>
            <a:pPr marL="457200" indent="-457200">
              <a:buFont typeface="Arial" panose="020B0604020202020204" pitchFamily="34" charset="0"/>
              <a:buChar char="•"/>
            </a:pPr>
            <a:r>
              <a:rPr lang="en-US" sz="2700" dirty="0"/>
              <a:t>Walkthrough of the different options that can be used for a particular tag. E.g. tag 57 in MT103 payment message can be populated with either of options </a:t>
            </a:r>
            <a:r>
              <a:rPr lang="en-US" sz="2800" dirty="0"/>
              <a:t>A, B, C, or D.</a:t>
            </a:r>
            <a:endParaRPr lang="en-US" sz="2700" dirty="0"/>
          </a:p>
        </p:txBody>
      </p:sp>
      <p:graphicFrame>
        <p:nvGraphicFramePr>
          <p:cNvPr id="3" name="Object 2"/>
          <p:cNvGraphicFramePr>
            <a:graphicFrameLocks noChangeAspect="1"/>
          </p:cNvGraphicFramePr>
          <p:nvPr>
            <p:extLst>
              <p:ext uri="{D42A27DB-BD31-4B8C-83A1-F6EECF244321}">
                <p14:modId xmlns:p14="http://schemas.microsoft.com/office/powerpoint/2010/main" val="844259992"/>
              </p:ext>
            </p:extLst>
          </p:nvPr>
        </p:nvGraphicFramePr>
        <p:xfrm>
          <a:off x="7245861" y="5481228"/>
          <a:ext cx="1790700" cy="685800"/>
        </p:xfrm>
        <a:graphic>
          <a:graphicData uri="http://schemas.openxmlformats.org/presentationml/2006/ole">
            <mc:AlternateContent xmlns:mc="http://schemas.openxmlformats.org/markup-compatibility/2006">
              <mc:Choice xmlns:v="urn:schemas-microsoft-com:vml" Requires="v">
                <p:oleObj spid="_x0000_s2073" name="Packager Shell Object" showAsIcon="1" r:id="rId3" imgW="1791000" imgH="685800" progId="Package">
                  <p:embed/>
                </p:oleObj>
              </mc:Choice>
              <mc:Fallback>
                <p:oleObj name="Packager Shell Object" showAsIcon="1" r:id="rId3" imgW="1791000" imgH="685800" progId="Package">
                  <p:embed/>
                  <p:pic>
                    <p:nvPicPr>
                      <p:cNvPr id="0" name=""/>
                      <p:cNvPicPr/>
                      <p:nvPr/>
                    </p:nvPicPr>
                    <p:blipFill>
                      <a:blip r:embed="rId4"/>
                      <a:stretch>
                        <a:fillRect/>
                      </a:stretch>
                    </p:blipFill>
                    <p:spPr>
                      <a:xfrm>
                        <a:off x="7245861" y="5481228"/>
                        <a:ext cx="1790700" cy="685800"/>
                      </a:xfrm>
                      <a:prstGeom prst="rect">
                        <a:avLst/>
                      </a:prstGeom>
                    </p:spPr>
                  </p:pic>
                </p:oleObj>
              </mc:Fallback>
            </mc:AlternateContent>
          </a:graphicData>
        </a:graphic>
      </p:graphicFrame>
    </p:spTree>
    <p:extLst>
      <p:ext uri="{BB962C8B-B14F-4D97-AF65-F5344CB8AC3E}">
        <p14:creationId xmlns:p14="http://schemas.microsoft.com/office/powerpoint/2010/main" val="1565065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Walkthrough's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232756"/>
            <a:ext cx="8164184" cy="338437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91356" y="1736812"/>
            <a:ext cx="492443" cy="2340260"/>
          </a:xfrm>
          <a:prstGeom prst="rect">
            <a:avLst/>
          </a:prstGeom>
        </p:spPr>
        <p:txBody>
          <a:bodyPr vert="vert270" wrap="square">
            <a:spAutoFit/>
          </a:bodyPr>
          <a:lstStyle/>
          <a:p>
            <a:r>
              <a:rPr lang="en-US" sz="2000" b="1" dirty="0"/>
              <a:t>Sample Interchange</a:t>
            </a:r>
          </a:p>
        </p:txBody>
      </p:sp>
      <p:pic>
        <p:nvPicPr>
          <p:cNvPr id="5" name="Picture 1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2231" y="4865228"/>
            <a:ext cx="4917529" cy="172865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a:xfrm>
            <a:off x="91356" y="5529498"/>
            <a:ext cx="3910875" cy="369332"/>
          </a:xfrm>
          <a:prstGeom prst="rect">
            <a:avLst/>
          </a:prstGeom>
        </p:spPr>
        <p:txBody>
          <a:bodyPr vert="horz" wrap="square">
            <a:spAutoFit/>
          </a:bodyPr>
          <a:lstStyle/>
          <a:p>
            <a:r>
              <a:rPr lang="en-US" b="1" dirty="0"/>
              <a:t>Different options for tag 57 for MT103</a:t>
            </a:r>
          </a:p>
        </p:txBody>
      </p:sp>
    </p:spTree>
    <p:extLst>
      <p:ext uri="{BB962C8B-B14F-4D97-AF65-F5344CB8AC3E}">
        <p14:creationId xmlns:p14="http://schemas.microsoft.com/office/powerpoint/2010/main" val="53934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IN" dirty="0"/>
              <a:t>What you should know after this?</a:t>
            </a:r>
            <a:endParaRPr lang="en-US" dirty="0"/>
          </a:p>
        </p:txBody>
      </p:sp>
      <p:sp>
        <p:nvSpPr>
          <p:cNvPr id="4" name="TextBox 3"/>
          <p:cNvSpPr txBox="1"/>
          <p:nvPr/>
        </p:nvSpPr>
        <p:spPr>
          <a:xfrm>
            <a:off x="107504" y="1484784"/>
            <a:ext cx="8892988"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Helvetica" panose="020B0604020202020204" pitchFamily="34" charset="0"/>
                <a:cs typeface="Helvetica" panose="020B0604020202020204" pitchFamily="34" charset="0"/>
              </a:rPr>
              <a:t>What is SWIFT Message?</a:t>
            </a:r>
          </a:p>
          <a:p>
            <a:endParaRPr lang="en-US" sz="28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sz="2800" dirty="0">
                <a:latin typeface="Helvetica" panose="020B0604020202020204" pitchFamily="34" charset="0"/>
                <a:cs typeface="Helvetica" panose="020B0604020202020204" pitchFamily="34" charset="0"/>
              </a:rPr>
              <a:t>Different information blocks of a SWIFT message.</a:t>
            </a:r>
          </a:p>
          <a:p>
            <a:endParaRPr lang="en-US" sz="28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sz="2800" dirty="0">
                <a:latin typeface="Helvetica" panose="020B0604020202020204" pitchFamily="34" charset="0"/>
                <a:cs typeface="Helvetica" panose="020B0604020202020204" pitchFamily="34" charset="0"/>
              </a:rPr>
              <a:t>Data Definition for Various components of a SWIFT message.</a:t>
            </a:r>
          </a:p>
          <a:p>
            <a:endParaRPr lang="en-US" sz="28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sz="2800" dirty="0">
                <a:latin typeface="Helvetica" panose="020B0604020202020204" pitchFamily="34" charset="0"/>
                <a:cs typeface="Helvetica" panose="020B0604020202020204" pitchFamily="34" charset="0"/>
              </a:rPr>
              <a:t>Validating your SWIFT message.</a:t>
            </a:r>
          </a:p>
          <a:p>
            <a:pPr marL="285750" indent="-285750">
              <a:buFont typeface="Arial" panose="020B0604020202020204" pitchFamily="34" charset="0"/>
              <a:buChar char="•"/>
            </a:pPr>
            <a:endParaRPr lang="en-US" sz="28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sz="2800" dirty="0">
                <a:latin typeface="Helvetica" panose="020B0604020202020204" pitchFamily="34" charset="0"/>
                <a:cs typeface="Helvetica" panose="020B0604020202020204" pitchFamily="34" charset="0"/>
              </a:rPr>
              <a:t>Understanding Swift reference guide.</a:t>
            </a:r>
          </a:p>
        </p:txBody>
      </p:sp>
    </p:spTree>
    <p:extLst>
      <p:ext uri="{BB962C8B-B14F-4D97-AF65-F5344CB8AC3E}">
        <p14:creationId xmlns:p14="http://schemas.microsoft.com/office/powerpoint/2010/main" val="733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1000"/>
                                        <p:tgtEl>
                                          <p:spTgt spid="4">
                                            <p:txEl>
                                              <p:pRg st="4" end="4"/>
                                            </p:txEl>
                                          </p:spTgt>
                                        </p:tgtEl>
                                      </p:cBhvr>
                                    </p:animEffect>
                                    <p:anim calcmode="lin" valueType="num">
                                      <p:cBhvr>
                                        <p:cTn id="2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1000"/>
                                        <p:tgtEl>
                                          <p:spTgt spid="4">
                                            <p:txEl>
                                              <p:pRg st="6" end="6"/>
                                            </p:txEl>
                                          </p:spTgt>
                                        </p:tgtEl>
                                      </p:cBhvr>
                                    </p:animEffect>
                                    <p:anim calcmode="lin" valueType="num">
                                      <p:cBhvr>
                                        <p:cTn id="29"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1000"/>
                                        <p:tgtEl>
                                          <p:spTgt spid="4">
                                            <p:txEl>
                                              <p:pRg st="8" end="8"/>
                                            </p:txEl>
                                          </p:spTgt>
                                        </p:tgtEl>
                                      </p:cBhvr>
                                    </p:animEffect>
                                    <p:anim calcmode="lin" valueType="num">
                                      <p:cBhvr>
                                        <p:cTn id="36"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vert="horz" lIns="91440" tIns="45720" rIns="91440" bIns="45720" rtlCol="0" anchor="b">
            <a:normAutofit/>
          </a:bodyPr>
          <a:lstStyle/>
          <a:p>
            <a:r>
              <a:rPr lang="en-US" dirty="0">
                <a:solidFill>
                  <a:schemeClr val="tx2">
                    <a:lumMod val="75000"/>
                  </a:schemeClr>
                </a:solidFill>
              </a:rPr>
              <a:t>C2P India</a:t>
            </a:r>
          </a:p>
        </p:txBody>
      </p:sp>
      <p:sp>
        <p:nvSpPr>
          <p:cNvPr id="5" name="Subtitle 4"/>
          <p:cNvSpPr>
            <a:spLocks noGrp="1"/>
          </p:cNvSpPr>
          <p:nvPr>
            <p:ph type="subTitle" idx="1"/>
          </p:nvPr>
        </p:nvSpPr>
        <p:spPr>
          <a:xfrm>
            <a:off x="539552" y="1867708"/>
            <a:ext cx="6480720" cy="2857436"/>
          </a:xfrm>
        </p:spPr>
        <p:txBody>
          <a:bodyPr>
            <a:normAutofit/>
          </a:bodyPr>
          <a:lstStyle/>
          <a:p>
            <a:r>
              <a:rPr lang="en-US" sz="2000" dirty="0"/>
              <a:t>QA Track – Day 11,12,13,14</a:t>
            </a:r>
          </a:p>
          <a:p>
            <a:r>
              <a:rPr lang="en-US" sz="2000" dirty="0"/>
              <a:t>Interchange Loader,  Walkthrough's &amp; Exercise</a:t>
            </a:r>
          </a:p>
          <a:p>
            <a:endParaRPr lang="en-IN" dirty="0">
              <a:latin typeface="Helvetica"/>
              <a:cs typeface="Helvetica"/>
            </a:endParaRPr>
          </a:p>
        </p:txBody>
      </p:sp>
      <p:sp>
        <p:nvSpPr>
          <p:cNvPr id="2" name="AutoShape 2" descr="data:image/jpeg;base64,/9j/4AAQSkZJRgABAQAAAQABAAD/2wCEAAkGBxQSEhUUEhQUFRUUFRQUFRcUGBQVFBUVFRQYFxcVFBcYHCggGBonHBcVITEhJSkrLi8uFx8zODMsNygtLisBCgoKDg0OGxAQGiwkHyUtLSwsLSwsLywsLC8sLywsLCwsLCwsLCwsLCwvLCwsLCwsLCwsLCwsLCw0LCwsLCwsLP/AABEIAOQA3QMBIgACEQEDEQH/xAAcAAEAAgMBAQEAAAAAAAAAAAAABAUBAgYDBwj/xABAEAABAwIEAwYDBAgGAgMAAAABAAIRAyEEEjFBBVFhBhMicYGRMqGxYsHR4QcUIzNCUpLxU3KCorLwQ1QVFhf/xAAaAQACAwEBAAAAAAAAAAAAAAAAAgEDBAUG/8QALREAAgIBBAEDAgYCAwAAAAAAAAECEQMEEiExIhNBUQVhMpGx0fDxcaEjgcH/2gAMAwEAAhEDEQA/APuKIiACIiACIiACIiACIiAPi/6ZeCFmKZiGCRiG5XAD/wAtPe2stj+k81wLaJB8QI5SCPqv0nxLAfrVHL3lSnmu11MtDmidswIuJFx/EVyGJ/RXSe6XYrEu6vyOPvlH0V89Xklp/Til1X3r9OuOy7QY8GPVxy5nwuevddf75Pj67z9EPCO9xTq7hLcO20/4lSQD6NDvcdFf/wD5JR/9it7M/Bdh2X7P08DR7mmS6XF7nOjM5x3MdAB6Ll4sElK5HpfqH1jDPBKGF8vjprj3/Yt1w36XeNdxgu6aSH4kmmI/wxHeSeUEN/1ea7lcj2w7Cs4hVbUqV6rMjcrWtDC0CZJEiZO99gungcFkTn0jyORNxaifAF3X6IODd/je9cAWYdua/wDiPkMjyh59BzXUN/Q7Qm+JrRvDaYMdDFlecJ7DswVI/qtSr32bPmcR440puaIbl+/2W/Va2HpNY+X/ACzNi08t6cujr0UDgfEhiaDKwEZwbci0lp+YKnrkxakrRsaoIiKQCIiACIiACIiACIiACIiACIiACIiACwQsogCjo1K+GOR1N1ajPhfTg1GjYPZv5jkptLi1NwmKg6GnVn/ip6j1cdTbMvaI2kE+wuqGnBcSSX3/ALQ/fsR8Rxikxpcc8AT8FQeklsLlMVxmrVdOZzBeGsJaAOpGp6q27TY9lSjkY6SXNJEOFhe8jnC5rMAuJ9S1GWUlCMrX2/tmzTwiuWvzLfhnE6rHSXucNw4l0jpOi6b/AOVp5Q7xweVOo6/KWtIXD0caxus+y6PgnHaAZldVDTJjPLRGupsrPpuecfCUuPv/AGLqIRfKRZt4vTIJaKpjlRr+3wKq4jxPE1po4bD1WZhDq1Yd22mDYlonM50aQr/D4llQSx7Xjm0hw+S9V2qcl3+X8ZktL2IfB+HNw1FlFlwwRJ1JJkuPmST6qYiJ0klSFCIikAiIgAiIgAiIgAiIgAiIgAiIgAi88RXaxpc9wa0ak2C5biPad7h+xpvyT8RhrndQDcD2VGfUQwry7+B4Y3Lo6XE41lP4nX5C59lz3E+1jae4b0+J/wDSNFzuNxT3aGAeWp8yqhvDX1DDGOceg+pXFyfUsmV1Hhfbs1x08Y8stcR2tLzbMernQPRosvOjxUuN9+SzguxVQmaj2sHIS933BX+D7M0Wa5nn7Rj5CEqxyfL/ANkuSXRGoVRuAfOFcYZzDs32C3bg6Y0Y32WzmDYAeitUaK27MuwrDqxh/wBI/BRqvB6DtabfSW/RZqU37Oj3UZ/ftMgh3qFLa+COfk8KvZlmtJ76R5gz+B+a0B4hh/heMQ3+V13fPxbcytqnHalM/tKJjmJH5FTMHx2hUtnyk7P8Pz0PuiMkn4uiXfvya4DtvTJyYljqDxrMlv0zDfUR1XUUazXgOY4OadC0gg+RCo8dgadYRUYHDadR1BFwuXxPDq2Be12EqHK4mab7t0/i2IvrY9Vqhq5w/Hyvn3K3jUuj6OioOD9pW1CKdZvc1jYAmWPN/wB27fTQwfNX66GPJHIt0XaKZRcXTCIicgIiIAIiIAIiIAIiIAKv4zxZuHbJDnOPwsbcnz5Dr9VvxLiLaIuRmOgtMbmOQXJkl8l5kumfXksGs1ixeMe/0LsWLdy+jx4xxapUFNwvJHwzDZB069eqYUOLYDZJiBqohpBwEnw6O1tBIbEXLuivcPiRTY0NYYiDJ8Xr+C48o75bpM1J0qSNcJwQa1b/AGRp6ndWjGBohoAA2Fgt1qStMMUca8UVSk5djMmZYhalM2QbErVFq5K2SCViVhYKWwBVbjeDUqmrcp5tt8tCrErVKyUc/Tw+Jwt6T+8p7sN7eWo9CrBnFWYhtvDUbcsOpEXyndT1T8W4ax0OaMrp1bZK3xXsMuWV/FSSC0tzB0AjUQXa9CNQVa9neO18PU/V8WHOaAMlUCco0bmP8TeuoOtriMKQEGtLi0eF7SQbcxobbqz4iA5zXbZLcoJRp8jwpyg/59yZrc6aOuY4ESCCDuLhZXI8K4q2gXGq492cscmkuAk8hf5dF1wXd0+dZobkY8kHB0ERFeIEREAEREAFHx+IyMJETHhBtdSFxnHeNNdXyMdIaI3iQ4h0c7hZdXqPQx7vcsxQ3yoicSc+peobkZZGgnlZOHguytbc3HSRY35L3w9LvTIMQBrca7j3Xq3F5Jp0gGtEgkSDm3IXAjUrySfDNr48Uat4c4VZFM5Q0NbPPVx5CVZUcKZBdteOvVRHY57W+F0mLZhIJ6wrSgXFozgB0DNGk7xK0xUJO0VStKjZebl6ErUq1iHnKzKELBSWMYcVoskrCVgFqsrUlKSCtSVklakpWwMLze2Z6rclakpWMVuMokiI6WW+CbFFtO+Zgtm1Ldo5r1xT3gty5YOszPovDEuIIdcxsdPldUN7L+GWLyo8m8MGJc9riQ0MLHc5eDFuiteyuIrUmso1nMcymCxrhZ2VtmzzgCPxUXg3EmvdUbly1I13cACRJGsXUWrjAxuuggnyWmGp9BRcfcR497aZ9ARVXZrHitQaQZIseYsCJ9CD6q1Xocc98VL5MMlToIiJyAiIgDmeNY57qo7t5a2nmByn4nEQZ2MXEc59OfqcOZkcYl7Zc2P5hePVSeJYgU8TUZMHMXR/m8U/NbUagLp0/m8hMn2Xls2aU8rUu7ao6UYJRTRIwXD3904ggPeIEj4W/itMNwuqIBDRG8grc8Yz5RSMN5wLjaJXrh61V1VozeH+IQLgC99tlK9KVQV8fAvmuWS8JgA0y4yduQ/E9VMJQrUlbIxUVSKW7BK1JWStSobBGFo4rLitCkbJEoUWCUpIJWqFYJUNgYKwhXnKRsYySsIsEpbJMOUZ9EwRM8p18p3UheOInKcpgxY6pJJPgZOivGHfTf3jQ0OG5vI5EDUL3HCu9czMJpulxjRrgJyHpMwfJbnNku68awPopPBsa0O7ubuEgHmNY5pcSjvUX0NJva2QaOCqUK2J7qqQyqGiBq0hthP8JEwI2K6/geLL6YDjL2ABx3NrOPnB9QVyNfFAZj1JJPMmVedjHB7alQXlwbPPLOnSXFbtBqJSz7V1z/hfxlObGlC32dGiIu+Ygq/jHFBh2tJaXFzg0AWtuSeg+7zVguZ7S1CKoDh4cgg7Zszs3yDVl1mZ4cTkizFDdKjlsoqVHfrHhc57nsfsCXF2U/Z+i9KTg6k+c2Z8MaACQN3EnbZTcXSFRsT5KTwHwMAdaMzj7x9wXAhU3b7+TbLxRB4Tg3Q0NDiAIkggLo8FhckkmXHXkByCiO4sS2WM8g43PmBp7qRw3EueyXgAyR4Zi3mrNPDHF8O2LklJ9qiUSsItSVpbKQVqSskrzJSNjAlYWCiUkFaotSUrYAlYRakpRjJK0RYKVkmCVhYKxKSyQStUWClA83NN4325fkqruw2syoc3gMkAEmOasTUfngAZbXvI/JejXHNEHSeYtr1SNeSkiy+KNK3B+9qwZ7p4NQOgjceA8jffks8A4u/DCq19J2UVopgGA1k5XQI6ZupJ01VjWxJFFoaYJ8M8gNSOsR7qvfVaNfxWlZlgd4+H3+ZVtc/xHcNdIkaG4WVA4E4mgzMIPiif5Q85f9sKevR4574KXykzDJU2gub7cvApMggPL4ZOhsSQTtMe8LpFx/btpqmnRGwLy7qZDR/y+So1risMtw+G96o5/D133FRpaR8/JbYnGOD2MvD2yeZ3A+/+yrMfisTRp91VhzQQadTUti0TrEWg+hV7h6TsSQ6m1oFJrKcuN5y3NpjRed9JJS2e5v39WSMO7w842Gp6BXuFp5WAHWJPmdVHwWBFMS4yeegHkvVmLY4Oyua7J8UGYtN1fp8bgvLsqyS3PgiVuLtbXFHKbwC6bBzgSGxzgKwlcc/G03Uajy8Cs6r3rRuMhho9ld47iLiykKUB1cgAm4aIlxjcplkuyHEs3FQeE401qTahABdmsNLOI+5bYbCOaZNWo+1w6I8xAsqbgWFqPw7ctUs+LKGga5jd063Q5OwSVF3i65Y2QxzzIEN1g7r1KoncRe7D0XzDnVWNcRaRJB94XtxHGnve7zPa0NDnGm0ucSdBYHKOqXeg2lsStVU4Os5zn0w6oWlkte9rmOa7SJIE7FaM4g4YYkn9o2aXUvnKPxUbiaLglaKor4lzXMpF77MDnua0ve4nYQDA1utBi3gVADUc3unua57XNc1wabSQJ5pXImi6K1JVK91UUBW7wyGtdltlItY8z1W+L7xtPve8OYAOLYGSDtH3pbJotHLVV2NxpzMaC5oczO4taXOg6AQDHmtMPWcX5AahY5p8T2lrmuHUgSlbJosWVA6YIMGDGxGyyVU8GomXnO61V4ibOsLu6/gs4SsXPh9RzXhx8Fg0ibAWv5pWyaLIugjkfrt/3yUHiNbLLgYyiQeRUttZpJAIJFiNwvDEUCdIvqDyVc7Y8TzZi3Po0nOtmzTym0qLhzUqVWtjIx1RrM7t8zgBA5nZWmGoh1IUqjcuVwIII8QkH05FbcbGd9F9P/wO7yI8JIc1wAjW7fmtPowct8uuOCvfKtqO4psgADQAD2WyicKxZq0WVCMpcLjkQYMdJBUteng04pro574fIXKcfeW1nZhY5S08wGgH5yurVF2vw2agXAwWFsG5iSBpyvf8lk1+J5ML29rktwSUZ8nO4lrKjcrtCtezdUUjiGuPwuYR1BBg/RV9FtZt6jRkicw0/svDGtcG943eoAY3DQIH+4lefxyyRk017G2Si0X1OqXyXEkyddgdgNgsswRNOqylAL2tbckAAzm0GsSo2DdHqrvA0coM6uMnpsB7AI07c3bDJ4npSpBrAwfCGhvpEKnp8IeKTWZgHUnl1JwkwCZAdbqrolaErW0mUJkXDGtP7QUo+wXEk+osvPguFdRotY6JbmnLJF3E7jqpqFLXuTZSU+FPFCnTluZlUPNzEBxNra3UvF4V/eCrSIDoyuDpyuEyNLgqaSiWkTZHwxq37wMA2DC4+5MKC7hx77PI7skPI37wAgHy39FZkrCVkkPF4V2cVKZAcAWkOnK5vIxotXtqvY9r+7GZjmtylxuQRckaeimErCVkkCphHHD91bNkDd4kRvC2xVAuolgiS0C+kiFKJWCoAg1cI7wOYQHsblMyWuEXB31XrRNSfGGAR/CXEz6qRKJSSBhcO+m90ZSxznP3zAkactgtKmHqPLc+QBrg6WzmMbX0VgQtClYxpSoAHNvdasjOROosNpGw5T9Vu22Y87+uh+5U3F3uy+GZc4CRt1SOXkkMlw2XNYA6m31HLyR1doUGu8hwBu6G2GpJbJCxwzA16lZjKkU2uMxq4gXIHtqnUMs5bYr7EXBK2dt2cB7okiJcS3q2Bf3lWi0pMygAbCFuvV4YenjUfhHNk7k2FVdqHEYapljMcoAO8vE+sSrVV3H6TnUXZRmc0tcBpIDhm/2yl1F+lKu6YQ/ErOGZw+o3M6lWczP8THAOpukQZYd+oULh76jGNw7xE1nOL9R4ssDpeZ9FdHFQYjReVd7XAgjXfccivLPOqqzpemW2D4aKd3HM72A8h+K9qGLY+cjpymD+XMdVBONzta3m0Fx5nSB7E+oWMM0MNrfmtEZwjxFcFbi3yyyJWqxKBWWVmVqShKwlJQK0JWSVqFDZIWCUJWpSEhakoStUpIWChK1StkhJWCVgpbGo2Wj1kFJQBGFUElu41UfE0jqDyIkbj6hWDmNF7TChCpLhI0vH09ErUbsZWR6PfVcQ6s0ilLWt0zEQwA5ZsJgxvBVhw9j6Vem5ri4ue1r3PucjnAO9YlBiQBopPDy6pUYGtnxsLuQaHSZ9AVdjzOWRbXzYkoVF2dqiIvVnNCIiAOR7V8Ccf2tJ+Ul3iBFr6GdjP1CoqPD6zWOcSKgF/CQSI1018l9IrUw5padCIK+XYvhQfWqOJdTc1xY7IYksJbmnyC4f1DTYoPdXD/U2YMknwerOIMLWQdiAecOI+5TqGIm2qg0eF020zT8TgTINpaSL+exVhwrAkOk2DduZ29Fy5QuScGaVKl5Fq+q1oBcQJIF7XOgW8qv4hSFQgfyOB9VvRqZLE+EkDyn7lo3q6KdvFkxakrJK0KZsgI4oStCUpIK1JWSVqUtkmFgoViUrZIK1WVrKRsYFakrJK83O/D30SkmtSoBckDz6rLnJXwYcIO8fVa1GbckSXBK7IWLxgb8R6rNJ5qmllaS5zbDpJueQAj3WBhQ8tLxIF7b7b7KaWDYxtbYcksYxUee2S22+CI7guIdUDRUaMxgDWPQX0Xd8H4UKDYkuO7iIJMCT7+31puyHifUlv7sMDTzz5p/4j3XUrv8A07Tw2erXPsYc83e2wiIuoZwiIgAuI7U0BTqlxBh3iBAMciPOfqu3WlWmHAhwBB1BWbVadZ4bSzHk2Oz5jhcWXE+FwA0JU6ljC2+wueo3Cm9oOz1Vvio1AGTBBFx6xoqVlClTDmvxVNr+TjJB8oXnMmjyY5UuDessZIsa1QNOZptUl9+ZMH6Lbvg4QdxBXP0MQMR+zY4CqxxywfDUB1y89AfTqpmGL2gtqiCDbqOiqyRnHyGi4vhnR03SAoeG4m182IgkSdDG/RelExSE6kaf5v7rzpYdrZjdXbuEV7SXKwVGfULLgS0fEBqBzHlyXtmlF2RVGSsFCtZUEgrCLBKRskwVo98arFV8aCSTAH48gF6hvNRRJDpYoOc5sEFoBvvP/R7r3tYnY29o+8rHcBtxqTr5qNiHQRyj6f3SzddDRV9nvUxXJR6zgC3c1Bmd5AkN+QKguwdaq45TlZz6c1YUuHOLxL2tblFzc+EQ1jfS5J3UrHKrb5fQOS9jFXEQL38lEo1u8cIJB5Fe9bgNQvHd1QS4wNSPaLLruA8B7nxVC19TmNB5CFfp9BPLL/0SedRR79ncIWUyXCC4zpBgC0/M+qtURemxY1jgoL2OfKTk7YREVgoREQAREQBhzQQQbg2PkVwPbvgVPwuMjMcrHC+U65X9NY9fXv1G4jhBVpuYd9OhGhWfU4fUg679h8c9rPmfD+zNEQ4lzjYg5iLjcZYVziaTnlpe4Oy6S24tGoMn1XoYZLTYtsRuD1UariV5ieXbwzoqNkjEPa8ZHGASLja4MqO+q5pIOxhQv1ppMZhPLdRa7HuvTcCRYgmLbX9QP7Kq5T46Y1KJdjEr1o1ARAVVw+jUM548wHfeAplE5HGSIjbn1QnKMvIGk1wTStVgOm4Qq1srBK1KFeb6gG6VuhkgawC1fieS8qVEkajeyrK9GuXQMt+eZv1EexVaU5dDvai2y5xmcbNc0gc3bDy1KzUw4eIn6x8rqtoPDbF85dZsJ3P09l74fFtPwkFG5xdBSZatLoALpA0AaGgR5KJi8Z3d3QR019AvSliJ1VjwnBNq1QSJFMyT9rUN89/7rTiXrSUV7lcvBWXvCsCKbQT8TgJ6fZCnoi9TjxxxxUY9HNlJydsIiJyAiIgAiIgAiIgAiIgCvx3B6VV2ctGeILtyNgea53iXZKo+1OoGj7V/mIXZIsuXRYcr3SjyWRyziqTPnNfgX6k0PqjMXGA4AlgJ/m3HspeFIIkb3Nouu4rUg4FrgCDYg6Fc1xLhT6V6bHVG7BsFzfMb+i52s0UoK8fKNGLKnw+ytr1AFWYjFtb8RiehP0U+tgapE5D7tHvJsoFLs9X/AH1Sm5zRo1ha552sJXKjp8mWXMXX+DS8kYrsRVYxz2U5piXElzWN6zmNlT//AGn7B/q/JSOPjF1gGupVaVIfDTyPgxu4x4j9FTN4HU5O/oetHpxhxyV7my2wXFH13hjGS46DO2fTNAJ6Kwqnuv3re7Ol/Fba4lUeG7PVJBBeCLiGPkEbhdgOG169MU6tN7nAWqObkJH2pN/NK8ccnir/AOk/2J3OPJFw1cag2Vg10hVeG4HiaLsjmSNiHN091Y08LVaQO7e4nZsGOpMwB5qlYcsJbXF/kO5xkrsiY2sxh8QkO1GUkk7RA1XqexFQkOpvDAbw6Z9QN11HC+DhpD6gBeNBqG+u56q3Xa02guH/AC/kY8man4nOcP7NBv7w5j/3Qe+sq9wmFZSaGU2hrRsOZ1J5nqvZFvw6bFh/AqKZ5JS7YREV4gREQAREQAREQAREQAREQAREQAREQAREQAREQAREQAREQAREQAREQAREQAREQAREQB//2Q=="/>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IN">
              <a:solidFill>
                <a:prstClr val="black"/>
              </a:solidFill>
            </a:endParaRPr>
          </a:p>
        </p:txBody>
      </p:sp>
    </p:spTree>
    <p:extLst>
      <p:ext uri="{BB962C8B-B14F-4D97-AF65-F5344CB8AC3E}">
        <p14:creationId xmlns:p14="http://schemas.microsoft.com/office/powerpoint/2010/main" val="17364246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5809456" cy="785794"/>
          </a:xfrm>
        </p:spPr>
        <p:txBody>
          <a:bodyPr>
            <a:normAutofit/>
          </a:bodyPr>
          <a:lstStyle/>
          <a:p>
            <a:pPr lvl="0"/>
            <a:r>
              <a:rPr lang="en-US" sz="2200" dirty="0"/>
              <a:t>Agenda</a:t>
            </a:r>
            <a:endParaRPr lang="nl-BE" sz="2200" dirty="0"/>
          </a:p>
        </p:txBody>
      </p:sp>
      <p:graphicFrame>
        <p:nvGraphicFramePr>
          <p:cNvPr id="72" name="Diagram 71"/>
          <p:cNvGraphicFramePr/>
          <p:nvPr>
            <p:extLst>
              <p:ext uri="{D42A27DB-BD31-4B8C-83A1-F6EECF244321}">
                <p14:modId xmlns:p14="http://schemas.microsoft.com/office/powerpoint/2010/main" val="10836828"/>
              </p:ext>
            </p:extLst>
          </p:nvPr>
        </p:nvGraphicFramePr>
        <p:xfrm>
          <a:off x="575556" y="1700808"/>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7004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solidFill>
              </a:rPr>
              <a:t>QA Involvement in SDLC</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479596906"/>
              </p:ext>
            </p:extLst>
          </p:nvPr>
        </p:nvGraphicFramePr>
        <p:xfrm>
          <a:off x="0" y="548680"/>
          <a:ext cx="4320480"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6"/>
          <p:cNvGraphicFramePr>
            <a:graphicFrameLocks noGrp="1"/>
          </p:cNvGraphicFramePr>
          <p:nvPr>
            <p:ph idx="1"/>
            <p:extLst>
              <p:ext uri="{D42A27DB-BD31-4B8C-83A1-F6EECF244321}">
                <p14:modId xmlns:p14="http://schemas.microsoft.com/office/powerpoint/2010/main" val="3109523229"/>
              </p:ext>
            </p:extLst>
          </p:nvPr>
        </p:nvGraphicFramePr>
        <p:xfrm>
          <a:off x="4499992" y="1196975"/>
          <a:ext cx="4563046" cy="53038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9429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5809456" cy="785794"/>
          </a:xfrm>
        </p:spPr>
        <p:txBody>
          <a:bodyPr>
            <a:normAutofit/>
          </a:bodyPr>
          <a:lstStyle/>
          <a:p>
            <a:pPr lvl="0"/>
            <a:r>
              <a:rPr lang="en-US" sz="2200" dirty="0"/>
              <a:t>Agenda</a:t>
            </a:r>
            <a:endParaRPr lang="nl-BE" sz="2200" dirty="0"/>
          </a:p>
        </p:txBody>
      </p:sp>
      <p:graphicFrame>
        <p:nvGraphicFramePr>
          <p:cNvPr id="72" name="Diagram 71"/>
          <p:cNvGraphicFramePr/>
          <p:nvPr>
            <p:extLst>
              <p:ext uri="{D42A27DB-BD31-4B8C-83A1-F6EECF244321}">
                <p14:modId xmlns:p14="http://schemas.microsoft.com/office/powerpoint/2010/main" val="2973753501"/>
              </p:ext>
            </p:extLst>
          </p:nvPr>
        </p:nvGraphicFramePr>
        <p:xfrm>
          <a:off x="575556" y="1700808"/>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12375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636"/>
            <a:ext cx="7681664" cy="785794"/>
          </a:xfrm>
        </p:spPr>
        <p:txBody>
          <a:bodyPr>
            <a:normAutofit/>
          </a:bodyPr>
          <a:lstStyle/>
          <a:p>
            <a:pPr lvl="0"/>
            <a:r>
              <a:rPr lang="en-US" sz="2400" dirty="0"/>
              <a:t>Interchange Loader</a:t>
            </a:r>
            <a:endParaRPr lang="nl-BE" sz="2400" dirty="0"/>
          </a:p>
        </p:txBody>
      </p:sp>
      <p:sp>
        <p:nvSpPr>
          <p:cNvPr id="4" name="TextBox 3"/>
          <p:cNvSpPr txBox="1"/>
          <p:nvPr/>
        </p:nvSpPr>
        <p:spPr>
          <a:xfrm>
            <a:off x="107504" y="4098555"/>
            <a:ext cx="8928484" cy="2246769"/>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t>A new file from a payment gateway comes into the system.</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TVA, being a driver, puts the message onto a  System Queue.</a:t>
            </a:r>
            <a:r>
              <a:rPr lang="en-GB" sz="2000" dirty="0"/>
              <a:t> Messages are received from one or more queues that the host bank uses to receive payments messages from different Participants.</a:t>
            </a:r>
            <a:endParaRPr lang="en-US" sz="2000" dirty="0"/>
          </a:p>
          <a:p>
            <a:pPr algn="just"/>
            <a:endParaRPr lang="en-US" sz="2000" dirty="0"/>
          </a:p>
          <a:p>
            <a:pPr marL="342900" indent="-342900" algn="just">
              <a:buFont typeface="Arial" panose="020B0604020202020204" pitchFamily="34" charset="0"/>
              <a:buChar char="•"/>
            </a:pPr>
            <a:r>
              <a:rPr lang="en-US" sz="2000" dirty="0"/>
              <a:t>First Service that keeps listening for the payment message is interchange Loader.</a:t>
            </a:r>
          </a:p>
        </p:txBody>
      </p:sp>
      <p:pic>
        <p:nvPicPr>
          <p:cNvPr id="4098" name="Picture 2" descr="C:\Users\adityaa\AppData\Local\Microsoft\Windows\Temporary Internet Files\Content.IE5\8TUX1WFL\MC90043692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700" y="1540533"/>
            <a:ext cx="864096" cy="86409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883278" y="2594801"/>
            <a:ext cx="744506" cy="307777"/>
          </a:xfrm>
          <a:prstGeom prst="rect">
            <a:avLst/>
          </a:prstGeom>
          <a:noFill/>
        </p:spPr>
        <p:txBody>
          <a:bodyPr wrap="square" rtlCol="0">
            <a:spAutoFit/>
          </a:bodyPr>
          <a:lstStyle/>
          <a:p>
            <a:pPr algn="ctr"/>
            <a:r>
              <a:rPr lang="nl-BE" sz="1400" i="0" dirty="0">
                <a:latin typeface="+mn-lt"/>
              </a:rPr>
              <a:t>TVA</a:t>
            </a:r>
          </a:p>
        </p:txBody>
      </p:sp>
      <p:sp>
        <p:nvSpPr>
          <p:cNvPr id="36" name="Line 25"/>
          <p:cNvSpPr>
            <a:spLocks noChangeShapeType="1"/>
          </p:cNvSpPr>
          <p:nvPr/>
        </p:nvSpPr>
        <p:spPr bwMode="auto">
          <a:xfrm flipV="1">
            <a:off x="2525291" y="1996756"/>
            <a:ext cx="2010705"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dirty="0"/>
          </a:p>
        </p:txBody>
      </p:sp>
      <p:pic>
        <p:nvPicPr>
          <p:cNvPr id="17" name="Picture 2" descr="C:\Users\adityaa\AppData\Local\Microsoft\Windows\Temporary Internet Files\Content.IE5\FJW9YJJ7\MC900239681[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3284" y="2971092"/>
            <a:ext cx="591164" cy="60192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7596471" y="3759867"/>
            <a:ext cx="1424789" cy="523220"/>
          </a:xfrm>
          <a:prstGeom prst="rect">
            <a:avLst/>
          </a:prstGeom>
          <a:noFill/>
        </p:spPr>
        <p:txBody>
          <a:bodyPr wrap="square" rtlCol="0">
            <a:spAutoFit/>
          </a:bodyPr>
          <a:lstStyle/>
          <a:p>
            <a:pPr algn="ctr"/>
            <a:r>
              <a:rPr lang="nl-BE" sz="1400" i="0" dirty="0">
                <a:latin typeface="+mn-lt"/>
              </a:rPr>
              <a:t>Interchange</a:t>
            </a:r>
          </a:p>
          <a:p>
            <a:pPr algn="ctr"/>
            <a:r>
              <a:rPr lang="nl-BE" sz="1400" i="0" dirty="0">
                <a:latin typeface="+mn-lt"/>
              </a:rPr>
              <a:t>Loader</a:t>
            </a:r>
          </a:p>
        </p:txBody>
      </p:sp>
      <p:pic>
        <p:nvPicPr>
          <p:cNvPr id="19" name="Picture 54" descr="message"/>
          <p:cNvPicPr>
            <a:picLocks noChangeAspect="1" noChangeArrowheads="1"/>
          </p:cNvPicPr>
          <p:nvPr/>
        </p:nvPicPr>
        <p:blipFill>
          <a:blip r:embed="rId4" cstate="print"/>
          <a:srcRect/>
          <a:stretch>
            <a:fillRect/>
          </a:stretch>
        </p:blipFill>
        <p:spPr bwMode="auto">
          <a:xfrm>
            <a:off x="3328790" y="1485678"/>
            <a:ext cx="453067" cy="357190"/>
          </a:xfrm>
          <a:prstGeom prst="rect">
            <a:avLst/>
          </a:prstGeom>
          <a:noFill/>
          <a:ln w="9525">
            <a:noFill/>
            <a:miter lim="800000"/>
            <a:headEnd/>
            <a:tailEnd/>
          </a:ln>
        </p:spPr>
      </p:pic>
      <p:sp>
        <p:nvSpPr>
          <p:cNvPr id="26" name="TextBox 25"/>
          <p:cNvSpPr txBox="1"/>
          <p:nvPr/>
        </p:nvSpPr>
        <p:spPr>
          <a:xfrm>
            <a:off x="2735796" y="1160748"/>
            <a:ext cx="1728192" cy="307777"/>
          </a:xfrm>
          <a:prstGeom prst="rect">
            <a:avLst/>
          </a:prstGeom>
          <a:noFill/>
        </p:spPr>
        <p:txBody>
          <a:bodyPr wrap="square" rtlCol="0">
            <a:spAutoFit/>
          </a:bodyPr>
          <a:lstStyle/>
          <a:p>
            <a:pPr algn="ctr"/>
            <a:r>
              <a:rPr lang="nl-BE" sz="1400" i="0" dirty="0">
                <a:latin typeface="+mn-lt"/>
              </a:rPr>
              <a:t>New payment File</a:t>
            </a:r>
          </a:p>
        </p:txBody>
      </p:sp>
      <p:pic>
        <p:nvPicPr>
          <p:cNvPr id="3075" name="Picture 3" descr="C:\Users\adityaa\AppData\Local\Microsoft\Windows\Temporary Internet Files\Content.IE5\9F7FKEJC\queue[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92" y="1540533"/>
            <a:ext cx="2988332" cy="2189127"/>
          </a:xfrm>
          <a:prstGeom prst="rect">
            <a:avLst/>
          </a:prstGeom>
          <a:noFill/>
          <a:extLst>
            <a:ext uri="{909E8E84-426E-40DD-AFC4-6F175D3DCCD1}">
              <a14:hiddenFill xmlns:a14="http://schemas.microsoft.com/office/drawing/2010/main">
                <a:solidFill>
                  <a:srgbClr val="FFFFFF"/>
                </a:solidFill>
              </a14:hiddenFill>
            </a:ext>
          </a:extLst>
        </p:spPr>
      </p:pic>
      <p:sp>
        <p:nvSpPr>
          <p:cNvPr id="27" name="Line 25"/>
          <p:cNvSpPr>
            <a:spLocks noChangeShapeType="1"/>
          </p:cNvSpPr>
          <p:nvPr/>
        </p:nvSpPr>
        <p:spPr bwMode="auto">
          <a:xfrm>
            <a:off x="7467389" y="3320988"/>
            <a:ext cx="560995"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dirty="0"/>
          </a:p>
        </p:txBody>
      </p:sp>
      <p:sp>
        <p:nvSpPr>
          <p:cNvPr id="28" name="TextBox 27"/>
          <p:cNvSpPr txBox="1"/>
          <p:nvPr/>
        </p:nvSpPr>
        <p:spPr>
          <a:xfrm>
            <a:off x="5183814" y="3167099"/>
            <a:ext cx="1728192" cy="307777"/>
          </a:xfrm>
          <a:prstGeom prst="rect">
            <a:avLst/>
          </a:prstGeom>
          <a:noFill/>
        </p:spPr>
        <p:txBody>
          <a:bodyPr wrap="square" rtlCol="0">
            <a:spAutoFit/>
          </a:bodyPr>
          <a:lstStyle/>
          <a:p>
            <a:pPr algn="ctr"/>
            <a:r>
              <a:rPr lang="nl-BE" sz="1400" i="0" dirty="0">
                <a:latin typeface="+mn-lt"/>
              </a:rPr>
              <a:t>System Queue</a:t>
            </a:r>
          </a:p>
        </p:txBody>
      </p:sp>
      <p:pic>
        <p:nvPicPr>
          <p:cNvPr id="14" name="Picture 54" descr="message"/>
          <p:cNvPicPr>
            <a:picLocks noChangeAspect="1" noChangeArrowheads="1"/>
          </p:cNvPicPr>
          <p:nvPr/>
        </p:nvPicPr>
        <p:blipFill>
          <a:blip r:embed="rId4" cstate="print"/>
          <a:srcRect/>
          <a:stretch>
            <a:fillRect/>
          </a:stretch>
        </p:blipFill>
        <p:spPr bwMode="auto">
          <a:xfrm>
            <a:off x="1011331" y="1485678"/>
            <a:ext cx="453067" cy="357190"/>
          </a:xfrm>
          <a:prstGeom prst="rect">
            <a:avLst/>
          </a:prstGeom>
          <a:noFill/>
          <a:ln w="9525">
            <a:noFill/>
            <a:miter lim="800000"/>
            <a:headEnd/>
            <a:tailEnd/>
          </a:ln>
        </p:spPr>
      </p:pic>
      <p:pic>
        <p:nvPicPr>
          <p:cNvPr id="15" name="Picture 19" descr="swift"/>
          <p:cNvPicPr>
            <a:picLocks noChangeAspect="1" noChangeArrowheads="1"/>
          </p:cNvPicPr>
          <p:nvPr/>
        </p:nvPicPr>
        <p:blipFill>
          <a:blip r:embed="rId6" cstate="print"/>
          <a:srcRect/>
          <a:stretch>
            <a:fillRect/>
          </a:stretch>
        </p:blipFill>
        <p:spPr bwMode="auto">
          <a:xfrm>
            <a:off x="58549" y="1678399"/>
            <a:ext cx="517007" cy="521186"/>
          </a:xfrm>
          <a:prstGeom prst="rect">
            <a:avLst/>
          </a:prstGeom>
          <a:noFill/>
          <a:ln w="9525">
            <a:noFill/>
            <a:miter lim="800000"/>
            <a:headEnd/>
            <a:tailEnd/>
          </a:ln>
        </p:spPr>
      </p:pic>
      <p:sp>
        <p:nvSpPr>
          <p:cNvPr id="16" name="Line 25"/>
          <p:cNvSpPr>
            <a:spLocks noChangeShapeType="1"/>
          </p:cNvSpPr>
          <p:nvPr/>
        </p:nvSpPr>
        <p:spPr bwMode="auto">
          <a:xfrm>
            <a:off x="774070" y="1914851"/>
            <a:ext cx="1169638" cy="5908"/>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a:p>
        </p:txBody>
      </p:sp>
      <p:sp>
        <p:nvSpPr>
          <p:cNvPr id="20" name="TextBox 19"/>
          <p:cNvSpPr txBox="1"/>
          <p:nvPr/>
        </p:nvSpPr>
        <p:spPr>
          <a:xfrm>
            <a:off x="614383" y="1164682"/>
            <a:ext cx="1489012" cy="307777"/>
          </a:xfrm>
          <a:prstGeom prst="rect">
            <a:avLst/>
          </a:prstGeom>
          <a:noFill/>
        </p:spPr>
        <p:txBody>
          <a:bodyPr wrap="square" rtlCol="0">
            <a:spAutoFit/>
          </a:bodyPr>
          <a:lstStyle/>
          <a:p>
            <a:pPr algn="ctr"/>
            <a:r>
              <a:rPr lang="nl-BE" sz="1400" dirty="0"/>
              <a:t>New payment File</a:t>
            </a:r>
          </a:p>
        </p:txBody>
      </p:sp>
    </p:spTree>
    <p:extLst>
      <p:ext uri="{BB962C8B-B14F-4D97-AF65-F5344CB8AC3E}">
        <p14:creationId xmlns:p14="http://schemas.microsoft.com/office/powerpoint/2010/main" val="63166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fade">
                                      <p:cBhvr>
                                        <p:cTn id="37" dur="1000"/>
                                        <p:tgtEl>
                                          <p:spTgt spid="4">
                                            <p:txEl>
                                              <p:pRg st="0" end="0"/>
                                            </p:txEl>
                                          </p:spTgt>
                                        </p:tgtEl>
                                      </p:cBhvr>
                                    </p:animEffect>
                                    <p:anim calcmode="lin" valueType="num">
                                      <p:cBhvr>
                                        <p:cTn id="3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1000"/>
                                        <p:tgtEl>
                                          <p:spTgt spid="36"/>
                                        </p:tgtEl>
                                      </p:cBhvr>
                                    </p:animEffect>
                                    <p:anim calcmode="lin" valueType="num">
                                      <p:cBhvr>
                                        <p:cTn id="55" dur="1000" fill="hold"/>
                                        <p:tgtEl>
                                          <p:spTgt spid="36"/>
                                        </p:tgtEl>
                                        <p:attrNameLst>
                                          <p:attrName>ppt_x</p:attrName>
                                        </p:attrNameLst>
                                      </p:cBhvr>
                                      <p:tavLst>
                                        <p:tav tm="0">
                                          <p:val>
                                            <p:strVal val="#ppt_x"/>
                                          </p:val>
                                        </p:tav>
                                        <p:tav tm="100000">
                                          <p:val>
                                            <p:strVal val="#ppt_x"/>
                                          </p:val>
                                        </p:tav>
                                      </p:tavLst>
                                    </p:anim>
                                    <p:anim calcmode="lin" valueType="num">
                                      <p:cBhvr>
                                        <p:cTn id="56" dur="1000" fill="hold"/>
                                        <p:tgtEl>
                                          <p:spTgt spid="3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075"/>
                                        </p:tgtEl>
                                        <p:attrNameLst>
                                          <p:attrName>style.visibility</p:attrName>
                                        </p:attrNameLst>
                                      </p:cBhvr>
                                      <p:to>
                                        <p:strVal val="visible"/>
                                      </p:to>
                                    </p:set>
                                    <p:animEffect transition="in" filter="fade">
                                      <p:cBhvr>
                                        <p:cTn id="59" dur="1000"/>
                                        <p:tgtEl>
                                          <p:spTgt spid="3075"/>
                                        </p:tgtEl>
                                      </p:cBhvr>
                                    </p:animEffect>
                                    <p:anim calcmode="lin" valueType="num">
                                      <p:cBhvr>
                                        <p:cTn id="60" dur="1000" fill="hold"/>
                                        <p:tgtEl>
                                          <p:spTgt spid="3075"/>
                                        </p:tgtEl>
                                        <p:attrNameLst>
                                          <p:attrName>ppt_x</p:attrName>
                                        </p:attrNameLst>
                                      </p:cBhvr>
                                      <p:tavLst>
                                        <p:tav tm="0">
                                          <p:val>
                                            <p:strVal val="#ppt_x"/>
                                          </p:val>
                                        </p:tav>
                                        <p:tav tm="100000">
                                          <p:val>
                                            <p:strVal val="#ppt_x"/>
                                          </p:val>
                                        </p:tav>
                                      </p:tavLst>
                                    </p:anim>
                                    <p:anim calcmode="lin" valueType="num">
                                      <p:cBhvr>
                                        <p:cTn id="61" dur="1000" fill="hold"/>
                                        <p:tgtEl>
                                          <p:spTgt spid="307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1000"/>
                                        <p:tgtEl>
                                          <p:spTgt spid="28"/>
                                        </p:tgtEl>
                                      </p:cBhvr>
                                    </p:animEffect>
                                    <p:anim calcmode="lin" valueType="num">
                                      <p:cBhvr>
                                        <p:cTn id="65" dur="1000" fill="hold"/>
                                        <p:tgtEl>
                                          <p:spTgt spid="28"/>
                                        </p:tgtEl>
                                        <p:attrNameLst>
                                          <p:attrName>ppt_x</p:attrName>
                                        </p:attrNameLst>
                                      </p:cBhvr>
                                      <p:tavLst>
                                        <p:tav tm="0">
                                          <p:val>
                                            <p:strVal val="#ppt_x"/>
                                          </p:val>
                                        </p:tav>
                                        <p:tav tm="100000">
                                          <p:val>
                                            <p:strVal val="#ppt_x"/>
                                          </p:val>
                                        </p:tav>
                                      </p:tavLst>
                                    </p:anim>
                                    <p:anim calcmode="lin" valueType="num">
                                      <p:cBhvr>
                                        <p:cTn id="66" dur="1000" fill="hold"/>
                                        <p:tgtEl>
                                          <p:spTgt spid="28"/>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4">
                                            <p:txEl>
                                              <p:pRg st="2" end="2"/>
                                            </p:txEl>
                                          </p:spTgt>
                                        </p:tgtEl>
                                        <p:attrNameLst>
                                          <p:attrName>style.visibility</p:attrName>
                                        </p:attrNameLst>
                                      </p:cBhvr>
                                      <p:to>
                                        <p:strVal val="visible"/>
                                      </p:to>
                                    </p:set>
                                    <p:animEffect transition="in" filter="fade">
                                      <p:cBhvr>
                                        <p:cTn id="69" dur="1000"/>
                                        <p:tgtEl>
                                          <p:spTgt spid="4">
                                            <p:txEl>
                                              <p:pRg st="2" end="2"/>
                                            </p:txEl>
                                          </p:spTgt>
                                        </p:tgtEl>
                                      </p:cBhvr>
                                    </p:animEffect>
                                    <p:anim calcmode="lin" valueType="num">
                                      <p:cBhvr>
                                        <p:cTn id="7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7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1000"/>
                                        <p:tgtEl>
                                          <p:spTgt spid="27"/>
                                        </p:tgtEl>
                                      </p:cBhvr>
                                    </p:animEffect>
                                    <p:anim calcmode="lin" valueType="num">
                                      <p:cBhvr>
                                        <p:cTn id="77" dur="1000" fill="hold"/>
                                        <p:tgtEl>
                                          <p:spTgt spid="27"/>
                                        </p:tgtEl>
                                        <p:attrNameLst>
                                          <p:attrName>ppt_x</p:attrName>
                                        </p:attrNameLst>
                                      </p:cBhvr>
                                      <p:tavLst>
                                        <p:tav tm="0">
                                          <p:val>
                                            <p:strVal val="#ppt_x"/>
                                          </p:val>
                                        </p:tav>
                                        <p:tav tm="100000">
                                          <p:val>
                                            <p:strVal val="#ppt_x"/>
                                          </p:val>
                                        </p:tav>
                                      </p:tavLst>
                                    </p:anim>
                                    <p:anim calcmode="lin" valueType="num">
                                      <p:cBhvr>
                                        <p:cTn id="78" dur="1000" fill="hold"/>
                                        <p:tgtEl>
                                          <p:spTgt spid="27"/>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1000"/>
                                        <p:tgtEl>
                                          <p:spTgt spid="17"/>
                                        </p:tgtEl>
                                      </p:cBhvr>
                                    </p:animEffect>
                                    <p:anim calcmode="lin" valueType="num">
                                      <p:cBhvr>
                                        <p:cTn id="82" dur="1000" fill="hold"/>
                                        <p:tgtEl>
                                          <p:spTgt spid="17"/>
                                        </p:tgtEl>
                                        <p:attrNameLst>
                                          <p:attrName>ppt_x</p:attrName>
                                        </p:attrNameLst>
                                      </p:cBhvr>
                                      <p:tavLst>
                                        <p:tav tm="0">
                                          <p:val>
                                            <p:strVal val="#ppt_x"/>
                                          </p:val>
                                        </p:tav>
                                        <p:tav tm="100000">
                                          <p:val>
                                            <p:strVal val="#ppt_x"/>
                                          </p:val>
                                        </p:tav>
                                      </p:tavLst>
                                    </p:anim>
                                    <p:anim calcmode="lin" valueType="num">
                                      <p:cBhvr>
                                        <p:cTn id="83" dur="1000" fill="hold"/>
                                        <p:tgtEl>
                                          <p:spTgt spid="17"/>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anim calcmode="lin" valueType="num">
                                      <p:cBhvr>
                                        <p:cTn id="87" dur="1000" fill="hold"/>
                                        <p:tgtEl>
                                          <p:spTgt spid="18"/>
                                        </p:tgtEl>
                                        <p:attrNameLst>
                                          <p:attrName>ppt_x</p:attrName>
                                        </p:attrNameLst>
                                      </p:cBhvr>
                                      <p:tavLst>
                                        <p:tav tm="0">
                                          <p:val>
                                            <p:strVal val="#ppt_x"/>
                                          </p:val>
                                        </p:tav>
                                        <p:tav tm="100000">
                                          <p:val>
                                            <p:strVal val="#ppt_x"/>
                                          </p:val>
                                        </p:tav>
                                      </p:tavLst>
                                    </p:anim>
                                    <p:anim calcmode="lin" valueType="num">
                                      <p:cBhvr>
                                        <p:cTn id="88" dur="1000" fill="hold"/>
                                        <p:tgtEl>
                                          <p:spTgt spid="18"/>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4">
                                            <p:txEl>
                                              <p:pRg st="4" end="4"/>
                                            </p:txEl>
                                          </p:spTgt>
                                        </p:tgtEl>
                                        <p:attrNameLst>
                                          <p:attrName>style.visibility</p:attrName>
                                        </p:attrNameLst>
                                      </p:cBhvr>
                                      <p:to>
                                        <p:strVal val="visible"/>
                                      </p:to>
                                    </p:set>
                                    <p:animEffect transition="in" filter="fade">
                                      <p:cBhvr>
                                        <p:cTn id="91" dur="1000"/>
                                        <p:tgtEl>
                                          <p:spTgt spid="4">
                                            <p:txEl>
                                              <p:pRg st="4" end="4"/>
                                            </p:txEl>
                                          </p:spTgt>
                                        </p:tgtEl>
                                      </p:cBhvr>
                                    </p:animEffect>
                                    <p:anim calcmode="lin" valueType="num">
                                      <p:cBhvr>
                                        <p:cTn id="9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9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P spid="18" grpId="0"/>
      <p:bldP spid="26" grpId="0"/>
      <p:bldP spid="27" grpId="0" animBg="1"/>
      <p:bldP spid="28" grpId="0"/>
      <p:bldP spid="16" grpId="0" animBg="1"/>
      <p:bldP spid="20"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8930"/>
            <a:ext cx="7681664" cy="785794"/>
          </a:xfrm>
        </p:spPr>
        <p:txBody>
          <a:bodyPr>
            <a:normAutofit/>
          </a:bodyPr>
          <a:lstStyle/>
          <a:p>
            <a:pPr lvl="0"/>
            <a:r>
              <a:rPr lang="en-US" sz="2400" dirty="0"/>
              <a:t>Interchange Loader</a:t>
            </a:r>
            <a:endParaRPr lang="nl-BE" sz="2400" dirty="0"/>
          </a:p>
        </p:txBody>
      </p:sp>
      <p:sp>
        <p:nvSpPr>
          <p:cNvPr id="3" name="Rectangle 2"/>
          <p:cNvSpPr/>
          <p:nvPr/>
        </p:nvSpPr>
        <p:spPr>
          <a:xfrm>
            <a:off x="71500" y="1016732"/>
            <a:ext cx="8982744" cy="4708981"/>
          </a:xfrm>
          <a:prstGeom prst="rect">
            <a:avLst/>
          </a:prstGeom>
        </p:spPr>
        <p:txBody>
          <a:bodyPr wrap="square">
            <a:spAutoFit/>
          </a:bodyPr>
          <a:lstStyle/>
          <a:p>
            <a:pPr marL="342900" indent="-342900" algn="just">
              <a:buFont typeface="Arial" panose="020B0604020202020204" pitchFamily="34" charset="0"/>
              <a:buChar char="•"/>
            </a:pPr>
            <a:r>
              <a:rPr lang="en-US" sz="2000" b="1" dirty="0"/>
              <a:t>Interchange Loader Service :-</a:t>
            </a:r>
          </a:p>
          <a:p>
            <a:pPr algn="just"/>
            <a:endParaRPr lang="en-GB" sz="2000" dirty="0"/>
          </a:p>
          <a:p>
            <a:pPr marL="800100" lvl="1" indent="-342900" algn="just">
              <a:buFont typeface="Arial" panose="020B0604020202020204" pitchFamily="34" charset="0"/>
              <a:buChar char="•"/>
            </a:pPr>
            <a:r>
              <a:rPr lang="en-GB" sz="2000" dirty="0"/>
              <a:t>Loads an Payment Interchange message from a queue.</a:t>
            </a:r>
          </a:p>
          <a:p>
            <a:pPr lvl="1" algn="just"/>
            <a:endParaRPr lang="en-GB" sz="2000" dirty="0"/>
          </a:p>
          <a:p>
            <a:pPr marL="800100" lvl="1" indent="-342900" algn="just">
              <a:buFont typeface="Arial" panose="020B0604020202020204" pitchFamily="34" charset="0"/>
              <a:buChar char="•"/>
            </a:pPr>
            <a:r>
              <a:rPr lang="en-GB" sz="2000" dirty="0"/>
              <a:t>Verify that the message file Block 1 contains a Bank Name, matching a Bank stored in the system.</a:t>
            </a:r>
          </a:p>
          <a:p>
            <a:pPr lvl="1" algn="just"/>
            <a:endParaRPr lang="en-GB" sz="2000" dirty="0"/>
          </a:p>
          <a:p>
            <a:pPr lvl="1" algn="just"/>
            <a:endParaRPr lang="en-GB" sz="2000" dirty="0"/>
          </a:p>
          <a:p>
            <a:pPr lvl="1" algn="just"/>
            <a:endParaRPr lang="en-GB" sz="2000" dirty="0"/>
          </a:p>
          <a:p>
            <a:pPr marL="800100" lvl="1" indent="-342900" algn="just">
              <a:buFont typeface="Arial" panose="020B0604020202020204" pitchFamily="34" charset="0"/>
              <a:buChar char="•"/>
            </a:pPr>
            <a:r>
              <a:rPr lang="en-GB" sz="2000" dirty="0"/>
              <a:t>Store the payment as an Interchange record in the system. i.e. the payment can Interchange can now be seen in BVA. No matter what validation failure happens next.</a:t>
            </a:r>
          </a:p>
          <a:p>
            <a:pPr lvl="1" algn="just"/>
            <a:endParaRPr lang="en-GB" sz="2000" dirty="0"/>
          </a:p>
          <a:p>
            <a:pPr marL="800100" lvl="1" indent="-342900" algn="just">
              <a:buFont typeface="Arial" panose="020B0604020202020204" pitchFamily="34" charset="0"/>
              <a:buChar char="•"/>
            </a:pPr>
            <a:r>
              <a:rPr lang="en-GB" sz="2000" dirty="0"/>
              <a:t>The </a:t>
            </a:r>
            <a:r>
              <a:rPr lang="en-GB" sz="2000" b="1" dirty="0"/>
              <a:t>IC Load service </a:t>
            </a:r>
            <a:r>
              <a:rPr lang="en-GB" sz="2000" dirty="0"/>
              <a:t>then places the Interchange message onto the Parsing Service queue.</a:t>
            </a:r>
          </a:p>
        </p:txBody>
      </p:sp>
      <p:pic>
        <p:nvPicPr>
          <p:cNvPr id="2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4082" r="42211" b="-4306"/>
          <a:stretch/>
        </p:blipFill>
        <p:spPr bwMode="auto">
          <a:xfrm>
            <a:off x="1358629" y="3187013"/>
            <a:ext cx="7101008" cy="34999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040650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5809456" cy="785794"/>
          </a:xfrm>
        </p:spPr>
        <p:txBody>
          <a:bodyPr>
            <a:normAutofit/>
          </a:bodyPr>
          <a:lstStyle/>
          <a:p>
            <a:pPr lvl="0"/>
            <a:r>
              <a:rPr lang="en-US" sz="2200" dirty="0"/>
              <a:t>Agenda</a:t>
            </a:r>
            <a:endParaRPr lang="nl-BE" sz="2200" dirty="0"/>
          </a:p>
        </p:txBody>
      </p:sp>
      <p:graphicFrame>
        <p:nvGraphicFramePr>
          <p:cNvPr id="72" name="Diagram 71"/>
          <p:cNvGraphicFramePr/>
          <p:nvPr>
            <p:extLst>
              <p:ext uri="{D42A27DB-BD31-4B8C-83A1-F6EECF244321}">
                <p14:modId xmlns:p14="http://schemas.microsoft.com/office/powerpoint/2010/main" val="495348365"/>
              </p:ext>
            </p:extLst>
          </p:nvPr>
        </p:nvGraphicFramePr>
        <p:xfrm>
          <a:off x="575556" y="1700808"/>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397910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43608" y="152400"/>
            <a:ext cx="5845460" cy="785794"/>
          </a:xfrm>
        </p:spPr>
        <p:txBody>
          <a:bodyPr>
            <a:normAutofit/>
          </a:bodyPr>
          <a:lstStyle/>
          <a:p>
            <a:pPr lvl="0"/>
            <a:r>
              <a:rPr lang="en-US" sz="2400" dirty="0"/>
              <a:t>Interchange Loader – Walkthrough's</a:t>
            </a:r>
            <a:endParaRPr lang="nl-BE" sz="2400" dirty="0"/>
          </a:p>
        </p:txBody>
      </p:sp>
      <p:sp>
        <p:nvSpPr>
          <p:cNvPr id="3" name="Rectangle 2"/>
          <p:cNvSpPr/>
          <p:nvPr/>
        </p:nvSpPr>
        <p:spPr>
          <a:xfrm>
            <a:off x="53752" y="1000177"/>
            <a:ext cx="8982744" cy="4078039"/>
          </a:xfrm>
          <a:prstGeom prst="rect">
            <a:avLst/>
          </a:prstGeom>
        </p:spPr>
        <p:txBody>
          <a:bodyPr wrap="square">
            <a:spAutoFit/>
          </a:bodyPr>
          <a:lstStyle/>
          <a:p>
            <a:pPr algn="just"/>
            <a:r>
              <a:rPr lang="en-US" sz="2000" b="1" dirty="0">
                <a:solidFill>
                  <a:schemeClr val="tx2">
                    <a:lumMod val="75000"/>
                  </a:schemeClr>
                </a:solidFill>
              </a:rPr>
              <a:t>Walkthrough's</a:t>
            </a:r>
            <a:r>
              <a:rPr lang="en-US" sz="2000" dirty="0">
                <a:solidFill>
                  <a:schemeClr val="tx2">
                    <a:lumMod val="75000"/>
                  </a:schemeClr>
                </a:solidFill>
              </a:rPr>
              <a:t> </a:t>
            </a:r>
          </a:p>
          <a:p>
            <a:pPr algn="just"/>
            <a:endParaRPr lang="en-US" sz="2000" dirty="0">
              <a:solidFill>
                <a:schemeClr val="tx2">
                  <a:lumMod val="75000"/>
                </a:schemeClr>
              </a:solidFill>
            </a:endParaRPr>
          </a:p>
          <a:p>
            <a:pPr marL="800100" lvl="1" indent="-342900" algn="just">
              <a:buFont typeface="Arial" panose="020B0604020202020204" pitchFamily="34" charset="0"/>
              <a:buChar char="•"/>
            </a:pPr>
            <a:r>
              <a:rPr lang="en-GB" sz="2500" dirty="0">
                <a:latin typeface="Helvetica" panose="020B0604020202020204" pitchFamily="34" charset="0"/>
                <a:cs typeface="Helvetica" panose="020B0604020202020204" pitchFamily="34" charset="0"/>
              </a:rPr>
              <a:t>Use Case walkthrough - </a:t>
            </a:r>
            <a:r>
              <a:rPr lang="en-GB" sz="2000" dirty="0">
                <a:latin typeface="Helvetica" panose="020B0604020202020204" pitchFamily="34" charset="0"/>
                <a:cs typeface="Helvetica" panose="020B0604020202020204" pitchFamily="34" charset="0"/>
              </a:rPr>
              <a:t>XCT_ICLOAD_BS_UC001 – Load and Store an Interchange</a:t>
            </a:r>
            <a:r>
              <a:rPr lang="en-GB" sz="2500" dirty="0">
                <a:latin typeface="Helvetica" panose="020B0604020202020204" pitchFamily="34" charset="0"/>
                <a:cs typeface="Helvetica" panose="020B0604020202020204" pitchFamily="34" charset="0"/>
              </a:rPr>
              <a:t>.</a:t>
            </a:r>
          </a:p>
          <a:p>
            <a:pPr lvl="1" algn="just"/>
            <a:endParaRPr lang="en-US" sz="2500" dirty="0">
              <a:latin typeface="Helvetica" panose="020B0604020202020204" pitchFamily="34" charset="0"/>
              <a:cs typeface="Helvetica" panose="020B0604020202020204" pitchFamily="34" charset="0"/>
            </a:endParaRPr>
          </a:p>
          <a:p>
            <a:pPr marL="800100" lvl="1" indent="-342900" algn="just">
              <a:buFont typeface="Arial" panose="020B0604020202020204" pitchFamily="34" charset="0"/>
              <a:buChar char="•"/>
            </a:pPr>
            <a:r>
              <a:rPr lang="en-GB" sz="2500" dirty="0">
                <a:latin typeface="Helvetica" panose="020B0604020202020204" pitchFamily="34" charset="0"/>
                <a:cs typeface="Helvetica" panose="020B0604020202020204" pitchFamily="34" charset="0"/>
              </a:rPr>
              <a:t>Sample Test Case Walkthrough for the above use case.</a:t>
            </a:r>
          </a:p>
          <a:p>
            <a:pPr lvl="1" algn="just"/>
            <a:endParaRPr lang="en-GB" sz="2500" dirty="0">
              <a:latin typeface="Helvetica" panose="020B0604020202020204" pitchFamily="34" charset="0"/>
              <a:cs typeface="Helvetica" panose="020B0604020202020204" pitchFamily="34" charset="0"/>
            </a:endParaRPr>
          </a:p>
          <a:p>
            <a:pPr marL="800100" lvl="1" indent="-342900" algn="just">
              <a:buFont typeface="Arial" panose="020B0604020202020204" pitchFamily="34" charset="0"/>
              <a:buChar char="•"/>
            </a:pPr>
            <a:r>
              <a:rPr lang="en-GB" sz="2500" dirty="0">
                <a:latin typeface="Helvetica" panose="020B0604020202020204" pitchFamily="34" charset="0"/>
                <a:cs typeface="Helvetica" panose="020B0604020202020204" pitchFamily="34" charset="0"/>
              </a:rPr>
              <a:t>Walkthrough of the referenced/supporting documents in above use case.</a:t>
            </a:r>
          </a:p>
          <a:p>
            <a:pPr marL="1257300" lvl="2" indent="-342900" algn="just">
              <a:buFont typeface="Wingdings" panose="05000000000000000000" pitchFamily="2" charset="2"/>
              <a:buChar char="§"/>
            </a:pPr>
            <a:r>
              <a:rPr lang="en-US" sz="2200" dirty="0">
                <a:solidFill>
                  <a:schemeClr val="tx1">
                    <a:lumMod val="65000"/>
                    <a:lumOff val="35000"/>
                  </a:schemeClr>
                </a:solidFill>
                <a:latin typeface="Helvetica" panose="020B0604020202020204" pitchFamily="34" charset="0"/>
                <a:cs typeface="Helvetica" panose="020B0604020202020204" pitchFamily="34" charset="0"/>
              </a:rPr>
              <a:t>OPF_ICLOAD_BS_UC001 - Load and Store an Interchange</a:t>
            </a:r>
            <a:endParaRPr lang="en-GB" sz="2200" dirty="0">
              <a:solidFill>
                <a:schemeClr val="tx1">
                  <a:lumMod val="65000"/>
                  <a:lumOff val="35000"/>
                </a:schemeClr>
              </a:solidFill>
              <a:latin typeface="Helvetica" panose="020B0604020202020204" pitchFamily="34" charset="0"/>
              <a:cs typeface="Helvetica" panose="020B0604020202020204" pitchFamily="34" charset="0"/>
            </a:endParaRPr>
          </a:p>
          <a:p>
            <a:pPr marL="1257300" lvl="2" indent="-342900" algn="just">
              <a:buFont typeface="Wingdings" panose="05000000000000000000" pitchFamily="2" charset="2"/>
              <a:buChar char="§"/>
            </a:pPr>
            <a:r>
              <a:rPr lang="en-US" sz="2200" dirty="0">
                <a:solidFill>
                  <a:schemeClr val="tx1">
                    <a:lumMod val="65000"/>
                    <a:lumOff val="35000"/>
                  </a:schemeClr>
                </a:solidFill>
                <a:latin typeface="Helvetica" panose="020B0604020202020204" pitchFamily="34" charset="0"/>
                <a:cs typeface="Helvetica" panose="020B0604020202020204" pitchFamily="34" charset="0"/>
              </a:rPr>
              <a:t>OPF/XCT - History Audit WLI and BVA Messages.xlsx</a:t>
            </a:r>
          </a:p>
        </p:txBody>
      </p:sp>
      <p:graphicFrame>
        <p:nvGraphicFramePr>
          <p:cNvPr id="5" name="Object 4"/>
          <p:cNvGraphicFramePr>
            <a:graphicFrameLocks noChangeAspect="1"/>
          </p:cNvGraphicFramePr>
          <p:nvPr>
            <p:extLst>
              <p:ext uri="{D42A27DB-BD31-4B8C-83A1-F6EECF244321}">
                <p14:modId xmlns:p14="http://schemas.microsoft.com/office/powerpoint/2010/main" val="1234826413"/>
              </p:ext>
            </p:extLst>
          </p:nvPr>
        </p:nvGraphicFramePr>
        <p:xfrm>
          <a:off x="287524" y="5409220"/>
          <a:ext cx="2340260" cy="1113507"/>
        </p:xfrm>
        <a:graphic>
          <a:graphicData uri="http://schemas.openxmlformats.org/presentationml/2006/ole">
            <mc:AlternateContent xmlns:mc="http://schemas.openxmlformats.org/markup-compatibility/2006">
              <mc:Choice xmlns:v="urn:schemas-microsoft-com:vml" Requires="v">
                <p:oleObj spid="_x0000_s3094" name="Macro-Enabled Worksheet" showAsIcon="1" r:id="rId3" imgW="914400" imgH="771480" progId="Excel.SheetMacroEnabled.12">
                  <p:embed/>
                </p:oleObj>
              </mc:Choice>
              <mc:Fallback>
                <p:oleObj name="Macro-Enabled Worksheet" showAsIcon="1" r:id="rId3" imgW="914400" imgH="771480" progId="Excel.SheetMacroEnabled.12">
                  <p:embed/>
                  <p:pic>
                    <p:nvPicPr>
                      <p:cNvPr id="0" name=""/>
                      <p:cNvPicPr/>
                      <p:nvPr/>
                    </p:nvPicPr>
                    <p:blipFill>
                      <a:blip r:embed="rId4"/>
                      <a:stretch>
                        <a:fillRect/>
                      </a:stretch>
                    </p:blipFill>
                    <p:spPr>
                      <a:xfrm>
                        <a:off x="287524" y="5409220"/>
                        <a:ext cx="2340260" cy="1113507"/>
                      </a:xfrm>
                      <a:prstGeom prst="rect">
                        <a:avLst/>
                      </a:prstGeom>
                    </p:spPr>
                  </p:pic>
                </p:oleObj>
              </mc:Fallback>
            </mc:AlternateContent>
          </a:graphicData>
        </a:graphic>
      </p:graphicFrame>
    </p:spTree>
    <p:extLst>
      <p:ext uri="{BB962C8B-B14F-4D97-AF65-F5344CB8AC3E}">
        <p14:creationId xmlns:p14="http://schemas.microsoft.com/office/powerpoint/2010/main" val="265346801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5809456" cy="785794"/>
          </a:xfrm>
        </p:spPr>
        <p:txBody>
          <a:bodyPr>
            <a:normAutofit/>
          </a:bodyPr>
          <a:lstStyle/>
          <a:p>
            <a:pPr lvl="0"/>
            <a:r>
              <a:rPr lang="en-US" sz="2200" dirty="0"/>
              <a:t>Agenda</a:t>
            </a:r>
            <a:endParaRPr lang="nl-BE" sz="2200" dirty="0"/>
          </a:p>
        </p:txBody>
      </p:sp>
      <p:graphicFrame>
        <p:nvGraphicFramePr>
          <p:cNvPr id="72" name="Diagram 71"/>
          <p:cNvGraphicFramePr/>
          <p:nvPr>
            <p:extLst>
              <p:ext uri="{D42A27DB-BD31-4B8C-83A1-F6EECF244321}">
                <p14:modId xmlns:p14="http://schemas.microsoft.com/office/powerpoint/2010/main" val="3379628824"/>
              </p:ext>
            </p:extLst>
          </p:nvPr>
        </p:nvGraphicFramePr>
        <p:xfrm>
          <a:off x="575556" y="1700808"/>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66141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102804" y="152400"/>
            <a:ext cx="5845460" cy="785794"/>
          </a:xfrm>
        </p:spPr>
        <p:txBody>
          <a:bodyPr>
            <a:normAutofit/>
          </a:bodyPr>
          <a:lstStyle/>
          <a:p>
            <a:pPr lvl="0"/>
            <a:r>
              <a:rPr lang="en-US" sz="2000" dirty="0"/>
              <a:t>Interchange Loader – Exercise Day 1</a:t>
            </a:r>
            <a:endParaRPr lang="nl-BE" sz="2000" dirty="0"/>
          </a:p>
        </p:txBody>
      </p:sp>
      <p:sp>
        <p:nvSpPr>
          <p:cNvPr id="3" name="Rectangle 2"/>
          <p:cNvSpPr/>
          <p:nvPr/>
        </p:nvSpPr>
        <p:spPr>
          <a:xfrm>
            <a:off x="71500" y="980728"/>
            <a:ext cx="8982744" cy="4401205"/>
          </a:xfrm>
          <a:prstGeom prst="rect">
            <a:avLst/>
          </a:prstGeom>
        </p:spPr>
        <p:txBody>
          <a:bodyPr wrap="square">
            <a:spAutoFit/>
          </a:bodyPr>
          <a:lstStyle/>
          <a:p>
            <a:pPr algn="just"/>
            <a:r>
              <a:rPr lang="en-US" sz="2000" b="1" dirty="0">
                <a:solidFill>
                  <a:schemeClr val="tx2">
                    <a:lumMod val="75000"/>
                  </a:schemeClr>
                </a:solidFill>
              </a:rPr>
              <a:t>Exercise Day 1</a:t>
            </a:r>
          </a:p>
          <a:p>
            <a:pPr algn="just"/>
            <a:endParaRPr lang="en-GB" sz="2000" b="1" dirty="0">
              <a:solidFill>
                <a:schemeClr val="tx2">
                  <a:lumMod val="75000"/>
                </a:schemeClr>
              </a:solidFill>
            </a:endParaRPr>
          </a:p>
          <a:p>
            <a:pPr marL="800100" lvl="1" indent="-342900" algn="just">
              <a:buFont typeface="Arial" panose="020B0604020202020204" pitchFamily="34" charset="0"/>
              <a:buChar char="•"/>
            </a:pPr>
            <a:r>
              <a:rPr lang="en-GB" sz="2000" dirty="0"/>
              <a:t>A Jira prep/exe task would be assigned to each of participant in this room.</a:t>
            </a:r>
          </a:p>
          <a:p>
            <a:pPr marL="800100" lvl="1" indent="-342900" algn="just">
              <a:buFont typeface="Arial" panose="020B0604020202020204" pitchFamily="34" charset="0"/>
              <a:buChar char="•"/>
            </a:pPr>
            <a:r>
              <a:rPr lang="en-GB" sz="2000" dirty="0"/>
              <a:t>Write all the possible test cases for all the flows for Use Case </a:t>
            </a:r>
            <a:r>
              <a:rPr lang="en-GB" dirty="0"/>
              <a:t>(</a:t>
            </a:r>
            <a:r>
              <a:rPr lang="en-GB" b="1" dirty="0"/>
              <a:t>XCT_ICLOAD_BS_UC001 – Load and Store an Interchange)</a:t>
            </a:r>
            <a:r>
              <a:rPr lang="en-GB" sz="2000" b="1" dirty="0"/>
              <a:t> </a:t>
            </a:r>
            <a:r>
              <a:rPr lang="en-GB" sz="2000" dirty="0"/>
              <a:t>while making sure you follow the test case writing checklist. (Use Test Case writing </a:t>
            </a:r>
            <a:r>
              <a:rPr lang="en-GB" sz="2000" b="1" dirty="0"/>
              <a:t>Excel Template</a:t>
            </a:r>
            <a:r>
              <a:rPr lang="en-GB" sz="2000" dirty="0"/>
              <a:t>).</a:t>
            </a:r>
          </a:p>
          <a:p>
            <a:pPr marL="800100" lvl="1" indent="-342900" algn="just">
              <a:buFont typeface="Arial" panose="020B0604020202020204" pitchFamily="34" charset="0"/>
              <a:buChar char="•"/>
            </a:pPr>
            <a:r>
              <a:rPr lang="en-GB" sz="2000" dirty="0"/>
              <a:t>Update Jira status as per the Testing procedure and workflow explained in earlier individual sessions.</a:t>
            </a:r>
          </a:p>
          <a:p>
            <a:pPr marL="800100" lvl="1" indent="-342900" algn="just">
              <a:buFont typeface="Arial" panose="020B0604020202020204" pitchFamily="34" charset="0"/>
              <a:buChar char="•"/>
            </a:pPr>
            <a:r>
              <a:rPr lang="en-GB" sz="2000" dirty="0"/>
              <a:t>Once done with writing Test Cases, commit them in SVN.</a:t>
            </a:r>
          </a:p>
          <a:p>
            <a:pPr marL="800100" lvl="1" indent="-342900" algn="just">
              <a:buFont typeface="Arial" panose="020B0604020202020204" pitchFamily="34" charset="0"/>
              <a:buChar char="•"/>
            </a:pPr>
            <a:r>
              <a:rPr lang="en-GB" sz="2000" dirty="0"/>
              <a:t>Add the SVN location of Test cases in Jira and send the test cases for review.</a:t>
            </a:r>
          </a:p>
          <a:p>
            <a:pPr marL="800100" lvl="1" indent="-342900" algn="just">
              <a:buFont typeface="Arial" panose="020B0604020202020204" pitchFamily="34" charset="0"/>
              <a:buChar char="•"/>
            </a:pPr>
            <a:r>
              <a:rPr lang="en-GB" sz="2000" dirty="0"/>
              <a:t>Do a peer review for the test cases written by others (assigned to you).</a:t>
            </a:r>
          </a:p>
          <a:p>
            <a:pPr marL="800100" lvl="1" indent="-342900" algn="just">
              <a:buFont typeface="Arial" panose="020B0604020202020204" pitchFamily="34" charset="0"/>
              <a:buChar char="•"/>
            </a:pPr>
            <a:r>
              <a:rPr lang="en-GB" sz="2000" dirty="0"/>
              <a:t>Incorporate Review feedback received for your test cases and send it for BA Review. </a:t>
            </a:r>
            <a:r>
              <a:rPr lang="en-GB" i="1" dirty="0"/>
              <a:t>(available BA’s List would be provided)</a:t>
            </a:r>
            <a:r>
              <a:rPr lang="en-GB" sz="2000" dirty="0"/>
              <a:t>.</a:t>
            </a:r>
          </a:p>
          <a:p>
            <a:pPr marL="800100" lvl="1" indent="-342900" algn="just">
              <a:buFont typeface="Arial" panose="020B0604020202020204" pitchFamily="34" charset="0"/>
              <a:buChar char="•"/>
            </a:pPr>
            <a:r>
              <a:rPr lang="en-GB" sz="2000" dirty="0"/>
              <a:t>Incorporate BA’s Feedback comments.</a:t>
            </a:r>
          </a:p>
        </p:txBody>
      </p:sp>
      <p:sp>
        <p:nvSpPr>
          <p:cNvPr id="2" name="TextBox 1"/>
          <p:cNvSpPr txBox="1"/>
          <p:nvPr/>
        </p:nvSpPr>
        <p:spPr>
          <a:xfrm>
            <a:off x="370808" y="5697252"/>
            <a:ext cx="8485667" cy="646331"/>
          </a:xfrm>
          <a:prstGeom prst="rect">
            <a:avLst/>
          </a:prstGeom>
          <a:noFill/>
        </p:spPr>
        <p:txBody>
          <a:bodyPr wrap="square" rtlCol="0">
            <a:spAutoFit/>
          </a:bodyPr>
          <a:lstStyle/>
          <a:p>
            <a:r>
              <a:rPr lang="en-US" dirty="0">
                <a:solidFill>
                  <a:srgbClr val="FF0000"/>
                </a:solidFill>
              </a:rPr>
              <a:t>Note:- Make sure to follow all the process for Spira, Jira, TC checklist that have been discussed in </a:t>
            </a:r>
            <a:r>
              <a:rPr lang="en-US">
                <a:solidFill>
                  <a:srgbClr val="FF0000"/>
                </a:solidFill>
              </a:rPr>
              <a:t>previous sessions.</a:t>
            </a:r>
            <a:endParaRPr lang="en-US" dirty="0">
              <a:solidFill>
                <a:srgbClr val="FF0000"/>
              </a:solidFill>
            </a:endParaRPr>
          </a:p>
        </p:txBody>
      </p:sp>
    </p:spTree>
    <p:extLst>
      <p:ext uri="{BB962C8B-B14F-4D97-AF65-F5344CB8AC3E}">
        <p14:creationId xmlns:p14="http://schemas.microsoft.com/office/powerpoint/2010/main" val="11949129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102804" y="152400"/>
            <a:ext cx="5845460" cy="785794"/>
          </a:xfrm>
        </p:spPr>
        <p:txBody>
          <a:bodyPr>
            <a:normAutofit/>
          </a:bodyPr>
          <a:lstStyle/>
          <a:p>
            <a:pPr lvl="0"/>
            <a:r>
              <a:rPr lang="en-US" sz="2000" dirty="0"/>
              <a:t>Interchange Loader – Exercise Day 2</a:t>
            </a:r>
            <a:endParaRPr lang="nl-BE" sz="2000" dirty="0"/>
          </a:p>
        </p:txBody>
      </p:sp>
      <p:sp>
        <p:nvSpPr>
          <p:cNvPr id="4" name="Rectangle 3"/>
          <p:cNvSpPr/>
          <p:nvPr/>
        </p:nvSpPr>
        <p:spPr>
          <a:xfrm>
            <a:off x="71500" y="980728"/>
            <a:ext cx="8982744" cy="4093428"/>
          </a:xfrm>
          <a:prstGeom prst="rect">
            <a:avLst/>
          </a:prstGeom>
        </p:spPr>
        <p:txBody>
          <a:bodyPr wrap="square">
            <a:spAutoFit/>
          </a:bodyPr>
          <a:lstStyle/>
          <a:p>
            <a:pPr algn="just"/>
            <a:r>
              <a:rPr lang="en-US" sz="2000" b="1" dirty="0">
                <a:solidFill>
                  <a:schemeClr val="tx2">
                    <a:lumMod val="75000"/>
                  </a:schemeClr>
                </a:solidFill>
              </a:rPr>
              <a:t>Exercise Day 2</a:t>
            </a:r>
          </a:p>
          <a:p>
            <a:pPr algn="just"/>
            <a:endParaRPr lang="en-GB" sz="2000" b="1" dirty="0">
              <a:solidFill>
                <a:schemeClr val="tx2">
                  <a:lumMod val="75000"/>
                </a:schemeClr>
              </a:solidFill>
            </a:endParaRPr>
          </a:p>
          <a:p>
            <a:pPr marL="800100" lvl="1" indent="-342900" algn="just">
              <a:buFont typeface="Arial" panose="020B0604020202020204" pitchFamily="34" charset="0"/>
              <a:buChar char="•"/>
            </a:pPr>
            <a:r>
              <a:rPr lang="en-GB" sz="2000" dirty="0"/>
              <a:t>Upload the test cases on Spira.</a:t>
            </a:r>
          </a:p>
          <a:p>
            <a:pPr marL="800100" lvl="1" indent="-342900" algn="just">
              <a:buFont typeface="Arial" panose="020B0604020202020204" pitchFamily="34" charset="0"/>
              <a:buChar char="•"/>
            </a:pPr>
            <a:r>
              <a:rPr lang="en-GB" sz="2000" dirty="0"/>
              <a:t>Map the test cases with the requirements in Spira</a:t>
            </a:r>
          </a:p>
          <a:p>
            <a:pPr marL="800100" lvl="1" indent="-342900" algn="just">
              <a:buFont typeface="Arial" panose="020B0604020202020204" pitchFamily="34" charset="0"/>
              <a:buChar char="•"/>
            </a:pPr>
            <a:r>
              <a:rPr lang="en-GB" sz="2000" dirty="0"/>
              <a:t>Create a test Set and Map the test cases with it and mention the test set URL info on the QA EXE Jira task.</a:t>
            </a:r>
          </a:p>
          <a:p>
            <a:pPr marL="800100" lvl="1" indent="-342900" algn="just">
              <a:buFont typeface="Arial" panose="020B0604020202020204" pitchFamily="34" charset="0"/>
              <a:buChar char="•"/>
            </a:pPr>
            <a:r>
              <a:rPr lang="en-GB" sz="2000" dirty="0"/>
              <a:t>Start Executing the test cases using test set against a release in Spira.</a:t>
            </a:r>
          </a:p>
          <a:p>
            <a:pPr marL="800100" lvl="1" indent="-342900" algn="just">
              <a:buFont typeface="Arial" panose="020B0604020202020204" pitchFamily="34" charset="0"/>
              <a:buChar char="•"/>
            </a:pPr>
            <a:r>
              <a:rPr lang="en-GB" sz="2000" dirty="0"/>
              <a:t>Log the bugs in Jira while you execute the test cases and link them with the prep/Exe task with their proper dependency/relation with the task.</a:t>
            </a:r>
          </a:p>
          <a:p>
            <a:pPr marL="800100" lvl="1" indent="-342900" algn="just">
              <a:buFont typeface="Arial" panose="020B0604020202020204" pitchFamily="34" charset="0"/>
              <a:buChar char="•"/>
            </a:pPr>
            <a:r>
              <a:rPr lang="en-GB" sz="2000" dirty="0"/>
              <a:t>Update the Jira task status as per workflow.</a:t>
            </a:r>
          </a:p>
          <a:p>
            <a:pPr lvl="1" algn="just"/>
            <a:endParaRPr lang="en-GB" sz="2000" dirty="0"/>
          </a:p>
          <a:p>
            <a:pPr marL="800100" lvl="1" indent="-342900" algn="just">
              <a:buFont typeface="Arial" panose="020B0604020202020204" pitchFamily="34" charset="0"/>
              <a:buChar char="•"/>
            </a:pPr>
            <a:r>
              <a:rPr lang="en-GB" sz="2000" dirty="0">
                <a:solidFill>
                  <a:srgbClr val="FF0000"/>
                </a:solidFill>
              </a:rPr>
              <a:t>Record results with execution screenshots wherever applicable (in .doc format).</a:t>
            </a:r>
          </a:p>
        </p:txBody>
      </p:sp>
    </p:spTree>
    <p:extLst>
      <p:ext uri="{BB962C8B-B14F-4D97-AF65-F5344CB8AC3E}">
        <p14:creationId xmlns:p14="http://schemas.microsoft.com/office/powerpoint/2010/main" val="292712216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sz="2000" dirty="0"/>
              <a:t>What you should Know after this?</a:t>
            </a:r>
            <a:endParaRPr lang="en-US" sz="2000" dirty="0"/>
          </a:p>
        </p:txBody>
      </p:sp>
      <p:sp>
        <p:nvSpPr>
          <p:cNvPr id="4" name="TextBox 3"/>
          <p:cNvSpPr txBox="1"/>
          <p:nvPr/>
        </p:nvSpPr>
        <p:spPr>
          <a:xfrm>
            <a:off x="107504" y="1484784"/>
            <a:ext cx="8892988"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Helvetica" panose="020B0604020202020204" pitchFamily="34" charset="0"/>
                <a:cs typeface="Helvetica" panose="020B0604020202020204" pitchFamily="34" charset="0"/>
              </a:rPr>
              <a:t>What is Interchange Loader Service?</a:t>
            </a:r>
          </a:p>
          <a:p>
            <a:endParaRPr lang="en-US" sz="28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sz="2800" dirty="0">
                <a:latin typeface="Helvetica" panose="020B0604020202020204" pitchFamily="34" charset="0"/>
                <a:cs typeface="Helvetica" panose="020B0604020202020204" pitchFamily="34" charset="0"/>
              </a:rPr>
              <a:t>Understanding Message Entry/Loading into System.</a:t>
            </a:r>
          </a:p>
          <a:p>
            <a:endParaRPr lang="en-US" sz="28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sz="2800" dirty="0">
                <a:latin typeface="Helvetica" panose="020B0604020202020204" pitchFamily="34" charset="0"/>
                <a:cs typeface="Helvetica" panose="020B0604020202020204" pitchFamily="34" charset="0"/>
              </a:rPr>
              <a:t>Outcome of Interchange Loader Service Flow.</a:t>
            </a:r>
          </a:p>
          <a:p>
            <a:endParaRPr lang="en-US" sz="28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sz="2800" dirty="0">
                <a:latin typeface="Helvetica" panose="020B0604020202020204" pitchFamily="34" charset="0"/>
                <a:cs typeface="Helvetica" panose="020B0604020202020204" pitchFamily="34" charset="0"/>
              </a:rPr>
              <a:t>End to End Test Process followed in OPF Product or projects based of OPF.</a:t>
            </a:r>
          </a:p>
        </p:txBody>
      </p:sp>
    </p:spTree>
    <p:extLst>
      <p:ext uri="{BB962C8B-B14F-4D97-AF65-F5344CB8AC3E}">
        <p14:creationId xmlns:p14="http://schemas.microsoft.com/office/powerpoint/2010/main" val="10472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1000"/>
                                        <p:tgtEl>
                                          <p:spTgt spid="4">
                                            <p:txEl>
                                              <p:pRg st="4" end="4"/>
                                            </p:txEl>
                                          </p:spTgt>
                                        </p:tgtEl>
                                      </p:cBhvr>
                                    </p:animEffect>
                                    <p:anim calcmode="lin" valueType="num">
                                      <p:cBhvr>
                                        <p:cTn id="2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1000"/>
                                        <p:tgtEl>
                                          <p:spTgt spid="4">
                                            <p:txEl>
                                              <p:pRg st="6" end="6"/>
                                            </p:txEl>
                                          </p:spTgt>
                                        </p:tgtEl>
                                      </p:cBhvr>
                                    </p:animEffect>
                                    <p:anim calcmode="lin" valueType="num">
                                      <p:cBhvr>
                                        <p:cTn id="29"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vert="horz" lIns="91440" tIns="45720" rIns="91440" bIns="45720" rtlCol="0" anchor="b">
            <a:normAutofit/>
          </a:bodyPr>
          <a:lstStyle/>
          <a:p>
            <a:r>
              <a:rPr lang="en-US" dirty="0">
                <a:solidFill>
                  <a:schemeClr val="tx2">
                    <a:lumMod val="75000"/>
                  </a:schemeClr>
                </a:solidFill>
              </a:rPr>
              <a:t>C2P India</a:t>
            </a:r>
          </a:p>
        </p:txBody>
      </p:sp>
      <p:sp>
        <p:nvSpPr>
          <p:cNvPr id="5" name="Subtitle 4"/>
          <p:cNvSpPr>
            <a:spLocks noGrp="1"/>
          </p:cNvSpPr>
          <p:nvPr>
            <p:ph type="subTitle" idx="1"/>
          </p:nvPr>
        </p:nvSpPr>
        <p:spPr>
          <a:xfrm>
            <a:off x="539552" y="1867708"/>
            <a:ext cx="6480720" cy="2857436"/>
          </a:xfrm>
        </p:spPr>
        <p:txBody>
          <a:bodyPr>
            <a:normAutofit/>
          </a:bodyPr>
          <a:lstStyle/>
          <a:p>
            <a:r>
              <a:rPr lang="en-US" sz="2000" dirty="0"/>
              <a:t>QA Track – Day 15,16,17</a:t>
            </a:r>
          </a:p>
          <a:p>
            <a:r>
              <a:rPr lang="en-US" sz="2000" dirty="0"/>
              <a:t>Parser &amp; Walkthrough's</a:t>
            </a:r>
          </a:p>
          <a:p>
            <a:endParaRPr lang="en-IN" dirty="0">
              <a:latin typeface="Helvetica"/>
              <a:cs typeface="Helvetica"/>
            </a:endParaRPr>
          </a:p>
        </p:txBody>
      </p:sp>
      <p:sp>
        <p:nvSpPr>
          <p:cNvPr id="2" name="AutoShape 2" descr="data:image/jpeg;base64,/9j/4AAQSkZJRgABAQAAAQABAAD/2wCEAAkGBxQSEhUUEhQUFRUUFRQUFRcUGBQVFBUVFRQYFxcVFBcYHCggGBonHBcVITEhJSkrLi8uFx8zODMsNygtLisBCgoKDg0OGxAQGiwkHyUtLSwsLSwsLywsLC8sLywsLCwsLCwsLCwsLCwvLCwsLCwsLCwsLCwsLCw0LCwsLCwsLP/AABEIAOQA3QMBIgACEQEDEQH/xAAcAAEAAgMBAQEAAAAAAAAAAAAABAUBAgYDBwj/xABAEAABAwIEAwYDBAgGAgMAAAABAAIRAyEEEjFBBVFhBhMicYGRMqGxYsHR4QcUIzNCUpLxU3KCorLwQ1QVFhf/xAAaAQACAwEBAAAAAAAAAAAAAAAAAgEDBAUG/8QALREAAgIBBAEDAgYCAwAAAAAAAAECEQMEEiExIhNBUQVhMpGx0fDxcaEjgcH/2gAMAwEAAhEDEQA/APuKIiACIiACIiACIiACIiAPi/6ZeCFmKZiGCRiG5XAD/wAtPe2stj+k81wLaJB8QI5SCPqv0nxLAfrVHL3lSnmu11MtDmidswIuJFx/EVyGJ/RXSe6XYrEu6vyOPvlH0V89Xklp/Til1X3r9OuOy7QY8GPVxy5nwuevddf75Pj67z9EPCO9xTq7hLcO20/4lSQD6NDvcdFf/wD5JR/9it7M/Bdh2X7P08DR7mmS6XF7nOjM5x3MdAB6Ll4sElK5HpfqH1jDPBKGF8vjprj3/Yt1w36XeNdxgu6aSH4kmmI/wxHeSeUEN/1ea7lcj2w7Cs4hVbUqV6rMjcrWtDC0CZJEiZO99gungcFkTn0jyORNxaifAF3X6IODd/je9cAWYdua/wDiPkMjyh59BzXUN/Q7Qm+JrRvDaYMdDFlecJ7DswVI/qtSr32bPmcR440puaIbl+/2W/Va2HpNY+X/ACzNi08t6cujr0UDgfEhiaDKwEZwbci0lp+YKnrkxakrRsaoIiKQCIiACIiACIiACIiACIiACIiACIiACwQsogCjo1K+GOR1N1ajPhfTg1GjYPZv5jkptLi1NwmKg6GnVn/ip6j1cdTbMvaI2kE+wuqGnBcSSX3/ALQ/fsR8Rxikxpcc8AT8FQeklsLlMVxmrVdOZzBeGsJaAOpGp6q27TY9lSjkY6SXNJEOFhe8jnC5rMAuJ9S1GWUlCMrX2/tmzTwiuWvzLfhnE6rHSXucNw4l0jpOi6b/AOVp5Q7xweVOo6/KWtIXD0caxus+y6PgnHaAZldVDTJjPLRGupsrPpuecfCUuPv/AGLqIRfKRZt4vTIJaKpjlRr+3wKq4jxPE1po4bD1WZhDq1Yd22mDYlonM50aQr/D4llQSx7Xjm0hw+S9V2qcl3+X8ZktL2IfB+HNw1FlFlwwRJ1JJkuPmST6qYiJ0klSFCIikAiIgAiIgAiIgAiIgAiIgAiIgAi88RXaxpc9wa0ak2C5biPad7h+xpvyT8RhrndQDcD2VGfUQwry7+B4Y3Lo6XE41lP4nX5C59lz3E+1jae4b0+J/wDSNFzuNxT3aGAeWp8yqhvDX1DDGOceg+pXFyfUsmV1Hhfbs1x08Y8stcR2tLzbMernQPRosvOjxUuN9+SzguxVQmaj2sHIS933BX+D7M0Wa5nn7Rj5CEqxyfL/ANkuSXRGoVRuAfOFcYZzDs32C3bg6Y0Y32WzmDYAeitUaK27MuwrDqxh/wBI/BRqvB6DtabfSW/RZqU37Oj3UZ/ftMgh3qFLa+COfk8KvZlmtJ76R5gz+B+a0B4hh/heMQ3+V13fPxbcytqnHalM/tKJjmJH5FTMHx2hUtnyk7P8Pz0PuiMkn4uiXfvya4DtvTJyYljqDxrMlv0zDfUR1XUUazXgOY4OadC0gg+RCo8dgadYRUYHDadR1BFwuXxPDq2Be12EqHK4mab7t0/i2IvrY9Vqhq5w/Hyvn3K3jUuj6OioOD9pW1CKdZvc1jYAmWPN/wB27fTQwfNX66GPJHIt0XaKZRcXTCIicgIiIAIiIAIiIAIiIAKv4zxZuHbJDnOPwsbcnz5Dr9VvxLiLaIuRmOgtMbmOQXJkl8l5kumfXksGs1ixeMe/0LsWLdy+jx4xxapUFNwvJHwzDZB069eqYUOLYDZJiBqohpBwEnw6O1tBIbEXLuivcPiRTY0NYYiDJ8Xr+C48o75bpM1J0qSNcJwQa1b/AGRp6ndWjGBohoAA2Fgt1qStMMUca8UVSk5djMmZYhalM2QbErVFq5K2SCViVhYKWwBVbjeDUqmrcp5tt8tCrErVKyUc/Tw+Jwt6T+8p7sN7eWo9CrBnFWYhtvDUbcsOpEXyndT1T8W4ax0OaMrp1bZK3xXsMuWV/FSSC0tzB0AjUQXa9CNQVa9neO18PU/V8WHOaAMlUCco0bmP8TeuoOtriMKQEGtLi0eF7SQbcxobbqz4iA5zXbZLcoJRp8jwpyg/59yZrc6aOuY4ESCCDuLhZXI8K4q2gXGq492cscmkuAk8hf5dF1wXd0+dZobkY8kHB0ERFeIEREAEREAFHx+IyMJETHhBtdSFxnHeNNdXyMdIaI3iQ4h0c7hZdXqPQx7vcsxQ3yoicSc+peobkZZGgnlZOHguytbc3HSRY35L3w9LvTIMQBrca7j3Xq3F5Jp0gGtEgkSDm3IXAjUrySfDNr48Uat4c4VZFM5Q0NbPPVx5CVZUcKZBdteOvVRHY57W+F0mLZhIJ6wrSgXFozgB0DNGk7xK0xUJO0VStKjZebl6ErUq1iHnKzKELBSWMYcVoskrCVgFqsrUlKSCtSVklakpWwMLze2Z6rclakpWMVuMokiI6WW+CbFFtO+Zgtm1Ldo5r1xT3gty5YOszPovDEuIIdcxsdPldUN7L+GWLyo8m8MGJc9riQ0MLHc5eDFuiteyuIrUmso1nMcymCxrhZ2VtmzzgCPxUXg3EmvdUbly1I13cACRJGsXUWrjAxuuggnyWmGp9BRcfcR497aZ9ARVXZrHitQaQZIseYsCJ9CD6q1Xocc98VL5MMlToIiJyAiIgDmeNY57qo7t5a2nmByn4nEQZ2MXEc59OfqcOZkcYl7Zc2P5hePVSeJYgU8TUZMHMXR/m8U/NbUagLp0/m8hMn2Xls2aU8rUu7ao6UYJRTRIwXD3904ggPeIEj4W/itMNwuqIBDRG8grc8Yz5RSMN5wLjaJXrh61V1VozeH+IQLgC99tlK9KVQV8fAvmuWS8JgA0y4yduQ/E9VMJQrUlbIxUVSKW7BK1JWStSobBGFo4rLitCkbJEoUWCUpIJWqFYJUNgYKwhXnKRsYySsIsEpbJMOUZ9EwRM8p18p3UheOInKcpgxY6pJJPgZOivGHfTf3jQ0OG5vI5EDUL3HCu9czMJpulxjRrgJyHpMwfJbnNku68awPopPBsa0O7ubuEgHmNY5pcSjvUX0NJva2QaOCqUK2J7qqQyqGiBq0hthP8JEwI2K6/geLL6YDjL2ABx3NrOPnB9QVyNfFAZj1JJPMmVedjHB7alQXlwbPPLOnSXFbtBqJSz7V1z/hfxlObGlC32dGiIu+Ygq/jHFBh2tJaXFzg0AWtuSeg+7zVguZ7S1CKoDh4cgg7Zszs3yDVl1mZ4cTkizFDdKjlsoqVHfrHhc57nsfsCXF2U/Z+i9KTg6k+c2Z8MaACQN3EnbZTcXSFRsT5KTwHwMAdaMzj7x9wXAhU3b7+TbLxRB4Tg3Q0NDiAIkggLo8FhckkmXHXkByCiO4sS2WM8g43PmBp7qRw3EueyXgAyR4Zi3mrNPDHF8O2LklJ9qiUSsItSVpbKQVqSskrzJSNjAlYWCiUkFaotSUrYAlYRakpRjJK0RYKVkmCVhYKxKSyQStUWClA83NN4325fkqruw2syoc3gMkAEmOasTUfngAZbXvI/JejXHNEHSeYtr1SNeSkiy+KNK3B+9qwZ7p4NQOgjceA8jffks8A4u/DCq19J2UVopgGA1k5XQI6ZupJ01VjWxJFFoaYJ8M8gNSOsR7qvfVaNfxWlZlgd4+H3+ZVtc/xHcNdIkaG4WVA4E4mgzMIPiif5Q85f9sKevR4574KXykzDJU2gub7cvApMggPL4ZOhsSQTtMe8LpFx/btpqmnRGwLy7qZDR/y+So1risMtw+G96o5/D133FRpaR8/JbYnGOD2MvD2yeZ3A+/+yrMfisTRp91VhzQQadTUti0TrEWg+hV7h6TsSQ6m1oFJrKcuN5y3NpjRed9JJS2e5v39WSMO7w842Gp6BXuFp5WAHWJPmdVHwWBFMS4yeegHkvVmLY4Oyua7J8UGYtN1fp8bgvLsqyS3PgiVuLtbXFHKbwC6bBzgSGxzgKwlcc/G03Uajy8Cs6r3rRuMhho9ld47iLiykKUB1cgAm4aIlxjcplkuyHEs3FQeE401qTahABdmsNLOI+5bYbCOaZNWo+1w6I8xAsqbgWFqPw7ctUs+LKGga5jd063Q5OwSVF3i65Y2QxzzIEN1g7r1KoncRe7D0XzDnVWNcRaRJB94XtxHGnve7zPa0NDnGm0ucSdBYHKOqXeg2lsStVU4Os5zn0w6oWlkte9rmOa7SJIE7FaM4g4YYkn9o2aXUvnKPxUbiaLglaKor4lzXMpF77MDnua0ve4nYQDA1utBi3gVADUc3unua57XNc1wabSQJ5pXImi6K1JVK91UUBW7wyGtdltlItY8z1W+L7xtPve8OYAOLYGSDtH3pbJotHLVV2NxpzMaC5oczO4taXOg6AQDHmtMPWcX5AahY5p8T2lrmuHUgSlbJosWVA6YIMGDGxGyyVU8GomXnO61V4ibOsLu6/gs4SsXPh9RzXhx8Fg0ibAWv5pWyaLIugjkfrt/3yUHiNbLLgYyiQeRUttZpJAIJFiNwvDEUCdIvqDyVc7Y8TzZi3Po0nOtmzTym0qLhzUqVWtjIx1RrM7t8zgBA5nZWmGoh1IUqjcuVwIII8QkH05FbcbGd9F9P/wO7yI8JIc1wAjW7fmtPowct8uuOCvfKtqO4psgADQAD2WyicKxZq0WVCMpcLjkQYMdJBUteng04pro574fIXKcfeW1nZhY5S08wGgH5yurVF2vw2agXAwWFsG5iSBpyvf8lk1+J5ML29rktwSUZ8nO4lrKjcrtCtezdUUjiGuPwuYR1BBg/RV9FtZt6jRkicw0/svDGtcG943eoAY3DQIH+4lefxyyRk017G2Si0X1OqXyXEkyddgdgNgsswRNOqylAL2tbckAAzm0GsSo2DdHqrvA0coM6uMnpsB7AI07c3bDJ4npSpBrAwfCGhvpEKnp8IeKTWZgHUnl1JwkwCZAdbqrolaErW0mUJkXDGtP7QUo+wXEk+osvPguFdRotY6JbmnLJF3E7jqpqFLXuTZSU+FPFCnTluZlUPNzEBxNra3UvF4V/eCrSIDoyuDpyuEyNLgqaSiWkTZHwxq37wMA2DC4+5MKC7hx77PI7skPI37wAgHy39FZkrCVkkPF4V2cVKZAcAWkOnK5vIxotXtqvY9r+7GZjmtylxuQRckaeimErCVkkCphHHD91bNkDd4kRvC2xVAuolgiS0C+kiFKJWCoAg1cI7wOYQHsblMyWuEXB31XrRNSfGGAR/CXEz6qRKJSSBhcO+m90ZSxznP3zAkactgtKmHqPLc+QBrg6WzmMbX0VgQtClYxpSoAHNvdasjOROosNpGw5T9Vu22Y87+uh+5U3F3uy+GZc4CRt1SOXkkMlw2XNYA6m31HLyR1doUGu8hwBu6G2GpJbJCxwzA16lZjKkU2uMxq4gXIHtqnUMs5bYr7EXBK2dt2cB7okiJcS3q2Bf3lWi0pMygAbCFuvV4YenjUfhHNk7k2FVdqHEYapljMcoAO8vE+sSrVV3H6TnUXZRmc0tcBpIDhm/2yl1F+lKu6YQ/ErOGZw+o3M6lWczP8THAOpukQZYd+oULh76jGNw7xE1nOL9R4ssDpeZ9FdHFQYjReVd7XAgjXfccivLPOqqzpemW2D4aKd3HM72A8h+K9qGLY+cjpymD+XMdVBONzta3m0Fx5nSB7E+oWMM0MNrfmtEZwjxFcFbi3yyyJWqxKBWWVmVqShKwlJQK0JWSVqFDZIWCUJWpSEhakoStUpIWChK1StkhJWCVgpbGo2Wj1kFJQBGFUElu41UfE0jqDyIkbj6hWDmNF7TChCpLhI0vH09ErUbsZWR6PfVcQ6s0ilLWt0zEQwA5ZsJgxvBVhw9j6Vem5ri4ue1r3PucjnAO9YlBiQBopPDy6pUYGtnxsLuQaHSZ9AVdjzOWRbXzYkoVF2dqiIvVnNCIiAOR7V8Ccf2tJ+Ul3iBFr6GdjP1CoqPD6zWOcSKgF/CQSI1018l9IrUw5padCIK+XYvhQfWqOJdTc1xY7IYksJbmnyC4f1DTYoPdXD/U2YMknwerOIMLWQdiAecOI+5TqGIm2qg0eF020zT8TgTINpaSL+exVhwrAkOk2DduZ29Fy5QuScGaVKl5Fq+q1oBcQJIF7XOgW8qv4hSFQgfyOB9VvRqZLE+EkDyn7lo3q6KdvFkxakrJK0KZsgI4oStCUpIK1JWSVqUtkmFgoViUrZIK1WVrKRsYFakrJK83O/D30SkmtSoBckDz6rLnJXwYcIO8fVa1GbckSXBK7IWLxgb8R6rNJ5qmllaS5zbDpJueQAj3WBhQ8tLxIF7b7b7KaWDYxtbYcksYxUee2S22+CI7guIdUDRUaMxgDWPQX0Xd8H4UKDYkuO7iIJMCT7+31puyHifUlv7sMDTzz5p/4j3XUrv8A07Tw2erXPsYc83e2wiIuoZwiIgAuI7U0BTqlxBh3iBAMciPOfqu3WlWmHAhwBB1BWbVadZ4bSzHk2Oz5jhcWXE+FwA0JU6ljC2+wueo3Cm9oOz1Vvio1AGTBBFx6xoqVlClTDmvxVNr+TjJB8oXnMmjyY5UuDessZIsa1QNOZptUl9+ZMH6Lbvg4QdxBXP0MQMR+zY4CqxxywfDUB1y89AfTqpmGL2gtqiCDbqOiqyRnHyGi4vhnR03SAoeG4m182IgkSdDG/RelExSE6kaf5v7rzpYdrZjdXbuEV7SXKwVGfULLgS0fEBqBzHlyXtmlF2RVGSsFCtZUEgrCLBKRskwVo98arFV8aCSTAH48gF6hvNRRJDpYoOc5sEFoBvvP/R7r3tYnY29o+8rHcBtxqTr5qNiHQRyj6f3SzddDRV9nvUxXJR6zgC3c1Bmd5AkN+QKguwdaq45TlZz6c1YUuHOLxL2tblFzc+EQ1jfS5J3UrHKrb5fQOS9jFXEQL38lEo1u8cIJB5Fe9bgNQvHd1QS4wNSPaLLruA8B7nxVC19TmNB5CFfp9BPLL/0SedRR79ncIWUyXCC4zpBgC0/M+qtURemxY1jgoL2OfKTk7YREVgoREQAREQBhzQQQbg2PkVwPbvgVPwuMjMcrHC+U65X9NY9fXv1G4jhBVpuYd9OhGhWfU4fUg679h8c9rPmfD+zNEQ4lzjYg5iLjcZYVziaTnlpe4Oy6S24tGoMn1XoYZLTYtsRuD1UariV5ieXbwzoqNkjEPa8ZHGASLja4MqO+q5pIOxhQv1ppMZhPLdRa7HuvTcCRYgmLbX9QP7Kq5T46Y1KJdjEr1o1ARAVVw+jUM548wHfeAplE5HGSIjbn1QnKMvIGk1wTStVgOm4Qq1srBK1KFeb6gG6VuhkgawC1fieS8qVEkajeyrK9GuXQMt+eZv1EexVaU5dDvai2y5xmcbNc0gc3bDy1KzUw4eIn6x8rqtoPDbF85dZsJ3P09l74fFtPwkFG5xdBSZatLoALpA0AaGgR5KJi8Z3d3QR019AvSliJ1VjwnBNq1QSJFMyT9rUN89/7rTiXrSUV7lcvBWXvCsCKbQT8TgJ6fZCnoi9TjxxxxUY9HNlJydsIiJyAiIgAiIgAiIgAiIgCvx3B6VV2ctGeILtyNgea53iXZKo+1OoGj7V/mIXZIsuXRYcr3SjyWRyziqTPnNfgX6k0PqjMXGA4AlgJ/m3HspeFIIkb3Nouu4rUg4FrgCDYg6Fc1xLhT6V6bHVG7BsFzfMb+i52s0UoK8fKNGLKnw+ytr1AFWYjFtb8RiehP0U+tgapE5D7tHvJsoFLs9X/AH1Sm5zRo1ha552sJXKjp8mWXMXX+DS8kYrsRVYxz2U5piXElzWN6zmNlT//AGn7B/q/JSOPjF1gGupVaVIfDTyPgxu4x4j9FTN4HU5O/oetHpxhxyV7my2wXFH13hjGS46DO2fTNAJ6Kwqnuv3re7Ol/Fba4lUeG7PVJBBeCLiGPkEbhdgOG169MU6tN7nAWqObkJH2pN/NK8ccnir/AOk/2J3OPJFw1cag2Vg10hVeG4HiaLsjmSNiHN091Y08LVaQO7e4nZsGOpMwB5qlYcsJbXF/kO5xkrsiY2sxh8QkO1GUkk7RA1XqexFQkOpvDAbw6Z9QN11HC+DhpD6gBeNBqG+u56q3Xa02guH/AC/kY8man4nOcP7NBv7w5j/3Qe+sq9wmFZSaGU2hrRsOZ1J5nqvZFvw6bFh/AqKZ5JS7YREV4gREQAREQAREQAREQAREQAREQAREQAREQAREQAREQAREQAREQAREQAREQAREQAREQB//2Q=="/>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IN">
              <a:solidFill>
                <a:prstClr val="black"/>
              </a:solidFill>
            </a:endParaRPr>
          </a:p>
        </p:txBody>
      </p:sp>
    </p:spTree>
    <p:extLst>
      <p:ext uri="{BB962C8B-B14F-4D97-AF65-F5344CB8AC3E}">
        <p14:creationId xmlns:p14="http://schemas.microsoft.com/office/powerpoint/2010/main" val="2876179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graphicFrame>
        <p:nvGraphicFramePr>
          <p:cNvPr id="8" name="Diagram 7"/>
          <p:cNvGraphicFramePr/>
          <p:nvPr>
            <p:extLst>
              <p:ext uri="{D42A27DB-BD31-4B8C-83A1-F6EECF244321}">
                <p14:modId xmlns:p14="http://schemas.microsoft.com/office/powerpoint/2010/main" val="1272402568"/>
              </p:ext>
            </p:extLst>
          </p:nvPr>
        </p:nvGraphicFramePr>
        <p:xfrm>
          <a:off x="571178" y="620688"/>
          <a:ext cx="7601222"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718849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5809456" cy="785794"/>
          </a:xfrm>
        </p:spPr>
        <p:txBody>
          <a:bodyPr>
            <a:normAutofit/>
          </a:bodyPr>
          <a:lstStyle/>
          <a:p>
            <a:pPr lvl="0"/>
            <a:r>
              <a:rPr lang="en-US" sz="2200" dirty="0"/>
              <a:t>Agenda</a:t>
            </a:r>
            <a:endParaRPr lang="nl-BE" sz="2200" dirty="0"/>
          </a:p>
        </p:txBody>
      </p:sp>
      <p:graphicFrame>
        <p:nvGraphicFramePr>
          <p:cNvPr id="72" name="Diagram 71"/>
          <p:cNvGraphicFramePr/>
          <p:nvPr>
            <p:extLst>
              <p:ext uri="{D42A27DB-BD31-4B8C-83A1-F6EECF244321}">
                <p14:modId xmlns:p14="http://schemas.microsoft.com/office/powerpoint/2010/main" val="590971847"/>
              </p:ext>
            </p:extLst>
          </p:nvPr>
        </p:nvGraphicFramePr>
        <p:xfrm>
          <a:off x="575556" y="1690930"/>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82526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5809456" cy="785794"/>
          </a:xfrm>
        </p:spPr>
        <p:txBody>
          <a:bodyPr>
            <a:normAutofit/>
          </a:bodyPr>
          <a:lstStyle/>
          <a:p>
            <a:pPr lvl="0"/>
            <a:r>
              <a:rPr lang="en-US" sz="2200" dirty="0"/>
              <a:t>Agenda</a:t>
            </a:r>
            <a:endParaRPr lang="nl-BE" sz="2200" dirty="0"/>
          </a:p>
        </p:txBody>
      </p:sp>
      <p:graphicFrame>
        <p:nvGraphicFramePr>
          <p:cNvPr id="72" name="Diagram 71"/>
          <p:cNvGraphicFramePr/>
          <p:nvPr>
            <p:extLst>
              <p:ext uri="{D42A27DB-BD31-4B8C-83A1-F6EECF244321}">
                <p14:modId xmlns:p14="http://schemas.microsoft.com/office/powerpoint/2010/main" val="4061520801"/>
              </p:ext>
            </p:extLst>
          </p:nvPr>
        </p:nvGraphicFramePr>
        <p:xfrm>
          <a:off x="575556" y="1690930"/>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571522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4213135425"/>
              </p:ext>
            </p:extLst>
          </p:nvPr>
        </p:nvGraphicFramePr>
        <p:xfrm>
          <a:off x="2339752" y="1052736"/>
          <a:ext cx="4212468" cy="22504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Title 5"/>
          <p:cNvSpPr>
            <a:spLocks noGrp="1"/>
          </p:cNvSpPr>
          <p:nvPr>
            <p:ph type="title"/>
          </p:nvPr>
        </p:nvSpPr>
        <p:spPr>
          <a:xfrm>
            <a:off x="1066800" y="152636"/>
            <a:ext cx="7681664" cy="785794"/>
          </a:xfrm>
        </p:spPr>
        <p:txBody>
          <a:bodyPr>
            <a:normAutofit/>
          </a:bodyPr>
          <a:lstStyle/>
          <a:p>
            <a:pPr lvl="0"/>
            <a:r>
              <a:rPr lang="en-US" sz="2400" dirty="0"/>
              <a:t>Parsers</a:t>
            </a:r>
            <a:endParaRPr lang="nl-BE" sz="2400" dirty="0"/>
          </a:p>
        </p:txBody>
      </p:sp>
      <p:sp>
        <p:nvSpPr>
          <p:cNvPr id="4" name="TextBox 3"/>
          <p:cNvSpPr txBox="1"/>
          <p:nvPr/>
        </p:nvSpPr>
        <p:spPr>
          <a:xfrm>
            <a:off x="107504" y="3191485"/>
            <a:ext cx="8928484" cy="3477875"/>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t>Once an interchange is created, then the raw content of the payment file is </a:t>
            </a:r>
            <a:r>
              <a:rPr lang="nl-BE" sz="2000" dirty="0"/>
              <a:t>read and is then transformed and retained in the OPF internal data model.</a:t>
            </a:r>
            <a:endParaRPr lang="en-US" sz="2000" dirty="0"/>
          </a:p>
          <a:p>
            <a:pPr algn="just"/>
            <a:endParaRPr lang="en-GB" sz="2000" dirty="0"/>
          </a:p>
          <a:p>
            <a:pPr marL="342900" indent="-342900" algn="just">
              <a:buFont typeface="Arial" panose="020B0604020202020204" pitchFamily="34" charset="0"/>
              <a:buChar char="•"/>
            </a:pPr>
            <a:r>
              <a:rPr lang="en-GB" sz="2000" dirty="0"/>
              <a:t>Various attributes of the Payment Messages are then determined from that raw content.</a:t>
            </a:r>
            <a:r>
              <a:rPr lang="en-US" sz="2000" dirty="0"/>
              <a:t>For e.g. </a:t>
            </a:r>
          </a:p>
          <a:p>
            <a:pPr marL="800100" lvl="1" indent="-342900" algn="just">
              <a:buFont typeface="Arial" panose="020B0604020202020204" pitchFamily="34" charset="0"/>
              <a:buChar char="•"/>
            </a:pPr>
            <a:r>
              <a:rPr lang="en-US" sz="2000" dirty="0"/>
              <a:t>Classification.</a:t>
            </a:r>
          </a:p>
          <a:p>
            <a:pPr marL="800100" lvl="1" indent="-342900" algn="just">
              <a:buFont typeface="Arial" panose="020B0604020202020204" pitchFamily="34" charset="0"/>
              <a:buChar char="•"/>
            </a:pPr>
            <a:r>
              <a:rPr lang="en-US" sz="2000" dirty="0"/>
              <a:t>Settlement Date</a:t>
            </a:r>
          </a:p>
          <a:p>
            <a:pPr marL="800100" lvl="1" indent="-342900" algn="just">
              <a:buFont typeface="Arial" panose="020B0604020202020204" pitchFamily="34" charset="0"/>
              <a:buChar char="•"/>
            </a:pPr>
            <a:r>
              <a:rPr lang="en-US" sz="2000" dirty="0"/>
              <a:t>Settlement Amount</a:t>
            </a:r>
          </a:p>
          <a:p>
            <a:pPr marL="800100" lvl="1" indent="-342900" algn="just">
              <a:buFont typeface="Arial" panose="020B0604020202020204" pitchFamily="34" charset="0"/>
              <a:buChar char="•"/>
            </a:pPr>
            <a:r>
              <a:rPr lang="en-US" sz="2000" dirty="0"/>
              <a:t>Settlement currency</a:t>
            </a:r>
          </a:p>
          <a:p>
            <a:pPr lvl="1" algn="just"/>
            <a:endParaRPr lang="en-US" sz="2000" dirty="0"/>
          </a:p>
          <a:p>
            <a:pPr marL="342900" indent="-342900" algn="just">
              <a:buFont typeface="Arial" panose="020B0604020202020204" pitchFamily="34" charset="0"/>
              <a:buChar char="•"/>
            </a:pPr>
            <a:r>
              <a:rPr lang="en-US" sz="2000" dirty="0"/>
              <a:t>This is when going forward Instructions and Transactions are created.</a:t>
            </a:r>
          </a:p>
        </p:txBody>
      </p:sp>
    </p:spTree>
    <p:extLst>
      <p:ext uri="{BB962C8B-B14F-4D97-AF65-F5344CB8AC3E}">
        <p14:creationId xmlns:p14="http://schemas.microsoft.com/office/powerpoint/2010/main" val="91470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5737448" cy="785794"/>
          </a:xfrm>
        </p:spPr>
        <p:txBody>
          <a:bodyPr>
            <a:normAutofit/>
          </a:bodyPr>
          <a:lstStyle/>
          <a:p>
            <a:pPr lvl="0"/>
            <a:r>
              <a:rPr lang="en-IN" sz="2400" dirty="0"/>
              <a:t>Parsers</a:t>
            </a:r>
            <a:endParaRPr lang="en-US" dirty="0"/>
          </a:p>
        </p:txBody>
      </p:sp>
      <p:sp>
        <p:nvSpPr>
          <p:cNvPr id="12" name="Content Placeholder 2"/>
          <p:cNvSpPr>
            <a:spLocks noGrp="1"/>
          </p:cNvSpPr>
          <p:nvPr>
            <p:ph idx="1"/>
          </p:nvPr>
        </p:nvSpPr>
        <p:spPr>
          <a:xfrm>
            <a:off x="108012" y="1160748"/>
            <a:ext cx="8856476" cy="5148572"/>
          </a:xfrm>
        </p:spPr>
        <p:txBody>
          <a:bodyPr>
            <a:noAutofit/>
          </a:bodyPr>
          <a:lstStyle/>
          <a:p>
            <a:pPr algn="just"/>
            <a:r>
              <a:rPr lang="nl-BE" sz="2800" b="1" dirty="0"/>
              <a:t>Parser</a:t>
            </a:r>
          </a:p>
          <a:p>
            <a:pPr lvl="1" algn="just"/>
            <a:r>
              <a:rPr lang="nl-BE" sz="2400" dirty="0"/>
              <a:t>Its a service which reads a message’s raw data, transforms it and retains it in the OPF internal data model.</a:t>
            </a:r>
          </a:p>
          <a:p>
            <a:pPr lvl="1" algn="just"/>
            <a:r>
              <a:rPr lang="en-US" sz="2400" dirty="0"/>
              <a:t>or Creation &amp; Storage of all Instructions and Transactions that are derived from the Interchange.</a:t>
            </a:r>
            <a:endParaRPr lang="nl-BE" sz="2400" dirty="0"/>
          </a:p>
          <a:p>
            <a:pPr lvl="1" algn="just"/>
            <a:r>
              <a:rPr lang="en-GB" sz="2400" dirty="0"/>
              <a:t>Upon failure of the parser, the complete interchange will be rejected:</a:t>
            </a:r>
          </a:p>
          <a:p>
            <a:pPr lvl="2" algn="just"/>
            <a:r>
              <a:rPr lang="en-GB" dirty="0"/>
              <a:t>Since the interpretation of the message failed, the already read data is not trustworthy.</a:t>
            </a:r>
          </a:p>
          <a:p>
            <a:pPr lvl="2" algn="just"/>
            <a:r>
              <a:rPr lang="en-GB" dirty="0"/>
              <a:t>Makes it difficult to reply in an automated way. </a:t>
            </a:r>
          </a:p>
          <a:p>
            <a:pPr lvl="2" algn="just"/>
            <a:r>
              <a:rPr lang="en-US" dirty="0"/>
              <a:t>A ‘technical alert/error’ can be logged, which can be captured by alert systems like Tivoli.</a:t>
            </a:r>
            <a:endParaRPr lang="nl-BE" dirty="0"/>
          </a:p>
        </p:txBody>
      </p:sp>
    </p:spTree>
    <p:extLst>
      <p:ext uri="{BB962C8B-B14F-4D97-AF65-F5344CB8AC3E}">
        <p14:creationId xmlns:p14="http://schemas.microsoft.com/office/powerpoint/2010/main" val="32906062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7681664" cy="785794"/>
          </a:xfrm>
        </p:spPr>
        <p:txBody>
          <a:bodyPr>
            <a:normAutofit/>
          </a:bodyPr>
          <a:lstStyle/>
          <a:p>
            <a:pPr lvl="0"/>
            <a:r>
              <a:rPr lang="en-US" sz="2400" dirty="0"/>
              <a:t>Parsers</a:t>
            </a:r>
            <a:endParaRPr lang="nl-BE" sz="2200" dirty="0"/>
          </a:p>
        </p:txBody>
      </p:sp>
      <p:sp>
        <p:nvSpPr>
          <p:cNvPr id="3" name="Rectangle 2"/>
          <p:cNvSpPr/>
          <p:nvPr/>
        </p:nvSpPr>
        <p:spPr>
          <a:xfrm>
            <a:off x="71500" y="1287919"/>
            <a:ext cx="8982744" cy="3293209"/>
          </a:xfrm>
          <a:prstGeom prst="rect">
            <a:avLst/>
          </a:prstGeom>
        </p:spPr>
        <p:txBody>
          <a:bodyPr wrap="square">
            <a:spAutoFit/>
          </a:bodyPr>
          <a:lstStyle/>
          <a:p>
            <a:pPr marL="342900" indent="-342900" algn="just">
              <a:buFont typeface="Wingdings" panose="05000000000000000000" pitchFamily="2" charset="2"/>
              <a:buChar char="§"/>
            </a:pPr>
            <a:r>
              <a:rPr lang="en-US" sz="2800" b="1" dirty="0"/>
              <a:t>Interchange Parser Service :-</a:t>
            </a:r>
          </a:p>
          <a:p>
            <a:pPr algn="just"/>
            <a:endParaRPr lang="en-GB" sz="2000" dirty="0"/>
          </a:p>
          <a:p>
            <a:pPr marL="800100" lvl="1" indent="-342900" algn="just">
              <a:buFont typeface="Arial" panose="020B0604020202020204" pitchFamily="34" charset="0"/>
              <a:buChar char="•"/>
            </a:pPr>
            <a:r>
              <a:rPr lang="en-GB" sz="3200" dirty="0"/>
              <a:t>Determines the format of the Interchange.</a:t>
            </a:r>
          </a:p>
          <a:p>
            <a:pPr lvl="1" algn="just"/>
            <a:endParaRPr lang="en-US" sz="3200" dirty="0"/>
          </a:p>
          <a:p>
            <a:pPr marL="800100" lvl="1" indent="-342900" algn="just">
              <a:buFont typeface="Arial" panose="020B0604020202020204" pitchFamily="34" charset="0"/>
              <a:buChar char="•"/>
            </a:pPr>
            <a:r>
              <a:rPr lang="en-US" sz="3200" dirty="0"/>
              <a:t>Creates</a:t>
            </a:r>
            <a:r>
              <a:rPr lang="en-GB" sz="3200" dirty="0"/>
              <a:t> the Instruction and Transaction.</a:t>
            </a:r>
            <a:endParaRPr lang="en-US" sz="3200" dirty="0"/>
          </a:p>
          <a:p>
            <a:pPr lvl="1" algn="just"/>
            <a:endParaRPr lang="en-GB" sz="3200" dirty="0"/>
          </a:p>
          <a:p>
            <a:pPr marL="800100" lvl="1" indent="-342900" algn="just">
              <a:buFont typeface="Arial" panose="020B0604020202020204" pitchFamily="34" charset="0"/>
              <a:buChar char="•"/>
            </a:pPr>
            <a:r>
              <a:rPr lang="en-GB" sz="3200" dirty="0"/>
              <a:t>Enrich the created Instruction/Transaction.</a:t>
            </a:r>
          </a:p>
        </p:txBody>
      </p:sp>
    </p:spTree>
    <p:extLst>
      <p:ext uri="{BB962C8B-B14F-4D97-AF65-F5344CB8AC3E}">
        <p14:creationId xmlns:p14="http://schemas.microsoft.com/office/powerpoint/2010/main" val="350508678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7681664" cy="785794"/>
          </a:xfrm>
        </p:spPr>
        <p:txBody>
          <a:bodyPr>
            <a:normAutofit/>
          </a:bodyPr>
          <a:lstStyle/>
          <a:p>
            <a:pPr lvl="0"/>
            <a:r>
              <a:rPr lang="en-US" sz="2200" dirty="0"/>
              <a:t>Recap - Loader / Parsers Service.</a:t>
            </a:r>
            <a:endParaRPr lang="nl-BE" sz="22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551358734"/>
              </p:ext>
            </p:extLst>
          </p:nvPr>
        </p:nvGraphicFramePr>
        <p:xfrm>
          <a:off x="2303748" y="1001713"/>
          <a:ext cx="5759450" cy="5775325"/>
        </p:xfrm>
        <a:graphic>
          <a:graphicData uri="http://schemas.openxmlformats.org/presentationml/2006/ole">
            <mc:AlternateContent xmlns:mc="http://schemas.openxmlformats.org/markup-compatibility/2006">
              <mc:Choice xmlns:v="urn:schemas-microsoft-com:vml" Requires="v">
                <p:oleObj spid="_x0000_s4115" r:id="rId3" imgW="3686192" imgH="3697452" progId="Visio.Drawing.11">
                  <p:embed/>
                </p:oleObj>
              </mc:Choice>
              <mc:Fallback>
                <p:oleObj r:id="rId3" imgW="3686192" imgH="369745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3748" y="1001713"/>
                        <a:ext cx="5759450" cy="577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806186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5809456" cy="785794"/>
          </a:xfrm>
        </p:spPr>
        <p:txBody>
          <a:bodyPr>
            <a:normAutofit/>
          </a:bodyPr>
          <a:lstStyle/>
          <a:p>
            <a:pPr lvl="0"/>
            <a:r>
              <a:rPr lang="en-US" sz="2200" dirty="0"/>
              <a:t>Agenda</a:t>
            </a:r>
            <a:endParaRPr lang="nl-BE" sz="2200" dirty="0"/>
          </a:p>
        </p:txBody>
      </p:sp>
      <p:graphicFrame>
        <p:nvGraphicFramePr>
          <p:cNvPr id="72" name="Diagram 71"/>
          <p:cNvGraphicFramePr/>
          <p:nvPr>
            <p:extLst>
              <p:ext uri="{D42A27DB-BD31-4B8C-83A1-F6EECF244321}">
                <p14:modId xmlns:p14="http://schemas.microsoft.com/office/powerpoint/2010/main" val="2092709178"/>
              </p:ext>
            </p:extLst>
          </p:nvPr>
        </p:nvGraphicFramePr>
        <p:xfrm>
          <a:off x="575556" y="1690930"/>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72091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79612" y="152400"/>
            <a:ext cx="5845460" cy="785794"/>
          </a:xfrm>
        </p:spPr>
        <p:txBody>
          <a:bodyPr>
            <a:normAutofit/>
          </a:bodyPr>
          <a:lstStyle/>
          <a:p>
            <a:pPr lvl="0"/>
            <a:r>
              <a:rPr lang="en-US" sz="2400" dirty="0"/>
              <a:t>Parsers– Walkthrough's</a:t>
            </a:r>
            <a:endParaRPr lang="nl-BE" sz="2400" dirty="0"/>
          </a:p>
        </p:txBody>
      </p:sp>
      <p:sp>
        <p:nvSpPr>
          <p:cNvPr id="3" name="Rectangle 2"/>
          <p:cNvSpPr/>
          <p:nvPr/>
        </p:nvSpPr>
        <p:spPr>
          <a:xfrm>
            <a:off x="53752" y="1000177"/>
            <a:ext cx="8982744" cy="4970591"/>
          </a:xfrm>
          <a:prstGeom prst="rect">
            <a:avLst/>
          </a:prstGeom>
        </p:spPr>
        <p:txBody>
          <a:bodyPr wrap="square">
            <a:spAutoFit/>
          </a:bodyPr>
          <a:lstStyle/>
          <a:p>
            <a:pPr algn="just"/>
            <a:r>
              <a:rPr lang="en-US" sz="2000" b="1" dirty="0">
                <a:solidFill>
                  <a:schemeClr val="tx2">
                    <a:lumMod val="75000"/>
                  </a:schemeClr>
                </a:solidFill>
              </a:rPr>
              <a:t>Walkthrough's</a:t>
            </a:r>
            <a:r>
              <a:rPr lang="en-US" sz="2000" dirty="0">
                <a:solidFill>
                  <a:schemeClr val="tx2">
                    <a:lumMod val="75000"/>
                  </a:schemeClr>
                </a:solidFill>
              </a:rPr>
              <a:t> </a:t>
            </a:r>
          </a:p>
          <a:p>
            <a:pPr algn="just"/>
            <a:endParaRPr lang="en-US" sz="2000" dirty="0">
              <a:solidFill>
                <a:schemeClr val="tx2">
                  <a:lumMod val="75000"/>
                </a:schemeClr>
              </a:solidFill>
            </a:endParaRPr>
          </a:p>
          <a:p>
            <a:pPr marL="800100" lvl="1" indent="-342900" algn="just">
              <a:buFont typeface="Arial" panose="020B0604020202020204" pitchFamily="34" charset="0"/>
              <a:buChar char="•"/>
            </a:pPr>
            <a:r>
              <a:rPr lang="en-GB" sz="2500" dirty="0">
                <a:latin typeface="Helvetica" panose="020B0604020202020204" pitchFamily="34" charset="0"/>
                <a:cs typeface="Helvetica" panose="020B0604020202020204" pitchFamily="34" charset="0"/>
              </a:rPr>
              <a:t>Use Case walkthrough - </a:t>
            </a:r>
            <a:r>
              <a:rPr lang="en-GB" sz="2000" b="1" dirty="0"/>
              <a:t>XCT_PARSER_BS_UC001_Interchange Parser Service</a:t>
            </a:r>
            <a:endParaRPr lang="en-US" sz="2000" b="1" dirty="0"/>
          </a:p>
          <a:p>
            <a:pPr lvl="1" algn="just"/>
            <a:endParaRPr lang="en-US" sz="2500" dirty="0">
              <a:latin typeface="Helvetica" panose="020B0604020202020204" pitchFamily="34" charset="0"/>
              <a:cs typeface="Helvetica" panose="020B0604020202020204" pitchFamily="34" charset="0"/>
            </a:endParaRPr>
          </a:p>
          <a:p>
            <a:pPr marL="800100" lvl="1" indent="-342900" algn="just">
              <a:buFont typeface="Arial" panose="020B0604020202020204" pitchFamily="34" charset="0"/>
              <a:buChar char="•"/>
            </a:pPr>
            <a:r>
              <a:rPr lang="en-GB" sz="2500" dirty="0">
                <a:latin typeface="Helvetica" panose="020B0604020202020204" pitchFamily="34" charset="0"/>
                <a:cs typeface="Helvetica" panose="020B0604020202020204" pitchFamily="34" charset="0"/>
              </a:rPr>
              <a:t>Walkthrough of the OPF referenced documents in above use case.</a:t>
            </a:r>
          </a:p>
          <a:p>
            <a:pPr lvl="1" algn="just"/>
            <a:endParaRPr lang="en-GB" sz="2500" dirty="0">
              <a:latin typeface="Helvetica" panose="020B0604020202020204" pitchFamily="34" charset="0"/>
              <a:cs typeface="Helvetica" panose="020B0604020202020204" pitchFamily="34" charset="0"/>
            </a:endParaRPr>
          </a:p>
          <a:p>
            <a:pPr marL="800100" lvl="1" indent="-342900" algn="just">
              <a:buFont typeface="Arial" panose="020B0604020202020204" pitchFamily="34" charset="0"/>
              <a:buChar char="•"/>
            </a:pPr>
            <a:r>
              <a:rPr lang="en-GB" sz="2500" dirty="0">
                <a:latin typeface="Helvetica" panose="020B0604020202020204" pitchFamily="34" charset="0"/>
                <a:cs typeface="Helvetica" panose="020B0604020202020204" pitchFamily="34" charset="0"/>
              </a:rPr>
              <a:t>Walkthrough of the parser document </a:t>
            </a:r>
            <a:r>
              <a:rPr lang="en-GB" sz="1600" b="1" dirty="0">
                <a:latin typeface="Helvetica" panose="020B0604020202020204" pitchFamily="34" charset="0"/>
                <a:cs typeface="Helvetica" panose="020B0604020202020204" pitchFamily="34" charset="0"/>
              </a:rPr>
              <a:t>../Data Mapping/11.8.2/XCT - ME - SWIFT Parser Mapping (MT103).</a:t>
            </a:r>
            <a:r>
              <a:rPr lang="en-GB" sz="1600" b="1" dirty="0" err="1">
                <a:latin typeface="Helvetica" panose="020B0604020202020204" pitchFamily="34" charset="0"/>
                <a:cs typeface="Helvetica" panose="020B0604020202020204" pitchFamily="34" charset="0"/>
              </a:rPr>
              <a:t>xls</a:t>
            </a:r>
            <a:r>
              <a:rPr lang="en-GB" sz="1600" b="1" dirty="0">
                <a:latin typeface="Helvetica" panose="020B0604020202020204" pitchFamily="34" charset="0"/>
                <a:cs typeface="Helvetica" panose="020B0604020202020204" pitchFamily="34" charset="0"/>
              </a:rPr>
              <a:t>.</a:t>
            </a:r>
          </a:p>
          <a:p>
            <a:pPr lvl="1" algn="just"/>
            <a:endParaRPr lang="en-GB" sz="1600" b="1" dirty="0">
              <a:latin typeface="Helvetica" panose="020B0604020202020204" pitchFamily="34" charset="0"/>
              <a:cs typeface="Helvetica" panose="020B0604020202020204" pitchFamily="34" charset="0"/>
            </a:endParaRPr>
          </a:p>
          <a:p>
            <a:pPr marL="800100" lvl="1" indent="-342900" algn="just">
              <a:buFont typeface="Arial" panose="020B0604020202020204" pitchFamily="34" charset="0"/>
              <a:buChar char="•"/>
            </a:pPr>
            <a:r>
              <a:rPr lang="en-GB" sz="2500" dirty="0">
                <a:latin typeface="Helvetica" panose="020B0604020202020204" pitchFamily="34" charset="0"/>
                <a:cs typeface="Helvetica" panose="020B0604020202020204" pitchFamily="34" charset="0"/>
              </a:rPr>
              <a:t>Understanding the functions used in parser document.</a:t>
            </a:r>
          </a:p>
          <a:p>
            <a:pPr lvl="1" algn="just"/>
            <a:endParaRPr lang="en-GB" sz="2500" dirty="0">
              <a:latin typeface="Helvetica" panose="020B0604020202020204" pitchFamily="34" charset="0"/>
              <a:cs typeface="Helvetica" panose="020B0604020202020204" pitchFamily="34" charset="0"/>
            </a:endParaRPr>
          </a:p>
          <a:p>
            <a:pPr marL="800100" lvl="1" indent="-342900" algn="just">
              <a:buFont typeface="Arial" panose="020B0604020202020204" pitchFamily="34" charset="0"/>
              <a:buChar char="•"/>
            </a:pPr>
            <a:r>
              <a:rPr lang="en-GB" sz="2500" dirty="0">
                <a:latin typeface="Helvetica" panose="020B0604020202020204" pitchFamily="34" charset="0"/>
                <a:cs typeface="Helvetica" panose="020B0604020202020204" pitchFamily="34" charset="0"/>
              </a:rPr>
              <a:t>Sample Test Case Walkthrough for the above use case.</a:t>
            </a:r>
          </a:p>
        </p:txBody>
      </p:sp>
    </p:spTree>
    <p:extLst>
      <p:ext uri="{BB962C8B-B14F-4D97-AF65-F5344CB8AC3E}">
        <p14:creationId xmlns:p14="http://schemas.microsoft.com/office/powerpoint/2010/main" val="29624189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5809456" cy="785794"/>
          </a:xfrm>
        </p:spPr>
        <p:txBody>
          <a:bodyPr>
            <a:normAutofit/>
          </a:bodyPr>
          <a:lstStyle/>
          <a:p>
            <a:pPr lvl="0"/>
            <a:r>
              <a:rPr lang="en-US" sz="2200" dirty="0"/>
              <a:t>Agenda</a:t>
            </a:r>
            <a:endParaRPr lang="nl-BE" sz="2200" dirty="0"/>
          </a:p>
        </p:txBody>
      </p:sp>
      <p:graphicFrame>
        <p:nvGraphicFramePr>
          <p:cNvPr id="72" name="Diagram 71"/>
          <p:cNvGraphicFramePr/>
          <p:nvPr>
            <p:extLst>
              <p:ext uri="{D42A27DB-BD31-4B8C-83A1-F6EECF244321}">
                <p14:modId xmlns:p14="http://schemas.microsoft.com/office/powerpoint/2010/main" val="3201417572"/>
              </p:ext>
            </p:extLst>
          </p:nvPr>
        </p:nvGraphicFramePr>
        <p:xfrm>
          <a:off x="575556" y="1690930"/>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46335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138808" y="152400"/>
            <a:ext cx="5845460" cy="785794"/>
          </a:xfrm>
        </p:spPr>
        <p:txBody>
          <a:bodyPr vert="horz" lIns="91440" tIns="45720" rIns="91440" bIns="45720" rtlCol="0" anchor="ctr">
            <a:normAutofit/>
          </a:bodyPr>
          <a:lstStyle/>
          <a:p>
            <a:r>
              <a:rPr lang="en-US" sz="2400" dirty="0"/>
              <a:t>Parsers – Exercise Day 1</a:t>
            </a:r>
            <a:endParaRPr lang="nl-BE" sz="2400" dirty="0"/>
          </a:p>
        </p:txBody>
      </p:sp>
      <p:sp>
        <p:nvSpPr>
          <p:cNvPr id="3" name="Rectangle 2"/>
          <p:cNvSpPr/>
          <p:nvPr/>
        </p:nvSpPr>
        <p:spPr>
          <a:xfrm>
            <a:off x="71500" y="980728"/>
            <a:ext cx="8982744" cy="4708981"/>
          </a:xfrm>
          <a:prstGeom prst="rect">
            <a:avLst/>
          </a:prstGeom>
        </p:spPr>
        <p:txBody>
          <a:bodyPr wrap="square">
            <a:spAutoFit/>
          </a:bodyPr>
          <a:lstStyle/>
          <a:p>
            <a:pPr algn="just"/>
            <a:r>
              <a:rPr lang="en-US" sz="2000" b="1" dirty="0">
                <a:solidFill>
                  <a:schemeClr val="tx2">
                    <a:lumMod val="75000"/>
                  </a:schemeClr>
                </a:solidFill>
              </a:rPr>
              <a:t>Exercise Day 1</a:t>
            </a:r>
          </a:p>
          <a:p>
            <a:pPr algn="just"/>
            <a:endParaRPr lang="en-GB" sz="2000" b="1" dirty="0">
              <a:solidFill>
                <a:schemeClr val="tx2">
                  <a:lumMod val="75000"/>
                </a:schemeClr>
              </a:solidFill>
            </a:endParaRPr>
          </a:p>
          <a:p>
            <a:pPr marL="800100" lvl="1" indent="-342900" algn="just">
              <a:buFont typeface="Arial" panose="020B0604020202020204" pitchFamily="34" charset="0"/>
              <a:buChar char="•"/>
            </a:pPr>
            <a:r>
              <a:rPr lang="en-GB" sz="2000" dirty="0"/>
              <a:t>A Jira prep/exe task would be assigned to each of participant in this room.</a:t>
            </a:r>
          </a:p>
          <a:p>
            <a:pPr marL="800100" lvl="1" indent="-342900" algn="just">
              <a:buFont typeface="Arial" panose="020B0604020202020204" pitchFamily="34" charset="0"/>
              <a:buChar char="•"/>
            </a:pPr>
            <a:r>
              <a:rPr lang="en-GB" sz="2000" dirty="0"/>
              <a:t>Write all the possible test cases for all the flows for Use Case </a:t>
            </a:r>
            <a:r>
              <a:rPr lang="en-GB" sz="1200" b="1" dirty="0"/>
              <a:t>(</a:t>
            </a:r>
            <a:r>
              <a:rPr lang="en-GB" sz="1200" b="1" dirty="0">
                <a:solidFill>
                  <a:schemeClr val="tx1">
                    <a:lumMod val="75000"/>
                    <a:lumOff val="25000"/>
                  </a:schemeClr>
                </a:solidFill>
              </a:rPr>
              <a:t>XCT_PARSER_BS_UC001_Interchange Parser Service</a:t>
            </a:r>
            <a:r>
              <a:rPr lang="en-GB" sz="1200" b="1" dirty="0"/>
              <a:t>) </a:t>
            </a:r>
            <a:r>
              <a:rPr lang="en-GB" sz="2000" dirty="0"/>
              <a:t>while making sure you follow the test case writing checklist. (Use Test Case writing </a:t>
            </a:r>
            <a:r>
              <a:rPr lang="en-GB" b="1" dirty="0"/>
              <a:t>Excel Template</a:t>
            </a:r>
            <a:r>
              <a:rPr lang="en-GB" dirty="0"/>
              <a:t>).</a:t>
            </a:r>
            <a:endParaRPr lang="en-GB" sz="2000" dirty="0"/>
          </a:p>
          <a:p>
            <a:pPr marL="800100" lvl="1" indent="-342900" algn="just">
              <a:buFont typeface="Arial" panose="020B0604020202020204" pitchFamily="34" charset="0"/>
              <a:buChar char="•"/>
            </a:pPr>
            <a:r>
              <a:rPr lang="en-GB" sz="2000" dirty="0"/>
              <a:t>Look Back to refer to the OPF Use case </a:t>
            </a:r>
            <a:r>
              <a:rPr lang="en-GB" sz="1200" b="1" dirty="0"/>
              <a:t>(</a:t>
            </a:r>
            <a:r>
              <a:rPr lang="en-GB" sz="1200" b="1" dirty="0">
                <a:solidFill>
                  <a:schemeClr val="tx1">
                    <a:lumMod val="75000"/>
                    <a:lumOff val="25000"/>
                  </a:schemeClr>
                </a:solidFill>
              </a:rPr>
              <a:t>OPF_PARSER_BS_UC001_Interchange Parser Service)</a:t>
            </a:r>
          </a:p>
          <a:p>
            <a:pPr marL="800100" lvl="1" indent="-342900" algn="just">
              <a:buFont typeface="Arial" panose="020B0604020202020204" pitchFamily="34" charset="0"/>
              <a:buChar char="•"/>
            </a:pPr>
            <a:r>
              <a:rPr lang="en-GB" sz="2000" dirty="0"/>
              <a:t>Update Jira status as per the Testing procedure and workflow explained in earlier individual sessions.</a:t>
            </a:r>
          </a:p>
          <a:p>
            <a:pPr marL="800100" lvl="1" indent="-342900" algn="just">
              <a:buFont typeface="Arial" panose="020B0604020202020204" pitchFamily="34" charset="0"/>
              <a:buChar char="•"/>
            </a:pPr>
            <a:r>
              <a:rPr lang="en-GB" sz="2000" dirty="0"/>
              <a:t>Once done with writing Test Cases, commit them in SVN.</a:t>
            </a:r>
          </a:p>
          <a:p>
            <a:pPr marL="800100" lvl="1" indent="-342900" algn="just">
              <a:buFont typeface="Arial" panose="020B0604020202020204" pitchFamily="34" charset="0"/>
              <a:buChar char="•"/>
            </a:pPr>
            <a:r>
              <a:rPr lang="en-GB" sz="2000" dirty="0"/>
              <a:t>Add the SVN location of Test cases in Jira and send the test cases for review.</a:t>
            </a:r>
          </a:p>
          <a:p>
            <a:pPr marL="800100" lvl="1" indent="-342900" algn="just">
              <a:buFont typeface="Arial" panose="020B0604020202020204" pitchFamily="34" charset="0"/>
              <a:buChar char="•"/>
            </a:pPr>
            <a:r>
              <a:rPr lang="en-GB" sz="2000" dirty="0"/>
              <a:t>Do a peer review for the test cases written by others (assigned to you).</a:t>
            </a:r>
          </a:p>
          <a:p>
            <a:pPr marL="800100" lvl="1" indent="-342900" algn="just">
              <a:buFont typeface="Arial" panose="020B0604020202020204" pitchFamily="34" charset="0"/>
              <a:buChar char="•"/>
            </a:pPr>
            <a:r>
              <a:rPr lang="en-GB" sz="2000" dirty="0"/>
              <a:t>Incorporate Review feedback received for your test cases and send it for BA Review. </a:t>
            </a:r>
            <a:r>
              <a:rPr lang="en-GB" i="1" dirty="0"/>
              <a:t>(available BA’s List would be provided)</a:t>
            </a:r>
            <a:r>
              <a:rPr lang="en-GB" sz="2000" dirty="0"/>
              <a:t>.</a:t>
            </a:r>
          </a:p>
          <a:p>
            <a:pPr marL="800100" lvl="1" indent="-342900" algn="just">
              <a:buFont typeface="Arial" panose="020B0604020202020204" pitchFamily="34" charset="0"/>
              <a:buChar char="•"/>
            </a:pPr>
            <a:r>
              <a:rPr lang="en-GB" sz="2000" dirty="0"/>
              <a:t>Incorporate BA’s Feedback comments.</a:t>
            </a:r>
          </a:p>
        </p:txBody>
      </p:sp>
    </p:spTree>
    <p:extLst>
      <p:ext uri="{BB962C8B-B14F-4D97-AF65-F5344CB8AC3E}">
        <p14:creationId xmlns:p14="http://schemas.microsoft.com/office/powerpoint/2010/main" val="3732973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SVN</a:t>
            </a:r>
          </a:p>
        </p:txBody>
      </p:sp>
      <p:sp>
        <p:nvSpPr>
          <p:cNvPr id="4" name="TextBox 3"/>
          <p:cNvSpPr txBox="1"/>
          <p:nvPr/>
        </p:nvSpPr>
        <p:spPr>
          <a:xfrm>
            <a:off x="0" y="1196752"/>
            <a:ext cx="9143999" cy="461665"/>
          </a:xfrm>
          <a:prstGeom prst="rect">
            <a:avLst/>
          </a:prstGeom>
          <a:solidFill>
            <a:srgbClr val="567ABC"/>
          </a:solidFill>
        </p:spPr>
        <p:txBody>
          <a:bodyPr wrap="square" rtlCol="0">
            <a:spAutoFit/>
          </a:bodyPr>
          <a:lstStyle/>
          <a:p>
            <a:pPr algn="ct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About SVN</a:t>
            </a:r>
          </a:p>
        </p:txBody>
      </p:sp>
      <p:sp>
        <p:nvSpPr>
          <p:cNvPr id="3" name="Content Placeholder 2"/>
          <p:cNvSpPr>
            <a:spLocks noGrp="1"/>
          </p:cNvSpPr>
          <p:nvPr>
            <p:ph idx="1"/>
          </p:nvPr>
        </p:nvSpPr>
        <p:spPr>
          <a:xfrm>
            <a:off x="853556" y="1772816"/>
            <a:ext cx="7822900" cy="4728018"/>
          </a:xfrm>
        </p:spPr>
        <p:txBody>
          <a:bodyPr>
            <a:normAutofit/>
          </a:bodyPr>
          <a:lstStyle/>
          <a:p>
            <a:r>
              <a:rPr lang="en-GB" dirty="0"/>
              <a:t>Apache Subversion (often abbreviated SVN, after the command name </a:t>
            </a:r>
            <a:r>
              <a:rPr lang="en-GB" i="1" dirty="0"/>
              <a:t>svn</a:t>
            </a:r>
            <a:r>
              <a:rPr lang="en-GB" dirty="0"/>
              <a:t>) is a Software Versioning and a Revision Control system. </a:t>
            </a:r>
          </a:p>
          <a:p>
            <a:r>
              <a:rPr lang="en-GB" dirty="0"/>
              <a:t>It is where we store all our documentation. </a:t>
            </a:r>
          </a:p>
          <a:p>
            <a:endParaRPr lang="en-US" sz="1800" dirty="0"/>
          </a:p>
        </p:txBody>
      </p:sp>
      <p:graphicFrame>
        <p:nvGraphicFramePr>
          <p:cNvPr id="6" name="Diagram 5"/>
          <p:cNvGraphicFramePr/>
          <p:nvPr>
            <p:extLst>
              <p:ext uri="{D42A27DB-BD31-4B8C-83A1-F6EECF244321}">
                <p14:modId xmlns:p14="http://schemas.microsoft.com/office/powerpoint/2010/main" val="3629963237"/>
              </p:ext>
            </p:extLst>
          </p:nvPr>
        </p:nvGraphicFramePr>
        <p:xfrm>
          <a:off x="1115616" y="3645024"/>
          <a:ext cx="7056784" cy="2160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ounded Rectangle 6"/>
          <p:cNvSpPr/>
          <p:nvPr/>
        </p:nvSpPr>
        <p:spPr>
          <a:xfrm>
            <a:off x="187681" y="6237312"/>
            <a:ext cx="8704799" cy="208484"/>
          </a:xfrm>
          <a:prstGeom prst="round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900" b="1" dirty="0">
                <a:solidFill>
                  <a:schemeClr val="tx1"/>
                </a:solidFill>
                <a:latin typeface="Tahoma" panose="020B0604030504040204" pitchFamily="34" charset="0"/>
                <a:ea typeface="Tahoma" panose="020B0604030504040204" pitchFamily="34" charset="0"/>
                <a:cs typeface="Tahoma" panose="020B0604030504040204" pitchFamily="34" charset="0"/>
              </a:rPr>
              <a:t>It is suggested that the tester should take the checkout on its local working directory.  </a:t>
            </a:r>
          </a:p>
        </p:txBody>
      </p:sp>
    </p:spTree>
    <p:extLst>
      <p:ext uri="{BB962C8B-B14F-4D97-AF65-F5344CB8AC3E}">
        <p14:creationId xmlns:p14="http://schemas.microsoft.com/office/powerpoint/2010/main" val="428642837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138808" y="152400"/>
            <a:ext cx="5845460" cy="785794"/>
          </a:xfrm>
        </p:spPr>
        <p:txBody>
          <a:bodyPr vert="horz" lIns="91440" tIns="45720" rIns="91440" bIns="45720" rtlCol="0" anchor="ctr">
            <a:normAutofit/>
          </a:bodyPr>
          <a:lstStyle/>
          <a:p>
            <a:r>
              <a:rPr lang="en-US" sz="2400" dirty="0"/>
              <a:t>Parsers – Exercise Day 2</a:t>
            </a:r>
            <a:endParaRPr lang="nl-BE" sz="2400" dirty="0"/>
          </a:p>
        </p:txBody>
      </p:sp>
      <p:sp>
        <p:nvSpPr>
          <p:cNvPr id="4" name="Rectangle 3"/>
          <p:cNvSpPr/>
          <p:nvPr/>
        </p:nvSpPr>
        <p:spPr>
          <a:xfrm>
            <a:off x="71500" y="980728"/>
            <a:ext cx="8982744" cy="3170099"/>
          </a:xfrm>
          <a:prstGeom prst="rect">
            <a:avLst/>
          </a:prstGeom>
        </p:spPr>
        <p:txBody>
          <a:bodyPr wrap="square">
            <a:spAutoFit/>
          </a:bodyPr>
          <a:lstStyle/>
          <a:p>
            <a:pPr algn="just"/>
            <a:r>
              <a:rPr lang="en-US" sz="2000" b="1" dirty="0">
                <a:solidFill>
                  <a:schemeClr val="tx2">
                    <a:lumMod val="75000"/>
                  </a:schemeClr>
                </a:solidFill>
              </a:rPr>
              <a:t>Exercise Day 2</a:t>
            </a:r>
          </a:p>
          <a:p>
            <a:pPr algn="just"/>
            <a:endParaRPr lang="en-GB" sz="2000" b="1" dirty="0">
              <a:solidFill>
                <a:schemeClr val="tx2">
                  <a:lumMod val="75000"/>
                </a:schemeClr>
              </a:solidFill>
            </a:endParaRPr>
          </a:p>
          <a:p>
            <a:pPr marL="800100" lvl="1" indent="-342900" algn="just">
              <a:buFont typeface="Arial" panose="020B0604020202020204" pitchFamily="34" charset="0"/>
              <a:buChar char="•"/>
            </a:pPr>
            <a:r>
              <a:rPr lang="en-GB" sz="2000" dirty="0"/>
              <a:t>Upload the test cases on Spira.</a:t>
            </a:r>
          </a:p>
          <a:p>
            <a:pPr marL="800100" lvl="1" indent="-342900" algn="just">
              <a:buFont typeface="Arial" panose="020B0604020202020204" pitchFamily="34" charset="0"/>
              <a:buChar char="•"/>
            </a:pPr>
            <a:r>
              <a:rPr lang="en-GB" sz="2000" dirty="0"/>
              <a:t>Map the test cases with the requirements in Spira</a:t>
            </a:r>
          </a:p>
          <a:p>
            <a:pPr marL="800100" lvl="1" indent="-342900" algn="just">
              <a:buFont typeface="Arial" panose="020B0604020202020204" pitchFamily="34" charset="0"/>
              <a:buChar char="•"/>
            </a:pPr>
            <a:r>
              <a:rPr lang="en-GB" sz="2000" dirty="0"/>
              <a:t>Create a test Set and Map the test cases with it and mention the test set URL info on the QA EXE Jira task.</a:t>
            </a:r>
          </a:p>
          <a:p>
            <a:pPr marL="800100" lvl="1" indent="-342900" algn="just">
              <a:buFont typeface="Arial" panose="020B0604020202020204" pitchFamily="34" charset="0"/>
              <a:buChar char="•"/>
            </a:pPr>
            <a:r>
              <a:rPr lang="en-GB" sz="2000" dirty="0"/>
              <a:t>Start Executing the test cases using test set against a release in Spira.</a:t>
            </a:r>
          </a:p>
          <a:p>
            <a:pPr marL="800100" lvl="1" indent="-342900" algn="just">
              <a:buFont typeface="Arial" panose="020B0604020202020204" pitchFamily="34" charset="0"/>
              <a:buChar char="•"/>
            </a:pPr>
            <a:r>
              <a:rPr lang="en-GB" sz="2000" dirty="0"/>
              <a:t>Log the bugs in Jira while you execute the test cases and link them with the prep/Exe task with their proper dependency/relation with the task.</a:t>
            </a:r>
          </a:p>
          <a:p>
            <a:pPr marL="800100" lvl="1" indent="-342900" algn="just">
              <a:buFont typeface="Arial" panose="020B0604020202020204" pitchFamily="34" charset="0"/>
              <a:buChar char="•"/>
            </a:pPr>
            <a:r>
              <a:rPr lang="en-GB" sz="2000" dirty="0"/>
              <a:t>Update the Jira task status as per workflow.</a:t>
            </a:r>
          </a:p>
        </p:txBody>
      </p:sp>
    </p:spTree>
    <p:extLst>
      <p:ext uri="{BB962C8B-B14F-4D97-AF65-F5344CB8AC3E}">
        <p14:creationId xmlns:p14="http://schemas.microsoft.com/office/powerpoint/2010/main" val="9969098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IN" dirty="0"/>
              <a:t>What you should Know after this?</a:t>
            </a:r>
            <a:endParaRPr lang="en-US" dirty="0"/>
          </a:p>
        </p:txBody>
      </p:sp>
      <p:sp>
        <p:nvSpPr>
          <p:cNvPr id="4" name="TextBox 3"/>
          <p:cNvSpPr txBox="1"/>
          <p:nvPr/>
        </p:nvSpPr>
        <p:spPr>
          <a:xfrm>
            <a:off x="107504" y="1484784"/>
            <a:ext cx="8892988"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Helvetica" panose="020B0604020202020204" pitchFamily="34" charset="0"/>
                <a:cs typeface="Helvetica" panose="020B0604020202020204" pitchFamily="34" charset="0"/>
              </a:rPr>
              <a:t>What is parser service?</a:t>
            </a:r>
          </a:p>
          <a:p>
            <a:endParaRPr lang="en-US" sz="28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sz="2800" dirty="0">
                <a:latin typeface="Helvetica" panose="020B0604020202020204" pitchFamily="34" charset="0"/>
                <a:cs typeface="Helvetica" panose="020B0604020202020204" pitchFamily="34" charset="0"/>
              </a:rPr>
              <a:t>Understanding different type of message parser.</a:t>
            </a:r>
          </a:p>
          <a:p>
            <a:endParaRPr lang="en-US" sz="28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sz="2800" dirty="0">
                <a:latin typeface="Helvetica" panose="020B0604020202020204" pitchFamily="34" charset="0"/>
                <a:cs typeface="Helvetica" panose="020B0604020202020204" pitchFamily="34" charset="0"/>
              </a:rPr>
              <a:t>Understanding different functions used in parsing.</a:t>
            </a:r>
          </a:p>
          <a:p>
            <a:endParaRPr lang="en-US" sz="28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sz="2800" dirty="0">
                <a:latin typeface="Helvetica" panose="020B0604020202020204" pitchFamily="34" charset="0"/>
                <a:cs typeface="Helvetica" panose="020B0604020202020204" pitchFamily="34" charset="0"/>
              </a:rPr>
              <a:t>Outcome of parser service flow.</a:t>
            </a:r>
          </a:p>
          <a:p>
            <a:endParaRPr lang="en-US" sz="28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sz="2800" dirty="0">
                <a:latin typeface="Helvetica" panose="020B0604020202020204" pitchFamily="34" charset="0"/>
                <a:cs typeface="Helvetica" panose="020B0604020202020204" pitchFamily="34" charset="0"/>
              </a:rPr>
              <a:t>End to End Test Process followed in OPF Product or projects based of OPF.</a:t>
            </a:r>
          </a:p>
        </p:txBody>
      </p:sp>
    </p:spTree>
    <p:extLst>
      <p:ext uri="{BB962C8B-B14F-4D97-AF65-F5344CB8AC3E}">
        <p14:creationId xmlns:p14="http://schemas.microsoft.com/office/powerpoint/2010/main" val="359280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Effect transition="in" filter="fade">
                                      <p:cBhvr>
                                        <p:cTn id="7" dur="1000"/>
                                        <p:tgtEl>
                                          <p:spTgt spid="4">
                                            <p:txEl>
                                              <p:pRg st="8" end="8"/>
                                            </p:txEl>
                                          </p:spTgt>
                                        </p:tgtEl>
                                      </p:cBhvr>
                                    </p:animEffect>
                                    <p:anim calcmode="lin" valueType="num">
                                      <p:cBhvr>
                                        <p:cTn id="8"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vert="horz" lIns="91440" tIns="45720" rIns="91440" bIns="45720" rtlCol="0" anchor="b">
            <a:normAutofit/>
          </a:bodyPr>
          <a:lstStyle/>
          <a:p>
            <a:r>
              <a:rPr lang="en-US" dirty="0">
                <a:solidFill>
                  <a:schemeClr val="tx2">
                    <a:lumMod val="75000"/>
                  </a:schemeClr>
                </a:solidFill>
              </a:rPr>
              <a:t>C2P India</a:t>
            </a:r>
          </a:p>
        </p:txBody>
      </p:sp>
      <p:sp>
        <p:nvSpPr>
          <p:cNvPr id="5" name="Subtitle 4"/>
          <p:cNvSpPr>
            <a:spLocks noGrp="1"/>
          </p:cNvSpPr>
          <p:nvPr>
            <p:ph type="subTitle" idx="1"/>
          </p:nvPr>
        </p:nvSpPr>
        <p:spPr>
          <a:xfrm>
            <a:off x="539552" y="1867708"/>
            <a:ext cx="6480720" cy="2857436"/>
          </a:xfrm>
        </p:spPr>
        <p:txBody>
          <a:bodyPr>
            <a:normAutofit/>
          </a:bodyPr>
          <a:lstStyle/>
          <a:p>
            <a:r>
              <a:rPr lang="en-US" sz="2000" dirty="0"/>
              <a:t>QA Track – Day 18,19</a:t>
            </a:r>
          </a:p>
          <a:p>
            <a:r>
              <a:rPr lang="en-US" sz="2000" dirty="0"/>
              <a:t>Validations and Issue Processor </a:t>
            </a:r>
            <a:endParaRPr lang="en-IN" dirty="0">
              <a:latin typeface="Helvetica"/>
              <a:cs typeface="Helvetica"/>
            </a:endParaRPr>
          </a:p>
        </p:txBody>
      </p:sp>
      <p:sp>
        <p:nvSpPr>
          <p:cNvPr id="2" name="AutoShape 2" descr="data:image/jpeg;base64,/9j/4AAQSkZJRgABAQAAAQABAAD/2wCEAAkGBxQSEhUUEhQUFRUUFRQUFRcUGBQVFBUVFRQYFxcVFBcYHCggGBonHBcVITEhJSkrLi8uFx8zODMsNygtLisBCgoKDg0OGxAQGiwkHyUtLSwsLSwsLywsLC8sLywsLCwsLCwsLCwsLCwvLCwsLCwsLCwsLCwsLCw0LCwsLCwsLP/AABEIAOQA3QMBIgACEQEDEQH/xAAcAAEAAgMBAQEAAAAAAAAAAAAABAUBAgYDBwj/xABAEAABAwIEAwYDBAgGAgMAAAABAAIRAyEEEjFBBVFhBhMicYGRMqGxYsHR4QcUIzNCUpLxU3KCorLwQ1QVFhf/xAAaAQACAwEBAAAAAAAAAAAAAAAAAgEDBAUG/8QALREAAgIBBAEDAgYCAwAAAAAAAAECEQMEEiExIhNBUQVhMpGx0fDxcaEjgcH/2gAMAwEAAhEDEQA/APuKIiACIiACIiACIiACIiAPi/6ZeCFmKZiGCRiG5XAD/wAtPe2stj+k81wLaJB8QI5SCPqv0nxLAfrVHL3lSnmu11MtDmidswIuJFx/EVyGJ/RXSe6XYrEu6vyOPvlH0V89Xklp/Til1X3r9OuOy7QY8GPVxy5nwuevddf75Pj67z9EPCO9xTq7hLcO20/4lSQD6NDvcdFf/wD5JR/9it7M/Bdh2X7P08DR7mmS6XF7nOjM5x3MdAB6Ll4sElK5HpfqH1jDPBKGF8vjprj3/Yt1w36XeNdxgu6aSH4kmmI/wxHeSeUEN/1ea7lcj2w7Cs4hVbUqV6rMjcrWtDC0CZJEiZO99gungcFkTn0jyORNxaifAF3X6IODd/je9cAWYdua/wDiPkMjyh59BzXUN/Q7Qm+JrRvDaYMdDFlecJ7DswVI/qtSr32bPmcR440puaIbl+/2W/Va2HpNY+X/ACzNi08t6cujr0UDgfEhiaDKwEZwbci0lp+YKnrkxakrRsaoIiKQCIiACIiACIiACIiACIiACIiACIiACwQsogCjo1K+GOR1N1ajPhfTg1GjYPZv5jkptLi1NwmKg6GnVn/ip6j1cdTbMvaI2kE+wuqGnBcSSX3/ALQ/fsR8Rxikxpcc8AT8FQeklsLlMVxmrVdOZzBeGsJaAOpGp6q27TY9lSjkY6SXNJEOFhe8jnC5rMAuJ9S1GWUlCMrX2/tmzTwiuWvzLfhnE6rHSXucNw4l0jpOi6b/AOVp5Q7xweVOo6/KWtIXD0caxus+y6PgnHaAZldVDTJjPLRGupsrPpuecfCUuPv/AGLqIRfKRZt4vTIJaKpjlRr+3wKq4jxPE1po4bD1WZhDq1Yd22mDYlonM50aQr/D4llQSx7Xjm0hw+S9V2qcl3+X8ZktL2IfB+HNw1FlFlwwRJ1JJkuPmST6qYiJ0klSFCIikAiIgAiIgAiIgAiIgAiIgAiIgAi88RXaxpc9wa0ak2C5biPad7h+xpvyT8RhrndQDcD2VGfUQwry7+B4Y3Lo6XE41lP4nX5C59lz3E+1jae4b0+J/wDSNFzuNxT3aGAeWp8yqhvDX1DDGOceg+pXFyfUsmV1Hhfbs1x08Y8stcR2tLzbMernQPRosvOjxUuN9+SzguxVQmaj2sHIS933BX+D7M0Wa5nn7Rj5CEqxyfL/ANkuSXRGoVRuAfOFcYZzDs32C3bg6Y0Y32WzmDYAeitUaK27MuwrDqxh/wBI/BRqvB6DtabfSW/RZqU37Oj3UZ/ftMgh3qFLa+COfk8KvZlmtJ76R5gz+B+a0B4hh/heMQ3+V13fPxbcytqnHalM/tKJjmJH5FTMHx2hUtnyk7P8Pz0PuiMkn4uiXfvya4DtvTJyYljqDxrMlv0zDfUR1XUUazXgOY4OadC0gg+RCo8dgadYRUYHDadR1BFwuXxPDq2Be12EqHK4mab7t0/i2IvrY9Vqhq5w/Hyvn3K3jUuj6OioOD9pW1CKdZvc1jYAmWPN/wB27fTQwfNX66GPJHIt0XaKZRcXTCIicgIiIAIiIAIiIAIiIAKv4zxZuHbJDnOPwsbcnz5Dr9VvxLiLaIuRmOgtMbmOQXJkl8l5kumfXksGs1ixeMe/0LsWLdy+jx4xxapUFNwvJHwzDZB069eqYUOLYDZJiBqohpBwEnw6O1tBIbEXLuivcPiRTY0NYYiDJ8Xr+C48o75bpM1J0qSNcJwQa1b/AGRp6ndWjGBohoAA2Fgt1qStMMUca8UVSk5djMmZYhalM2QbErVFq5K2SCViVhYKWwBVbjeDUqmrcp5tt8tCrErVKyUc/Tw+Jwt6T+8p7sN7eWo9CrBnFWYhtvDUbcsOpEXyndT1T8W4ax0OaMrp1bZK3xXsMuWV/FSSC0tzB0AjUQXa9CNQVa9neO18PU/V8WHOaAMlUCco0bmP8TeuoOtriMKQEGtLi0eF7SQbcxobbqz4iA5zXbZLcoJRp8jwpyg/59yZrc6aOuY4ESCCDuLhZXI8K4q2gXGq492cscmkuAk8hf5dF1wXd0+dZobkY8kHB0ERFeIEREAEREAFHx+IyMJETHhBtdSFxnHeNNdXyMdIaI3iQ4h0c7hZdXqPQx7vcsxQ3yoicSc+peobkZZGgnlZOHguytbc3HSRY35L3w9LvTIMQBrca7j3Xq3F5Jp0gGtEgkSDm3IXAjUrySfDNr48Uat4c4VZFM5Q0NbPPVx5CVZUcKZBdteOvVRHY57W+F0mLZhIJ6wrSgXFozgB0DNGk7xK0xUJO0VStKjZebl6ErUq1iHnKzKELBSWMYcVoskrCVgFqsrUlKSCtSVklakpWwMLze2Z6rclakpWMVuMokiI6WW+CbFFtO+Zgtm1Ldo5r1xT3gty5YOszPovDEuIIdcxsdPldUN7L+GWLyo8m8MGJc9riQ0MLHc5eDFuiteyuIrUmso1nMcymCxrhZ2VtmzzgCPxUXg3EmvdUbly1I13cACRJGsXUWrjAxuuggnyWmGp9BRcfcR497aZ9ARVXZrHitQaQZIseYsCJ9CD6q1Xocc98VL5MMlToIiJyAiIgDmeNY57qo7t5a2nmByn4nEQZ2MXEc59OfqcOZkcYl7Zc2P5hePVSeJYgU8TUZMHMXR/m8U/NbUagLp0/m8hMn2Xls2aU8rUu7ao6UYJRTRIwXD3904ggPeIEj4W/itMNwuqIBDRG8grc8Yz5RSMN5wLjaJXrh61V1VozeH+IQLgC99tlK9KVQV8fAvmuWS8JgA0y4yduQ/E9VMJQrUlbIxUVSKW7BK1JWStSobBGFo4rLitCkbJEoUWCUpIJWqFYJUNgYKwhXnKRsYySsIsEpbJMOUZ9EwRM8p18p3UheOInKcpgxY6pJJPgZOivGHfTf3jQ0OG5vI5EDUL3HCu9czMJpulxjRrgJyHpMwfJbnNku68awPopPBsa0O7ubuEgHmNY5pcSjvUX0NJva2QaOCqUK2J7qqQyqGiBq0hthP8JEwI2K6/geLL6YDjL2ABx3NrOPnB9QVyNfFAZj1JJPMmVedjHB7alQXlwbPPLOnSXFbtBqJSz7V1z/hfxlObGlC32dGiIu+Ygq/jHFBh2tJaXFzg0AWtuSeg+7zVguZ7S1CKoDh4cgg7Zszs3yDVl1mZ4cTkizFDdKjlsoqVHfrHhc57nsfsCXF2U/Z+i9KTg6k+c2Z8MaACQN3EnbZTcXSFRsT5KTwHwMAdaMzj7x9wXAhU3b7+TbLxRB4Tg3Q0NDiAIkggLo8FhckkmXHXkByCiO4sS2WM8g43PmBp7qRw3EueyXgAyR4Zi3mrNPDHF8O2LklJ9qiUSsItSVpbKQVqSskrzJSNjAlYWCiUkFaotSUrYAlYRakpRjJK0RYKVkmCVhYKxKSyQStUWClA83NN4325fkqruw2syoc3gMkAEmOasTUfngAZbXvI/JejXHNEHSeYtr1SNeSkiy+KNK3B+9qwZ7p4NQOgjceA8jffks8A4u/DCq19J2UVopgGA1k5XQI6ZupJ01VjWxJFFoaYJ8M8gNSOsR7qvfVaNfxWlZlgd4+H3+ZVtc/xHcNdIkaG4WVA4E4mgzMIPiif5Q85f9sKevR4574KXykzDJU2gub7cvApMggPL4ZOhsSQTtMe8LpFx/btpqmnRGwLy7qZDR/y+So1risMtw+G96o5/D133FRpaR8/JbYnGOD2MvD2yeZ3A+/+yrMfisTRp91VhzQQadTUti0TrEWg+hV7h6TsSQ6m1oFJrKcuN5y3NpjRed9JJS2e5v39WSMO7w842Gp6BXuFp5WAHWJPmdVHwWBFMS4yeegHkvVmLY4Oyua7J8UGYtN1fp8bgvLsqyS3PgiVuLtbXFHKbwC6bBzgSGxzgKwlcc/G03Uajy8Cs6r3rRuMhho9ld47iLiykKUB1cgAm4aIlxjcplkuyHEs3FQeE401qTahABdmsNLOI+5bYbCOaZNWo+1w6I8xAsqbgWFqPw7ctUs+LKGga5jd063Q5OwSVF3i65Y2QxzzIEN1g7r1KoncRe7D0XzDnVWNcRaRJB94XtxHGnve7zPa0NDnGm0ucSdBYHKOqXeg2lsStVU4Os5zn0w6oWlkte9rmOa7SJIE7FaM4g4YYkn9o2aXUvnKPxUbiaLglaKor4lzXMpF77MDnua0ve4nYQDA1utBi3gVADUc3unua57XNc1wabSQJ5pXImi6K1JVK91UUBW7wyGtdltlItY8z1W+L7xtPve8OYAOLYGSDtH3pbJotHLVV2NxpzMaC5oczO4taXOg6AQDHmtMPWcX5AahY5p8T2lrmuHUgSlbJosWVA6YIMGDGxGyyVU8GomXnO61V4ibOsLu6/gs4SsXPh9RzXhx8Fg0ibAWv5pWyaLIugjkfrt/3yUHiNbLLgYyiQeRUttZpJAIJFiNwvDEUCdIvqDyVc7Y8TzZi3Po0nOtmzTym0qLhzUqVWtjIx1RrM7t8zgBA5nZWmGoh1IUqjcuVwIII8QkH05FbcbGd9F9P/wO7yI8JIc1wAjW7fmtPowct8uuOCvfKtqO4psgADQAD2WyicKxZq0WVCMpcLjkQYMdJBUteng04pro574fIXKcfeW1nZhY5S08wGgH5yurVF2vw2agXAwWFsG5iSBpyvf8lk1+J5ML29rktwSUZ8nO4lrKjcrtCtezdUUjiGuPwuYR1BBg/RV9FtZt6jRkicw0/svDGtcG943eoAY3DQIH+4lefxyyRk017G2Si0X1OqXyXEkyddgdgNgsswRNOqylAL2tbckAAzm0GsSo2DdHqrvA0coM6uMnpsB7AI07c3bDJ4npSpBrAwfCGhvpEKnp8IeKTWZgHUnl1JwkwCZAdbqrolaErW0mUJkXDGtP7QUo+wXEk+osvPguFdRotY6JbmnLJF3E7jqpqFLXuTZSU+FPFCnTluZlUPNzEBxNra3UvF4V/eCrSIDoyuDpyuEyNLgqaSiWkTZHwxq37wMA2DC4+5MKC7hx77PI7skPI37wAgHy39FZkrCVkkPF4V2cVKZAcAWkOnK5vIxotXtqvY9r+7GZjmtylxuQRckaeimErCVkkCphHHD91bNkDd4kRvC2xVAuolgiS0C+kiFKJWCoAg1cI7wOYQHsblMyWuEXB31XrRNSfGGAR/CXEz6qRKJSSBhcO+m90ZSxznP3zAkactgtKmHqPLc+QBrg6WzmMbX0VgQtClYxpSoAHNvdasjOROosNpGw5T9Vu22Y87+uh+5U3F3uy+GZc4CRt1SOXkkMlw2XNYA6m31HLyR1doUGu8hwBu6G2GpJbJCxwzA16lZjKkU2uMxq4gXIHtqnUMs5bYr7EXBK2dt2cB7okiJcS3q2Bf3lWi0pMygAbCFuvV4YenjUfhHNk7k2FVdqHEYapljMcoAO8vE+sSrVV3H6TnUXZRmc0tcBpIDhm/2yl1F+lKu6YQ/ErOGZw+o3M6lWczP8THAOpukQZYd+oULh76jGNw7xE1nOL9R4ssDpeZ9FdHFQYjReVd7XAgjXfccivLPOqqzpemW2D4aKd3HM72A8h+K9qGLY+cjpymD+XMdVBONzta3m0Fx5nSB7E+oWMM0MNrfmtEZwjxFcFbi3yyyJWqxKBWWVmVqShKwlJQK0JWSVqFDZIWCUJWpSEhakoStUpIWChK1StkhJWCVgpbGo2Wj1kFJQBGFUElu41UfE0jqDyIkbj6hWDmNF7TChCpLhI0vH09ErUbsZWR6PfVcQ6s0ilLWt0zEQwA5ZsJgxvBVhw9j6Vem5ri4ue1r3PucjnAO9YlBiQBopPDy6pUYGtnxsLuQaHSZ9AVdjzOWRbXzYkoVF2dqiIvVnNCIiAOR7V8Ccf2tJ+Ul3iBFr6GdjP1CoqPD6zWOcSKgF/CQSI1018l9IrUw5padCIK+XYvhQfWqOJdTc1xY7IYksJbmnyC4f1DTYoPdXD/U2YMknwerOIMLWQdiAecOI+5TqGIm2qg0eF020zT8TgTINpaSL+exVhwrAkOk2DduZ29Fy5QuScGaVKl5Fq+q1oBcQJIF7XOgW8qv4hSFQgfyOB9VvRqZLE+EkDyn7lo3q6KdvFkxakrJK0KZsgI4oStCUpIK1JWSVqUtkmFgoViUrZIK1WVrKRsYFakrJK83O/D30SkmtSoBckDz6rLnJXwYcIO8fVa1GbckSXBK7IWLxgb8R6rNJ5qmllaS5zbDpJueQAj3WBhQ8tLxIF7b7b7KaWDYxtbYcksYxUee2S22+CI7guIdUDRUaMxgDWPQX0Xd8H4UKDYkuO7iIJMCT7+31puyHifUlv7sMDTzz5p/4j3XUrv8A07Tw2erXPsYc83e2wiIuoZwiIgAuI7U0BTqlxBh3iBAMciPOfqu3WlWmHAhwBB1BWbVadZ4bSzHk2Oz5jhcWXE+FwA0JU6ljC2+wueo3Cm9oOz1Vvio1AGTBBFx6xoqVlClTDmvxVNr+TjJB8oXnMmjyY5UuDessZIsa1QNOZptUl9+ZMH6Lbvg4QdxBXP0MQMR+zY4CqxxywfDUB1y89AfTqpmGL2gtqiCDbqOiqyRnHyGi4vhnR03SAoeG4m182IgkSdDG/RelExSE6kaf5v7rzpYdrZjdXbuEV7SXKwVGfULLgS0fEBqBzHlyXtmlF2RVGSsFCtZUEgrCLBKRskwVo98arFV8aCSTAH48gF6hvNRRJDpYoOc5sEFoBvvP/R7r3tYnY29o+8rHcBtxqTr5qNiHQRyj6f3SzddDRV9nvUxXJR6zgC3c1Bmd5AkN+QKguwdaq45TlZz6c1YUuHOLxL2tblFzc+EQ1jfS5J3UrHKrb5fQOS9jFXEQL38lEo1u8cIJB5Fe9bgNQvHd1QS4wNSPaLLruA8B7nxVC19TmNB5CFfp9BPLL/0SedRR79ncIWUyXCC4zpBgC0/M+qtURemxY1jgoL2OfKTk7YREVgoREQAREQBhzQQQbg2PkVwPbvgVPwuMjMcrHC+U65X9NY9fXv1G4jhBVpuYd9OhGhWfU4fUg679h8c9rPmfD+zNEQ4lzjYg5iLjcZYVziaTnlpe4Oy6S24tGoMn1XoYZLTYtsRuD1UariV5ieXbwzoqNkjEPa8ZHGASLja4MqO+q5pIOxhQv1ppMZhPLdRa7HuvTcCRYgmLbX9QP7Kq5T46Y1KJdjEr1o1ARAVVw+jUM548wHfeAplE5HGSIjbn1QnKMvIGk1wTStVgOm4Qq1srBK1KFeb6gG6VuhkgawC1fieS8qVEkajeyrK9GuXQMt+eZv1EexVaU5dDvai2y5xmcbNc0gc3bDy1KzUw4eIn6x8rqtoPDbF85dZsJ3P09l74fFtPwkFG5xdBSZatLoALpA0AaGgR5KJi8Z3d3QR019AvSliJ1VjwnBNq1QSJFMyT9rUN89/7rTiXrSUV7lcvBWXvCsCKbQT8TgJ6fZCnoi9TjxxxxUY9HNlJydsIiJyAiIgAiIgAiIgAiIgCvx3B6VV2ctGeILtyNgea53iXZKo+1OoGj7V/mIXZIsuXRYcr3SjyWRyziqTPnNfgX6k0PqjMXGA4AlgJ/m3HspeFIIkb3Nouu4rUg4FrgCDYg6Fc1xLhT6V6bHVG7BsFzfMb+i52s0UoK8fKNGLKnw+ytr1AFWYjFtb8RiehP0U+tgapE5D7tHvJsoFLs9X/AH1Sm5zRo1ha552sJXKjp8mWXMXX+DS8kYrsRVYxz2U5piXElzWN6zmNlT//AGn7B/q/JSOPjF1gGupVaVIfDTyPgxu4x4j9FTN4HU5O/oetHpxhxyV7my2wXFH13hjGS46DO2fTNAJ6Kwqnuv3re7Ol/Fba4lUeG7PVJBBeCLiGPkEbhdgOG169MU6tN7nAWqObkJH2pN/NK8ccnir/AOk/2J3OPJFw1cag2Vg10hVeG4HiaLsjmSNiHN091Y08LVaQO7e4nZsGOpMwB5qlYcsJbXF/kO5xkrsiY2sxh8QkO1GUkk7RA1XqexFQkOpvDAbw6Z9QN11HC+DhpD6gBeNBqG+u56q3Xa02guH/AC/kY8man4nOcP7NBv7w5j/3Qe+sq9wmFZSaGU2hrRsOZ1J5nqvZFvw6bFh/AqKZ5JS7YREV4gREQAREQAREQAREQAREQAREQAREQAREQAREQAREQAREQAREQAREQAREQAREQAREQB//2Q=="/>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IN" dirty="0">
              <a:solidFill>
                <a:prstClr val="black"/>
              </a:solidFill>
            </a:endParaRPr>
          </a:p>
        </p:txBody>
      </p:sp>
    </p:spTree>
    <p:extLst>
      <p:ext uri="{BB962C8B-B14F-4D97-AF65-F5344CB8AC3E}">
        <p14:creationId xmlns:p14="http://schemas.microsoft.com/office/powerpoint/2010/main" val="23899106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graphicFrame>
        <p:nvGraphicFramePr>
          <p:cNvPr id="12" name="Diagram 11"/>
          <p:cNvGraphicFramePr/>
          <p:nvPr>
            <p:extLst>
              <p:ext uri="{D42A27DB-BD31-4B8C-83A1-F6EECF244321}">
                <p14:modId xmlns:p14="http://schemas.microsoft.com/office/powerpoint/2010/main" val="1955861582"/>
              </p:ext>
            </p:extLst>
          </p:nvPr>
        </p:nvGraphicFramePr>
        <p:xfrm>
          <a:off x="575556" y="1690930"/>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417399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graphicFrame>
        <p:nvGraphicFramePr>
          <p:cNvPr id="12" name="Diagram 11"/>
          <p:cNvGraphicFramePr/>
          <p:nvPr>
            <p:extLst>
              <p:ext uri="{D42A27DB-BD31-4B8C-83A1-F6EECF244321}">
                <p14:modId xmlns:p14="http://schemas.microsoft.com/office/powerpoint/2010/main" val="1018954438"/>
              </p:ext>
            </p:extLst>
          </p:nvPr>
        </p:nvGraphicFramePr>
        <p:xfrm>
          <a:off x="575556" y="1690930"/>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705196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ltLang="en-US" dirty="0"/>
              <a:t>Validation Framework</a:t>
            </a:r>
            <a:endParaRPr lang="en-US" dirty="0"/>
          </a:p>
        </p:txBody>
      </p:sp>
      <p:sp>
        <p:nvSpPr>
          <p:cNvPr id="4" name="TextBox 14"/>
          <p:cNvSpPr txBox="1">
            <a:spLocks noGrp="1" noChangeArrowheads="1"/>
          </p:cNvSpPr>
          <p:nvPr>
            <p:ph idx="1"/>
          </p:nvPr>
        </p:nvSpPr>
        <p:spPr bwMode="auto">
          <a:xfrm>
            <a:off x="179512" y="1268760"/>
            <a:ext cx="8712968" cy="5783122"/>
          </a:xfrm>
          <a:prstGeom prst="rect">
            <a:avLst/>
          </a:prstGeom>
          <a:noFill/>
          <a:ln w="9525">
            <a:noFill/>
            <a:miter lim="800000"/>
            <a:headEnd/>
            <a:tailEnd/>
          </a:ln>
        </p:spPr>
        <p:txBody>
          <a:bodyPr wrap="square">
            <a:spAutoFit/>
          </a:bodyPr>
          <a:lstStyle/>
          <a:p>
            <a:pPr marL="771525" indent="-457200" eaLnBrk="0" hangingPunct="0">
              <a:lnSpc>
                <a:spcPct val="105000"/>
              </a:lnSpc>
              <a:spcBef>
                <a:spcPts val="600"/>
              </a:spcBef>
              <a:spcAft>
                <a:spcPts val="600"/>
              </a:spcAft>
              <a:defRPr/>
            </a:pPr>
            <a:r>
              <a:rPr lang="en-US" sz="2800" dirty="0">
                <a:solidFill>
                  <a:schemeClr val="tx1"/>
                </a:solidFill>
                <a:latin typeface="+mn-lt"/>
                <a:cs typeface="+mn-cs"/>
              </a:rPr>
              <a:t>Provides a means to validate payment entities against flexible validation rules </a:t>
            </a:r>
          </a:p>
          <a:p>
            <a:pPr marL="771525" indent="-457200" eaLnBrk="0" hangingPunct="0">
              <a:lnSpc>
                <a:spcPct val="105000"/>
              </a:lnSpc>
              <a:spcBef>
                <a:spcPts val="600"/>
              </a:spcBef>
              <a:spcAft>
                <a:spcPts val="600"/>
              </a:spcAft>
              <a:defRPr/>
            </a:pPr>
            <a:r>
              <a:rPr lang="en-US" sz="2800" dirty="0">
                <a:solidFill>
                  <a:schemeClr val="tx1"/>
                </a:solidFill>
                <a:latin typeface="+mn-lt"/>
                <a:cs typeface="+mn-cs"/>
              </a:rPr>
              <a:t>Records any issues in an issues log</a:t>
            </a:r>
          </a:p>
          <a:p>
            <a:pPr marL="771525" indent="-457200" eaLnBrk="0" hangingPunct="0">
              <a:lnSpc>
                <a:spcPct val="105000"/>
              </a:lnSpc>
              <a:spcBef>
                <a:spcPts val="600"/>
              </a:spcBef>
              <a:spcAft>
                <a:spcPts val="600"/>
              </a:spcAft>
              <a:defRPr/>
            </a:pPr>
            <a:r>
              <a:rPr lang="en-US" sz="2800" dirty="0">
                <a:solidFill>
                  <a:schemeClr val="tx1"/>
                </a:solidFill>
                <a:latin typeface="+mn-lt"/>
                <a:cs typeface="+mn-cs"/>
              </a:rPr>
              <a:t>Identifies common types of validations on Incoming Interchange, Instruction or Transaction</a:t>
            </a:r>
          </a:p>
          <a:p>
            <a:pPr marL="771525" indent="-457200" eaLnBrk="0" hangingPunct="0">
              <a:lnSpc>
                <a:spcPct val="105000"/>
              </a:lnSpc>
              <a:spcBef>
                <a:spcPts val="600"/>
              </a:spcBef>
              <a:spcAft>
                <a:spcPts val="600"/>
              </a:spcAft>
              <a:defRPr/>
            </a:pPr>
            <a:r>
              <a:rPr lang="en-US" sz="2800" dirty="0">
                <a:solidFill>
                  <a:schemeClr val="tx1"/>
                </a:solidFill>
                <a:latin typeface="+mn-lt"/>
                <a:cs typeface="+mn-cs"/>
              </a:rPr>
              <a:t>Common  Validation includes:-</a:t>
            </a:r>
          </a:p>
          <a:p>
            <a:pPr marL="1059525" lvl="1" indent="-457200" eaLnBrk="0" hangingPunct="0">
              <a:lnSpc>
                <a:spcPct val="105000"/>
              </a:lnSpc>
              <a:spcBef>
                <a:spcPts val="600"/>
              </a:spcBef>
              <a:spcAft>
                <a:spcPts val="600"/>
              </a:spcAft>
              <a:buFont typeface="Wingdings" panose="05000000000000000000" pitchFamily="2" charset="2"/>
              <a:buChar char="Ø"/>
              <a:defRPr/>
            </a:pPr>
            <a:r>
              <a:rPr lang="en-GB" dirty="0">
                <a:solidFill>
                  <a:schemeClr val="tx1"/>
                </a:solidFill>
                <a:latin typeface="+mn-lt"/>
                <a:cs typeface="+mn-cs"/>
              </a:rPr>
              <a:t>Mandatory field Validations</a:t>
            </a:r>
            <a:endParaRPr lang="en-US" dirty="0">
              <a:solidFill>
                <a:schemeClr val="tx1"/>
              </a:solidFill>
              <a:latin typeface="+mn-lt"/>
              <a:cs typeface="+mn-cs"/>
            </a:endParaRPr>
          </a:p>
          <a:p>
            <a:pPr marL="1059525" lvl="1" indent="-457200" eaLnBrk="0" hangingPunct="0">
              <a:lnSpc>
                <a:spcPct val="105000"/>
              </a:lnSpc>
              <a:spcBef>
                <a:spcPts val="600"/>
              </a:spcBef>
              <a:spcAft>
                <a:spcPts val="600"/>
              </a:spcAft>
              <a:buFont typeface="Wingdings" panose="05000000000000000000" pitchFamily="2" charset="2"/>
              <a:buChar char="Ø"/>
              <a:defRPr/>
            </a:pPr>
            <a:r>
              <a:rPr lang="en-GB" dirty="0">
                <a:solidFill>
                  <a:schemeClr val="tx1"/>
                </a:solidFill>
                <a:latin typeface="+mn-lt"/>
                <a:cs typeface="+mn-cs"/>
              </a:rPr>
              <a:t>Field format Validations</a:t>
            </a:r>
            <a:endParaRPr lang="en-US" dirty="0">
              <a:solidFill>
                <a:schemeClr val="tx1"/>
              </a:solidFill>
              <a:latin typeface="+mn-lt"/>
              <a:cs typeface="+mn-cs"/>
            </a:endParaRPr>
          </a:p>
          <a:p>
            <a:pPr marL="1059525" lvl="1" indent="-457200" eaLnBrk="0" hangingPunct="0">
              <a:lnSpc>
                <a:spcPct val="105000"/>
              </a:lnSpc>
              <a:spcBef>
                <a:spcPts val="600"/>
              </a:spcBef>
              <a:spcAft>
                <a:spcPts val="600"/>
              </a:spcAft>
              <a:buFont typeface="Wingdings" panose="05000000000000000000" pitchFamily="2" charset="2"/>
              <a:buChar char="Ø"/>
              <a:defRPr/>
            </a:pPr>
            <a:r>
              <a:rPr lang="en-GB" dirty="0">
                <a:solidFill>
                  <a:schemeClr val="tx1"/>
                </a:solidFill>
                <a:latin typeface="+mn-lt"/>
                <a:cs typeface="+mn-cs"/>
              </a:rPr>
              <a:t>Field length Validations</a:t>
            </a:r>
          </a:p>
          <a:p>
            <a:pPr marL="1059525" lvl="1" indent="-457200" eaLnBrk="0" hangingPunct="0">
              <a:lnSpc>
                <a:spcPct val="105000"/>
              </a:lnSpc>
              <a:spcBef>
                <a:spcPts val="600"/>
              </a:spcBef>
              <a:spcAft>
                <a:spcPts val="600"/>
              </a:spcAft>
              <a:buFont typeface="Wingdings" panose="05000000000000000000" pitchFamily="2" charset="2"/>
              <a:buChar char="Ø"/>
              <a:defRPr/>
            </a:pPr>
            <a:r>
              <a:rPr lang="en-GB" dirty="0">
                <a:solidFill>
                  <a:schemeClr val="tx1"/>
                </a:solidFill>
                <a:latin typeface="+mn-lt"/>
                <a:cs typeface="+mn-cs"/>
              </a:rPr>
              <a:t>Sum Validations</a:t>
            </a:r>
            <a:endParaRPr lang="en-US" dirty="0">
              <a:solidFill>
                <a:schemeClr val="tx1"/>
              </a:solidFill>
              <a:latin typeface="+mn-lt"/>
              <a:cs typeface="+mn-cs"/>
            </a:endParaRPr>
          </a:p>
          <a:p>
            <a:pPr marL="314325" indent="0" eaLnBrk="0" hangingPunct="0">
              <a:lnSpc>
                <a:spcPct val="105000"/>
              </a:lnSpc>
              <a:spcBef>
                <a:spcPts val="600"/>
              </a:spcBef>
              <a:spcAft>
                <a:spcPts val="600"/>
              </a:spcAft>
              <a:buNone/>
              <a:defRPr/>
            </a:pPr>
            <a:endParaRPr lang="en-US" sz="2800" dirty="0">
              <a:solidFill>
                <a:schemeClr val="tx1"/>
              </a:solidFill>
              <a:latin typeface="+mn-lt"/>
              <a:cs typeface="+mn-cs"/>
            </a:endParaRPr>
          </a:p>
        </p:txBody>
      </p:sp>
    </p:spTree>
    <p:extLst>
      <p:ext uri="{BB962C8B-B14F-4D97-AF65-F5344CB8AC3E}">
        <p14:creationId xmlns:p14="http://schemas.microsoft.com/office/powerpoint/2010/main" val="9449341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Validations</a:t>
            </a:r>
          </a:p>
        </p:txBody>
      </p:sp>
      <p:sp>
        <p:nvSpPr>
          <p:cNvPr id="6" name="Rectangle 5"/>
          <p:cNvSpPr/>
          <p:nvPr/>
        </p:nvSpPr>
        <p:spPr>
          <a:xfrm>
            <a:off x="395536" y="1136065"/>
            <a:ext cx="8424936" cy="5262979"/>
          </a:xfrm>
          <a:prstGeom prst="rect">
            <a:avLst/>
          </a:prstGeom>
        </p:spPr>
        <p:txBody>
          <a:bodyPr wrap="square">
            <a:spAutoFit/>
          </a:bodyPr>
          <a:lstStyle/>
          <a:p>
            <a:pPr>
              <a:buFont typeface="Wingdings" pitchFamily="2" charset="2"/>
              <a:buChar char="§"/>
            </a:pPr>
            <a:r>
              <a:rPr lang="en-US" altLang="en-US" sz="2400" dirty="0"/>
              <a:t> </a:t>
            </a:r>
            <a:r>
              <a:rPr lang="en-US" altLang="en-US" sz="2400" b="1" dirty="0"/>
              <a:t>Validation</a:t>
            </a:r>
            <a:r>
              <a:rPr lang="en-US" altLang="en-US" sz="2400" dirty="0"/>
              <a:t>: set of validation rules that apply to Interchange, Instruction or Transaction: BIC, IBAN, mandatory fields, …</a:t>
            </a:r>
          </a:p>
          <a:p>
            <a:pPr>
              <a:buFont typeface="Wingdings" pitchFamily="2" charset="2"/>
              <a:buChar char="§"/>
            </a:pPr>
            <a:endParaRPr lang="en-US" altLang="en-US" sz="2400" dirty="0"/>
          </a:p>
          <a:p>
            <a:pPr>
              <a:buFont typeface="Wingdings" pitchFamily="2" charset="2"/>
              <a:buChar char="§"/>
            </a:pPr>
            <a:r>
              <a:rPr lang="en-US" altLang="en-US" sz="2400" dirty="0"/>
              <a:t> When a validation fails, an “</a:t>
            </a:r>
            <a:r>
              <a:rPr lang="en-US" altLang="en-US" sz="2400" b="1" dirty="0"/>
              <a:t>Issue</a:t>
            </a:r>
            <a:r>
              <a:rPr lang="en-US" altLang="en-US" sz="2400" dirty="0"/>
              <a:t>” is created.</a:t>
            </a:r>
          </a:p>
          <a:p>
            <a:pPr>
              <a:buFont typeface="Wingdings" pitchFamily="2" charset="2"/>
              <a:buChar char="§"/>
            </a:pPr>
            <a:endParaRPr lang="en-US" altLang="en-US" sz="2400" dirty="0"/>
          </a:p>
          <a:p>
            <a:pPr>
              <a:buFont typeface="Wingdings" pitchFamily="2" charset="2"/>
              <a:buChar char="§"/>
            </a:pPr>
            <a:r>
              <a:rPr lang="en-US" altLang="en-US" sz="2400" dirty="0"/>
              <a:t> An Issue Processor picks up the Issue and decide of the </a:t>
            </a:r>
            <a:r>
              <a:rPr lang="en-US" altLang="en-US" sz="2400" b="1" dirty="0"/>
              <a:t>outcome</a:t>
            </a:r>
            <a:r>
              <a:rPr lang="en-US" altLang="en-US" sz="2400" dirty="0"/>
              <a:t>:</a:t>
            </a:r>
          </a:p>
          <a:p>
            <a:pPr lvl="1"/>
            <a:r>
              <a:rPr lang="en-US" altLang="en-US" sz="2400" dirty="0"/>
              <a:t>Reject the Transaction / Instruction ?</a:t>
            </a:r>
          </a:p>
          <a:p>
            <a:pPr lvl="1"/>
            <a:r>
              <a:rPr lang="en-US" altLang="en-US" sz="2400" dirty="0"/>
              <a:t>Send to a manual approval queue ?</a:t>
            </a:r>
          </a:p>
          <a:p>
            <a:pPr lvl="1"/>
            <a:r>
              <a:rPr lang="en-US" altLang="en-US" sz="2400" dirty="0"/>
              <a:t>Send to a repair queue ?</a:t>
            </a:r>
          </a:p>
          <a:p>
            <a:endParaRPr lang="en-US" altLang="en-US" sz="2400" dirty="0"/>
          </a:p>
          <a:p>
            <a:pPr marL="0" lvl="1">
              <a:buFont typeface="Wingdings" pitchFamily="2" charset="2"/>
              <a:buChar char="§"/>
            </a:pPr>
            <a:r>
              <a:rPr lang="en-GB" sz="2400" dirty="0"/>
              <a:t> The Validation Rule spreadsheets also specify the Error Code and text of the history message that is created.</a:t>
            </a:r>
            <a:endParaRPr lang="en-US" sz="2400" dirty="0"/>
          </a:p>
          <a:p>
            <a:endParaRPr lang="en-US" altLang="en-US" sz="2400" dirty="0"/>
          </a:p>
        </p:txBody>
      </p:sp>
    </p:spTree>
    <p:extLst>
      <p:ext uri="{BB962C8B-B14F-4D97-AF65-F5344CB8AC3E}">
        <p14:creationId xmlns:p14="http://schemas.microsoft.com/office/powerpoint/2010/main" val="19214994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Payment Validations Sheet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 y="1000140"/>
            <a:ext cx="6949121" cy="2664296"/>
          </a:xfrm>
          <a:prstGeom prst="rect">
            <a:avLst/>
          </a:prstGeom>
          <a:solidFill>
            <a:schemeClr val="accent1"/>
          </a:solidFill>
          <a:ln>
            <a:solidFill>
              <a:schemeClr val="tx1"/>
            </a:solidFill>
          </a:ln>
          <a:effectLst>
            <a:glow rad="63500">
              <a:schemeClr val="tx1">
                <a:alpha val="40000"/>
              </a:schemeClr>
            </a:glo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0759" y="3717032"/>
            <a:ext cx="6480720" cy="2835891"/>
          </a:xfrm>
          <a:prstGeom prst="rect">
            <a:avLst/>
          </a:prstGeom>
          <a:solidFill>
            <a:schemeClr val="accent1"/>
          </a:solidFill>
          <a:ln>
            <a:solidFill>
              <a:schemeClr val="tx1"/>
            </a:solidFill>
          </a:ln>
          <a:effectLst>
            <a:glow rad="63500">
              <a:schemeClr val="tx1">
                <a:alpha val="40000"/>
              </a:schemeClr>
            </a:glow>
          </a:effectLst>
        </p:spPr>
      </p:pic>
      <p:sp>
        <p:nvSpPr>
          <p:cNvPr id="6" name="Cloud Callout 5"/>
          <p:cNvSpPr/>
          <p:nvPr/>
        </p:nvSpPr>
        <p:spPr bwMode="auto">
          <a:xfrm>
            <a:off x="7310078" y="1000140"/>
            <a:ext cx="1584176" cy="1332148"/>
          </a:xfrm>
          <a:prstGeom prst="cloudCallout">
            <a:avLst>
              <a:gd name="adj1" fmla="val -70193"/>
              <a:gd name="adj2" fmla="val 78255"/>
            </a:avLst>
          </a:prstGeom>
          <a:gradFill rotWithShape="1">
            <a:gsLst>
              <a:gs pos="0">
                <a:srgbClr val="FFFFFF"/>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en-US" sz="1400" b="1" dirty="0">
                <a:latin typeface="Tahoma" pitchFamily="34" charset="0"/>
                <a:cs typeface="Tahoma" pitchFamily="34" charset="0"/>
              </a:rPr>
              <a:t>Outcome=&gt; </a:t>
            </a:r>
          </a:p>
          <a:p>
            <a:pPr marL="342900" indent="-342900" algn="ctr"/>
            <a:r>
              <a:rPr lang="en-US" sz="1400" b="1" dirty="0">
                <a:latin typeface="Tahoma" pitchFamily="34" charset="0"/>
                <a:cs typeface="Tahoma" pitchFamily="34" charset="0"/>
              </a:rPr>
              <a:t>Approval</a:t>
            </a:r>
          </a:p>
        </p:txBody>
      </p:sp>
      <p:sp>
        <p:nvSpPr>
          <p:cNvPr id="7" name="Cloud Callout 6"/>
          <p:cNvSpPr/>
          <p:nvPr/>
        </p:nvSpPr>
        <p:spPr bwMode="auto">
          <a:xfrm>
            <a:off x="399821" y="4149080"/>
            <a:ext cx="1584176" cy="1476744"/>
          </a:xfrm>
          <a:prstGeom prst="cloudCallout">
            <a:avLst>
              <a:gd name="adj1" fmla="val 82488"/>
              <a:gd name="adj2" fmla="val 73261"/>
            </a:avLst>
          </a:prstGeom>
          <a:gradFill rotWithShape="1">
            <a:gsLst>
              <a:gs pos="0">
                <a:srgbClr val="FFFFFF"/>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en-US" sz="1400" b="1" dirty="0">
                <a:latin typeface="Tahoma" pitchFamily="34" charset="0"/>
                <a:cs typeface="Tahoma" pitchFamily="34" charset="0"/>
              </a:rPr>
              <a:t>Outcome=&gt; </a:t>
            </a:r>
          </a:p>
          <a:p>
            <a:pPr marL="342900" indent="-342900" algn="ctr"/>
            <a:r>
              <a:rPr lang="en-US" sz="1400" b="1" dirty="0">
                <a:latin typeface="Tahoma" pitchFamily="34" charset="0"/>
                <a:cs typeface="Tahoma" pitchFamily="34" charset="0"/>
              </a:rPr>
              <a:t>Reject</a:t>
            </a:r>
          </a:p>
        </p:txBody>
      </p:sp>
    </p:spTree>
    <p:extLst>
      <p:ext uri="{BB962C8B-B14F-4D97-AF65-F5344CB8AC3E}">
        <p14:creationId xmlns:p14="http://schemas.microsoft.com/office/powerpoint/2010/main" val="89148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validation error</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{1:F01XCTABEBBAXXX1234567890}{2:O1011432100101WDCMESESDXXX09876543211001011350N}{3:{113:NORM}}{4:</a:t>
            </a:r>
          </a:p>
          <a:p>
            <a:pPr marL="0" indent="0">
              <a:buNone/>
            </a:pPr>
            <a:r>
              <a:rPr lang="en-US" dirty="0">
                <a:solidFill>
                  <a:srgbClr val="FF0000"/>
                </a:solidFill>
              </a:rPr>
              <a:t>:20:TOOLONGREFERENCEINTHISMESSAGE</a:t>
            </a:r>
          </a:p>
          <a:p>
            <a:pPr marL="0" indent="0">
              <a:buNone/>
            </a:pPr>
            <a:r>
              <a:rPr lang="en-US" dirty="0"/>
              <a:t>:28D:1/1</a:t>
            </a:r>
          </a:p>
          <a:p>
            <a:pPr marL="0" indent="0">
              <a:buNone/>
            </a:pPr>
            <a:r>
              <a:rPr lang="en-US" dirty="0"/>
              <a:t>:50G:/BE61310126985517</a:t>
            </a:r>
          </a:p>
          <a:p>
            <a:pPr marL="0" indent="0">
              <a:buNone/>
            </a:pPr>
            <a:r>
              <a:rPr lang="en-US" dirty="0"/>
              <a:t>WDCMESES</a:t>
            </a:r>
          </a:p>
          <a:p>
            <a:pPr marL="0" indent="0">
              <a:buNone/>
            </a:pPr>
            <a:r>
              <a:rPr lang="en-US" dirty="0"/>
              <a:t>:30:100324</a:t>
            </a:r>
          </a:p>
          <a:p>
            <a:pPr marL="0" indent="0">
              <a:buNone/>
            </a:pPr>
            <a:r>
              <a:rPr lang="en-US" dirty="0"/>
              <a:t>:21:PARSE101-1</a:t>
            </a:r>
          </a:p>
          <a:p>
            <a:pPr marL="0" indent="0">
              <a:buNone/>
            </a:pPr>
            <a:r>
              <a:rPr lang="en-US" dirty="0"/>
              <a:t>:23E:INTC</a:t>
            </a:r>
          </a:p>
          <a:p>
            <a:pPr marL="0" indent="0">
              <a:buNone/>
            </a:pPr>
            <a:r>
              <a:rPr lang="en-US" dirty="0"/>
              <a:t>:32B:GBP10000,</a:t>
            </a:r>
          </a:p>
          <a:p>
            <a:pPr marL="0" indent="0">
              <a:buNone/>
            </a:pPr>
            <a:r>
              <a:rPr lang="en-US" dirty="0"/>
              <a:t>:57A:BARCGB22TRD</a:t>
            </a:r>
          </a:p>
          <a:p>
            <a:pPr marL="0" indent="0">
              <a:buNone/>
            </a:pPr>
            <a:r>
              <a:rPr lang="en-US" dirty="0"/>
              <a:t>:59:TOBLERONE</a:t>
            </a:r>
          </a:p>
          <a:p>
            <a:pPr marL="0" indent="0">
              <a:buNone/>
            </a:pPr>
            <a:r>
              <a:rPr lang="en-US" dirty="0"/>
              <a:t>UK</a:t>
            </a:r>
          </a:p>
          <a:p>
            <a:pPr marL="0" indent="0">
              <a:buNone/>
            </a:pPr>
            <a:r>
              <a:rPr lang="en-US" dirty="0"/>
              <a:t>:71A:OUR</a:t>
            </a:r>
          </a:p>
          <a:p>
            <a:pPr marL="0" indent="0">
              <a:buNone/>
            </a:pPr>
            <a:r>
              <a:rPr lang="en-US" dirty="0"/>
              <a:t>:21:PARSE101-2</a:t>
            </a:r>
          </a:p>
          <a:p>
            <a:pPr marL="0" indent="0">
              <a:buNone/>
            </a:pPr>
            <a:r>
              <a:rPr lang="en-US" dirty="0"/>
              <a:t>:23E:INTC</a:t>
            </a:r>
          </a:p>
          <a:p>
            <a:pPr marL="0" indent="0">
              <a:buNone/>
            </a:pPr>
            <a:r>
              <a:rPr lang="en-US" dirty="0"/>
              <a:t>:32B:EUR10000,</a:t>
            </a:r>
          </a:p>
          <a:p>
            <a:pPr marL="0" indent="0">
              <a:buNone/>
            </a:pPr>
            <a:r>
              <a:rPr lang="en-US" dirty="0"/>
              <a:t>:59:/BE72999107548216</a:t>
            </a:r>
          </a:p>
          <a:p>
            <a:pPr marL="0" indent="0">
              <a:buNone/>
            </a:pPr>
            <a:r>
              <a:rPr lang="en-US" dirty="0"/>
              <a:t>TRUCK CORP</a:t>
            </a:r>
          </a:p>
          <a:p>
            <a:pPr marL="0" indent="0">
              <a:buNone/>
            </a:pPr>
            <a:r>
              <a:rPr lang="en-US" dirty="0"/>
              <a:t>BE</a:t>
            </a:r>
          </a:p>
          <a:p>
            <a:pPr marL="0" indent="0">
              <a:buNone/>
            </a:pPr>
            <a:r>
              <a:rPr lang="en-US" dirty="0"/>
              <a:t>:71A:OUR</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11771197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graphicFrame>
        <p:nvGraphicFramePr>
          <p:cNvPr id="12" name="Diagram 11"/>
          <p:cNvGraphicFramePr/>
          <p:nvPr>
            <p:extLst>
              <p:ext uri="{D42A27DB-BD31-4B8C-83A1-F6EECF244321}">
                <p14:modId xmlns:p14="http://schemas.microsoft.com/office/powerpoint/2010/main" val="1364270945"/>
              </p:ext>
            </p:extLst>
          </p:nvPr>
        </p:nvGraphicFramePr>
        <p:xfrm>
          <a:off x="575556" y="1690930"/>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6280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SVN Structure</a:t>
            </a:r>
          </a:p>
        </p:txBody>
      </p:sp>
      <p:sp>
        <p:nvSpPr>
          <p:cNvPr id="3" name="Content Placeholder 2"/>
          <p:cNvSpPr>
            <a:spLocks noGrp="1"/>
          </p:cNvSpPr>
          <p:nvPr>
            <p:ph idx="1"/>
          </p:nvPr>
        </p:nvSpPr>
        <p:spPr>
          <a:xfrm>
            <a:off x="395536" y="1916832"/>
            <a:ext cx="8352928" cy="4584002"/>
          </a:xfrm>
        </p:spPr>
        <p:txBody>
          <a:bodyPr/>
          <a:lstStyle/>
          <a:p>
            <a:pPr marL="0" indent="0">
              <a:buNone/>
            </a:pPr>
            <a:r>
              <a:rPr lang="en-GB" dirty="0"/>
              <a:t>All the documents are stored in their respective SVN location (i.e. under .../trunk/doc/...) as can be seen below. </a:t>
            </a:r>
          </a:p>
          <a:p>
            <a:pPr marL="0" indent="0">
              <a:buNone/>
            </a:pPr>
            <a:endParaRPr lang="en-US" dirty="0"/>
          </a:p>
        </p:txBody>
      </p:sp>
      <p:sp>
        <p:nvSpPr>
          <p:cNvPr id="4" name="TextBox 3"/>
          <p:cNvSpPr txBox="1"/>
          <p:nvPr/>
        </p:nvSpPr>
        <p:spPr>
          <a:xfrm>
            <a:off x="0" y="1196752"/>
            <a:ext cx="9143999" cy="461665"/>
          </a:xfrm>
          <a:prstGeom prst="rect">
            <a:avLst/>
          </a:prstGeom>
          <a:solidFill>
            <a:srgbClr val="567ABC"/>
          </a:solidFill>
        </p:spPr>
        <p:txBody>
          <a:bodyPr wrap="square" rtlCol="0">
            <a:spAutoFit/>
          </a:bodyPr>
          <a:lstStyle/>
          <a:p>
            <a:pPr algn="ct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Documents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35000"/>
                    </a14:imgEffect>
                  </a14:imgLayer>
                </a14:imgProps>
              </a:ext>
              <a:ext uri="{28A0092B-C50C-407E-A947-70E740481C1C}">
                <a14:useLocalDpi xmlns:a14="http://schemas.microsoft.com/office/drawing/2010/main" val="0"/>
              </a:ext>
            </a:extLst>
          </a:blip>
          <a:stretch>
            <a:fillRect/>
          </a:stretch>
        </p:blipFill>
        <p:spPr>
          <a:xfrm>
            <a:off x="683568" y="2996952"/>
            <a:ext cx="7704856" cy="3672408"/>
          </a:xfrm>
          <a:prstGeom prst="rect">
            <a:avLst/>
          </a:prstGeom>
        </p:spPr>
      </p:pic>
    </p:spTree>
    <p:extLst>
      <p:ext uri="{BB962C8B-B14F-4D97-AF65-F5344CB8AC3E}">
        <p14:creationId xmlns:p14="http://schemas.microsoft.com/office/powerpoint/2010/main" val="16670709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Issue Processor framework (1)</a:t>
            </a:r>
            <a:endParaRPr lang="en-US" dirty="0"/>
          </a:p>
        </p:txBody>
      </p:sp>
      <p:sp>
        <p:nvSpPr>
          <p:cNvPr id="4" name="TextBox 14"/>
          <p:cNvSpPr txBox="1">
            <a:spLocks noGrp="1" noChangeArrowheads="1"/>
          </p:cNvSpPr>
          <p:nvPr>
            <p:ph idx="1"/>
          </p:nvPr>
        </p:nvSpPr>
        <p:spPr bwMode="auto">
          <a:xfrm>
            <a:off x="323528" y="1196752"/>
            <a:ext cx="8738940" cy="6170920"/>
          </a:xfrm>
          <a:prstGeom prst="rect">
            <a:avLst/>
          </a:prstGeom>
          <a:noFill/>
          <a:ln w="9525">
            <a:noFill/>
            <a:miter lim="800000"/>
            <a:headEnd/>
            <a:tailEnd/>
          </a:ln>
        </p:spPr>
        <p:txBody>
          <a:bodyPr wrap="square">
            <a:spAutoFit/>
          </a:bodyPr>
          <a:lstStyle/>
          <a:p>
            <a:r>
              <a:rPr lang="en-GB" dirty="0">
                <a:solidFill>
                  <a:schemeClr val="tx1"/>
                </a:solidFill>
              </a:rPr>
              <a:t>Provide the facility to </a:t>
            </a:r>
            <a:r>
              <a:rPr lang="en-GB" b="1" dirty="0">
                <a:solidFill>
                  <a:schemeClr val="tx1"/>
                </a:solidFill>
              </a:rPr>
              <a:t>categorise</a:t>
            </a:r>
            <a:r>
              <a:rPr lang="en-GB" dirty="0">
                <a:solidFill>
                  <a:schemeClr val="tx1"/>
                </a:solidFill>
              </a:rPr>
              <a:t> and </a:t>
            </a:r>
            <a:r>
              <a:rPr lang="en-GB" b="1" dirty="0">
                <a:solidFill>
                  <a:schemeClr val="tx1"/>
                </a:solidFill>
              </a:rPr>
              <a:t>determine outcomes </a:t>
            </a:r>
            <a:r>
              <a:rPr lang="en-GB" dirty="0">
                <a:solidFill>
                  <a:schemeClr val="tx1"/>
                </a:solidFill>
              </a:rPr>
              <a:t>for </a:t>
            </a:r>
            <a:r>
              <a:rPr lang="en-GB" b="1" dirty="0">
                <a:solidFill>
                  <a:schemeClr val="tx1"/>
                </a:solidFill>
              </a:rPr>
              <a:t>issues</a:t>
            </a:r>
            <a:r>
              <a:rPr lang="en-GB" dirty="0">
                <a:solidFill>
                  <a:schemeClr val="tx1"/>
                </a:solidFill>
              </a:rPr>
              <a:t>, </a:t>
            </a:r>
            <a:r>
              <a:rPr lang="en-GB" b="1" dirty="0">
                <a:solidFill>
                  <a:schemeClr val="tx1"/>
                </a:solidFill>
              </a:rPr>
              <a:t>generated by other services </a:t>
            </a:r>
            <a:r>
              <a:rPr lang="en-GB" dirty="0">
                <a:solidFill>
                  <a:schemeClr val="tx1"/>
                </a:solidFill>
              </a:rPr>
              <a:t>in the system like Validation, disposition check, routing failure, etc.</a:t>
            </a:r>
          </a:p>
          <a:p>
            <a:endParaRPr lang="en-GB" dirty="0">
              <a:solidFill>
                <a:schemeClr val="tx1"/>
              </a:solidFill>
            </a:endParaRPr>
          </a:p>
          <a:p>
            <a:r>
              <a:rPr lang="en-GB" dirty="0">
                <a:solidFill>
                  <a:schemeClr val="tx1"/>
                </a:solidFill>
              </a:rPr>
              <a:t>A </a:t>
            </a:r>
            <a:r>
              <a:rPr lang="en-GB" b="1" dirty="0">
                <a:solidFill>
                  <a:schemeClr val="tx1"/>
                </a:solidFill>
              </a:rPr>
              <a:t>generic issue log</a:t>
            </a:r>
            <a:r>
              <a:rPr lang="en-GB" dirty="0">
                <a:solidFill>
                  <a:schemeClr val="tx1"/>
                </a:solidFill>
              </a:rPr>
              <a:t> is </a:t>
            </a:r>
            <a:r>
              <a:rPr lang="en-GB" b="1" dirty="0">
                <a:solidFill>
                  <a:schemeClr val="tx1"/>
                </a:solidFill>
              </a:rPr>
              <a:t>provided</a:t>
            </a:r>
            <a:r>
              <a:rPr lang="en-GB" dirty="0">
                <a:solidFill>
                  <a:schemeClr val="tx1"/>
                </a:solidFill>
              </a:rPr>
              <a:t> </a:t>
            </a:r>
            <a:r>
              <a:rPr lang="en-GB" b="1" dirty="0">
                <a:solidFill>
                  <a:schemeClr val="tx1"/>
                </a:solidFill>
              </a:rPr>
              <a:t>to</a:t>
            </a:r>
            <a:r>
              <a:rPr lang="en-GB" dirty="0">
                <a:solidFill>
                  <a:schemeClr val="tx1"/>
                </a:solidFill>
              </a:rPr>
              <a:t> the Issue Processor </a:t>
            </a:r>
            <a:r>
              <a:rPr lang="en-GB" b="1" dirty="0">
                <a:solidFill>
                  <a:schemeClr val="tx1"/>
                </a:solidFill>
              </a:rPr>
              <a:t>service</a:t>
            </a:r>
            <a:r>
              <a:rPr lang="en-GB" dirty="0">
                <a:solidFill>
                  <a:schemeClr val="tx1"/>
                </a:solidFill>
              </a:rPr>
              <a:t> </a:t>
            </a:r>
            <a:r>
              <a:rPr lang="en-GB" b="1" dirty="0">
                <a:solidFill>
                  <a:schemeClr val="tx1"/>
                </a:solidFill>
              </a:rPr>
              <a:t>to</a:t>
            </a:r>
            <a:r>
              <a:rPr lang="en-GB" dirty="0">
                <a:solidFill>
                  <a:schemeClr val="tx1"/>
                </a:solidFill>
              </a:rPr>
              <a:t> </a:t>
            </a:r>
            <a:r>
              <a:rPr lang="en-GB" b="1" dirty="0">
                <a:solidFill>
                  <a:schemeClr val="tx1"/>
                </a:solidFill>
              </a:rPr>
              <a:t>categorise each issue </a:t>
            </a:r>
            <a:r>
              <a:rPr lang="en-GB" dirty="0">
                <a:solidFill>
                  <a:schemeClr val="tx1"/>
                </a:solidFill>
              </a:rPr>
              <a:t>based on a category map defined as part of </a:t>
            </a:r>
            <a:r>
              <a:rPr lang="en-GB" b="1" dirty="0">
                <a:solidFill>
                  <a:schemeClr val="tx1"/>
                </a:solidFill>
              </a:rPr>
              <a:t>configuration</a:t>
            </a:r>
          </a:p>
          <a:p>
            <a:endParaRPr lang="en-GB" dirty="0">
              <a:solidFill>
                <a:schemeClr val="tx1"/>
              </a:solidFill>
            </a:endParaRPr>
          </a:p>
          <a:p>
            <a:r>
              <a:rPr lang="en-GB" dirty="0">
                <a:solidFill>
                  <a:schemeClr val="tx1"/>
                </a:solidFill>
              </a:rPr>
              <a:t>The </a:t>
            </a:r>
            <a:r>
              <a:rPr lang="en-GB" b="1" dirty="0">
                <a:solidFill>
                  <a:schemeClr val="tx1"/>
                </a:solidFill>
              </a:rPr>
              <a:t>category facilitates </a:t>
            </a:r>
            <a:r>
              <a:rPr lang="en-GB" dirty="0">
                <a:solidFill>
                  <a:schemeClr val="tx1"/>
                </a:solidFill>
              </a:rPr>
              <a:t>with </a:t>
            </a:r>
            <a:r>
              <a:rPr lang="en-GB" b="1" dirty="0">
                <a:solidFill>
                  <a:schemeClr val="tx1"/>
                </a:solidFill>
              </a:rPr>
              <a:t>assigning each issue </a:t>
            </a:r>
            <a:r>
              <a:rPr lang="en-GB" dirty="0">
                <a:solidFill>
                  <a:schemeClr val="tx1"/>
                </a:solidFill>
              </a:rPr>
              <a:t>with an </a:t>
            </a:r>
            <a:r>
              <a:rPr lang="en-GB" b="1" dirty="0">
                <a:solidFill>
                  <a:schemeClr val="tx1"/>
                </a:solidFill>
              </a:rPr>
              <a:t>outcome</a:t>
            </a:r>
            <a:r>
              <a:rPr lang="en-GB" dirty="0">
                <a:solidFill>
                  <a:schemeClr val="tx1"/>
                </a:solidFill>
              </a:rPr>
              <a:t> </a:t>
            </a:r>
            <a:r>
              <a:rPr lang="en-GB" b="1" dirty="0">
                <a:solidFill>
                  <a:schemeClr val="tx1"/>
                </a:solidFill>
              </a:rPr>
              <a:t>action</a:t>
            </a:r>
            <a:r>
              <a:rPr lang="en-GB" dirty="0">
                <a:solidFill>
                  <a:schemeClr val="tx1"/>
                </a:solidFill>
              </a:rPr>
              <a:t> such as rejecting the original object</a:t>
            </a:r>
          </a:p>
          <a:p>
            <a:endParaRPr lang="en-GB" dirty="0">
              <a:solidFill>
                <a:schemeClr val="tx1"/>
              </a:solidFill>
            </a:endParaRPr>
          </a:p>
          <a:p>
            <a:r>
              <a:rPr lang="en-GB" dirty="0">
                <a:solidFill>
                  <a:schemeClr val="tx1"/>
                </a:solidFill>
              </a:rPr>
              <a:t>The issue processor allows to </a:t>
            </a:r>
            <a:r>
              <a:rPr lang="en-GB" b="1" dirty="0">
                <a:solidFill>
                  <a:schemeClr val="tx1"/>
                </a:solidFill>
              </a:rPr>
              <a:t>update payment status </a:t>
            </a:r>
            <a:r>
              <a:rPr lang="en-GB" dirty="0">
                <a:solidFill>
                  <a:schemeClr val="tx1"/>
                </a:solidFill>
              </a:rPr>
              <a:t>and </a:t>
            </a:r>
            <a:r>
              <a:rPr lang="en-GB" b="1" dirty="0">
                <a:solidFill>
                  <a:schemeClr val="tx1"/>
                </a:solidFill>
              </a:rPr>
              <a:t>generate history messages </a:t>
            </a:r>
            <a:r>
              <a:rPr lang="en-GB" dirty="0">
                <a:solidFill>
                  <a:schemeClr val="tx1"/>
                </a:solidFill>
              </a:rPr>
              <a:t>based on the issue and determined outcome</a:t>
            </a:r>
          </a:p>
          <a:p>
            <a:pPr marL="0" indent="0">
              <a:buNone/>
            </a:pPr>
            <a:endParaRPr lang="nl-BE" sz="2400" b="0" dirty="0">
              <a:solidFill>
                <a:schemeClr val="tx1"/>
              </a:solidFill>
              <a:latin typeface="+mn-lt"/>
            </a:endParaRPr>
          </a:p>
        </p:txBody>
      </p:sp>
    </p:spTree>
    <p:extLst>
      <p:ext uri="{BB962C8B-B14F-4D97-AF65-F5344CB8AC3E}">
        <p14:creationId xmlns:p14="http://schemas.microsoft.com/office/powerpoint/2010/main" val="9563976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Issue Processor framework (2)</a:t>
            </a:r>
            <a:endParaRPr lang="en-US" dirty="0"/>
          </a:p>
        </p:txBody>
      </p:sp>
      <p:sp>
        <p:nvSpPr>
          <p:cNvPr id="4" name="TextBox 14"/>
          <p:cNvSpPr txBox="1">
            <a:spLocks noGrp="1" noChangeArrowheads="1"/>
          </p:cNvSpPr>
          <p:nvPr>
            <p:ph idx="1"/>
          </p:nvPr>
        </p:nvSpPr>
        <p:spPr bwMode="auto">
          <a:xfrm>
            <a:off x="323528" y="1196752"/>
            <a:ext cx="8738940" cy="4958280"/>
          </a:xfrm>
          <a:prstGeom prst="rect">
            <a:avLst/>
          </a:prstGeom>
          <a:noFill/>
          <a:ln w="9525">
            <a:noFill/>
            <a:miter lim="800000"/>
            <a:headEnd/>
            <a:tailEnd/>
          </a:ln>
        </p:spPr>
        <p:txBody>
          <a:bodyPr wrap="square">
            <a:spAutoFit/>
          </a:bodyPr>
          <a:lstStyle/>
          <a:p>
            <a:r>
              <a:rPr lang="en-GB" dirty="0">
                <a:solidFill>
                  <a:schemeClr val="tx1"/>
                </a:solidFill>
              </a:rPr>
              <a:t>Typically </a:t>
            </a:r>
            <a:r>
              <a:rPr lang="en-GB" b="1" dirty="0">
                <a:solidFill>
                  <a:schemeClr val="tx1"/>
                </a:solidFill>
              </a:rPr>
              <a:t>invoked</a:t>
            </a:r>
            <a:r>
              <a:rPr lang="en-GB" dirty="0">
                <a:solidFill>
                  <a:schemeClr val="tx1"/>
                </a:solidFill>
              </a:rPr>
              <a:t> in the </a:t>
            </a:r>
            <a:r>
              <a:rPr lang="en-GB" b="1" dirty="0">
                <a:solidFill>
                  <a:schemeClr val="tx1"/>
                </a:solidFill>
              </a:rPr>
              <a:t>flow</a:t>
            </a:r>
            <a:r>
              <a:rPr lang="en-GB" dirty="0">
                <a:solidFill>
                  <a:schemeClr val="tx1"/>
                </a:solidFill>
              </a:rPr>
              <a:t> </a:t>
            </a:r>
            <a:r>
              <a:rPr lang="en-GB" b="1" dirty="0">
                <a:solidFill>
                  <a:schemeClr val="tx1"/>
                </a:solidFill>
              </a:rPr>
              <a:t>after invoking a service </a:t>
            </a:r>
            <a:r>
              <a:rPr lang="en-GB" dirty="0">
                <a:solidFill>
                  <a:schemeClr val="tx1"/>
                </a:solidFill>
              </a:rPr>
              <a:t>(other than the issue processor service)</a:t>
            </a:r>
          </a:p>
          <a:p>
            <a:endParaRPr lang="en-US" dirty="0">
              <a:solidFill>
                <a:schemeClr val="tx1"/>
              </a:solidFill>
            </a:endParaRPr>
          </a:p>
          <a:p>
            <a:r>
              <a:rPr lang="nl-BE" sz="2800" b="1" dirty="0">
                <a:solidFill>
                  <a:schemeClr val="tx1"/>
                </a:solidFill>
                <a:latin typeface="+mn-lt"/>
              </a:rPr>
              <a:t>Example of Outcomes</a:t>
            </a:r>
            <a:r>
              <a:rPr lang="nl-BE" sz="2800" b="0" dirty="0">
                <a:solidFill>
                  <a:schemeClr val="tx1"/>
                </a:solidFill>
                <a:latin typeface="+mn-lt"/>
              </a:rPr>
              <a:t>:</a:t>
            </a:r>
          </a:p>
          <a:p>
            <a:pPr marL="1571625" lvl="3" indent="-342900" eaLnBrk="0" hangingPunct="0">
              <a:lnSpc>
                <a:spcPct val="105000"/>
              </a:lnSpc>
              <a:spcBef>
                <a:spcPts val="600"/>
              </a:spcBef>
              <a:spcAft>
                <a:spcPts val="600"/>
              </a:spcAft>
              <a:buFont typeface="Wingdings" panose="05000000000000000000" pitchFamily="2" charset="2"/>
              <a:buChar char="Ø"/>
              <a:defRPr/>
            </a:pPr>
            <a:r>
              <a:rPr lang="nl-BE" sz="2400" b="0" dirty="0">
                <a:solidFill>
                  <a:schemeClr val="tx1"/>
                </a:solidFill>
                <a:ea typeface="Tahoma" panose="020B0604030504040204" pitchFamily="34" charset="0"/>
              </a:rPr>
              <a:t>Ignore Issue</a:t>
            </a:r>
          </a:p>
          <a:p>
            <a:pPr marL="1571625" lvl="3" indent="-342900" eaLnBrk="0" hangingPunct="0">
              <a:lnSpc>
                <a:spcPct val="105000"/>
              </a:lnSpc>
              <a:spcBef>
                <a:spcPts val="600"/>
              </a:spcBef>
              <a:spcAft>
                <a:spcPts val="600"/>
              </a:spcAft>
              <a:buFont typeface="Wingdings" panose="05000000000000000000" pitchFamily="2" charset="2"/>
              <a:buChar char="Ø"/>
              <a:defRPr/>
            </a:pPr>
            <a:r>
              <a:rPr lang="nl-BE" sz="2400" b="0" dirty="0">
                <a:solidFill>
                  <a:schemeClr val="tx1"/>
                </a:solidFill>
                <a:ea typeface="Tahoma" panose="020B0604030504040204" pitchFamily="34" charset="0"/>
              </a:rPr>
              <a:t>Send to Approval</a:t>
            </a:r>
          </a:p>
          <a:p>
            <a:pPr marL="1571625" lvl="3" indent="-342900" eaLnBrk="0" hangingPunct="0">
              <a:lnSpc>
                <a:spcPct val="105000"/>
              </a:lnSpc>
              <a:spcBef>
                <a:spcPts val="600"/>
              </a:spcBef>
              <a:spcAft>
                <a:spcPts val="600"/>
              </a:spcAft>
              <a:buFont typeface="Wingdings" panose="05000000000000000000" pitchFamily="2" charset="2"/>
              <a:buChar char="Ø"/>
              <a:defRPr/>
            </a:pPr>
            <a:r>
              <a:rPr lang="nl-BE" sz="2400" b="0" dirty="0">
                <a:solidFill>
                  <a:schemeClr val="tx1"/>
                </a:solidFill>
                <a:ea typeface="Tahoma" panose="020B0604030504040204" pitchFamily="34" charset="0"/>
              </a:rPr>
              <a:t>Send to Repair</a:t>
            </a:r>
          </a:p>
          <a:p>
            <a:pPr marL="1571625" lvl="3" indent="-342900" eaLnBrk="0" hangingPunct="0">
              <a:lnSpc>
                <a:spcPct val="105000"/>
              </a:lnSpc>
              <a:spcBef>
                <a:spcPts val="600"/>
              </a:spcBef>
              <a:spcAft>
                <a:spcPts val="600"/>
              </a:spcAft>
              <a:buFont typeface="Wingdings" panose="05000000000000000000" pitchFamily="2" charset="2"/>
              <a:buChar char="Ø"/>
              <a:defRPr/>
            </a:pPr>
            <a:r>
              <a:rPr lang="nl-BE" sz="2400" b="0" dirty="0">
                <a:solidFill>
                  <a:schemeClr val="tx1"/>
                </a:solidFill>
                <a:ea typeface="Tahoma" panose="020B0604030504040204" pitchFamily="34" charset="0"/>
              </a:rPr>
              <a:t>System Reject </a:t>
            </a:r>
          </a:p>
          <a:p>
            <a:pPr marL="1571625" lvl="3" indent="-342900" eaLnBrk="0" hangingPunct="0">
              <a:lnSpc>
                <a:spcPct val="105000"/>
              </a:lnSpc>
              <a:spcBef>
                <a:spcPts val="600"/>
              </a:spcBef>
              <a:spcAft>
                <a:spcPts val="600"/>
              </a:spcAft>
              <a:buFont typeface="Wingdings" panose="05000000000000000000" pitchFamily="2" charset="2"/>
              <a:buChar char="Ø"/>
              <a:defRPr/>
            </a:pPr>
            <a:r>
              <a:rPr lang="nl-BE" sz="2400" b="0" dirty="0">
                <a:solidFill>
                  <a:schemeClr val="tx1"/>
                </a:solidFill>
                <a:ea typeface="Tahoma" panose="020B0604030504040204" pitchFamily="34" charset="0"/>
              </a:rPr>
              <a:t>Create outgoing R-Transaction</a:t>
            </a:r>
          </a:p>
          <a:p>
            <a:pPr marL="1571625" lvl="3" indent="-342900" algn="l" eaLnBrk="0" hangingPunct="0">
              <a:lnSpc>
                <a:spcPct val="105000"/>
              </a:lnSpc>
              <a:spcBef>
                <a:spcPts val="600"/>
              </a:spcBef>
              <a:spcAft>
                <a:spcPts val="600"/>
              </a:spcAft>
              <a:buFont typeface="Wingdings" panose="05000000000000000000" pitchFamily="2" charset="2"/>
              <a:buChar char="Ø"/>
              <a:defRPr/>
            </a:pPr>
            <a:r>
              <a:rPr lang="nl-BE" sz="2400" dirty="0">
                <a:solidFill>
                  <a:schemeClr val="tx1"/>
                </a:solidFill>
                <a:ea typeface="Tahoma" panose="020B0604030504040204" pitchFamily="34" charset="0"/>
              </a:rPr>
              <a:t>...</a:t>
            </a:r>
            <a:endParaRPr lang="nl-BE" sz="2400" b="0" dirty="0">
              <a:solidFill>
                <a:schemeClr val="tx1"/>
              </a:solidFill>
              <a:ea typeface="Tahoma" panose="020B0604030504040204" pitchFamily="34" charset="0"/>
            </a:endParaRPr>
          </a:p>
        </p:txBody>
      </p:sp>
    </p:spTree>
    <p:extLst>
      <p:ext uri="{BB962C8B-B14F-4D97-AF65-F5344CB8AC3E}">
        <p14:creationId xmlns:p14="http://schemas.microsoft.com/office/powerpoint/2010/main" val="716125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ltLang="en-US" dirty="0"/>
              <a:t>Issue Processor Framework (3)</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1315844543"/>
              </p:ext>
            </p:extLst>
          </p:nvPr>
        </p:nvGraphicFramePr>
        <p:xfrm>
          <a:off x="0" y="1556792"/>
          <a:ext cx="9144000" cy="4248472"/>
        </p:xfrm>
        <a:graphic>
          <a:graphicData uri="http://schemas.openxmlformats.org/presentationml/2006/ole">
            <mc:AlternateContent xmlns:mc="http://schemas.openxmlformats.org/markup-compatibility/2006">
              <mc:Choice xmlns:v="urn:schemas-microsoft-com:vml" Requires="v">
                <p:oleObj spid="_x0000_s5136" name="Visio" r:id="rId3" imgW="4829175" imgH="1943100" progId="Visio.Drawing.11">
                  <p:embed/>
                </p:oleObj>
              </mc:Choice>
              <mc:Fallback>
                <p:oleObj name="Visio" r:id="rId3" imgW="4829175" imgH="19431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56792"/>
                        <a:ext cx="9144000" cy="424847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6782510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Issue Processor Steps</a:t>
            </a:r>
            <a:endParaRPr lang="en-US" dirty="0"/>
          </a:p>
        </p:txBody>
      </p:sp>
      <p:sp>
        <p:nvSpPr>
          <p:cNvPr id="3" name="Content Placeholder 2"/>
          <p:cNvSpPr>
            <a:spLocks noGrp="1"/>
          </p:cNvSpPr>
          <p:nvPr>
            <p:ph idx="1"/>
          </p:nvPr>
        </p:nvSpPr>
        <p:spPr>
          <a:xfrm>
            <a:off x="323528" y="1196752"/>
            <a:ext cx="8738940" cy="5544616"/>
          </a:xfrm>
        </p:spPr>
        <p:txBody>
          <a:bodyPr>
            <a:normAutofit/>
          </a:bodyPr>
          <a:lstStyle/>
          <a:p>
            <a:pPr marL="0" indent="0">
              <a:buNone/>
            </a:pPr>
            <a:r>
              <a:rPr lang="en-GB" dirty="0">
                <a:solidFill>
                  <a:schemeClr val="tx1"/>
                </a:solidFill>
              </a:rPr>
              <a:t>The basic steps carried out during issue processing are:</a:t>
            </a:r>
          </a:p>
          <a:p>
            <a:pPr marL="0" indent="0">
              <a:buNone/>
            </a:pPr>
            <a:endParaRPr lang="en-US" dirty="0">
              <a:solidFill>
                <a:schemeClr val="tx1"/>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GB" dirty="0"/>
          </a:p>
          <a:p>
            <a:pPr marL="0" indent="0">
              <a:buNone/>
            </a:pPr>
            <a:endParaRPr lang="en-US" dirty="0">
              <a:solidFill>
                <a:schemeClr val="tx1"/>
              </a:solidFill>
            </a:endParaRPr>
          </a:p>
          <a:p>
            <a:endParaRPr lang="en-US" dirty="0"/>
          </a:p>
        </p:txBody>
      </p:sp>
      <p:graphicFrame>
        <p:nvGraphicFramePr>
          <p:cNvPr id="5" name="Diagram 4"/>
          <p:cNvGraphicFramePr/>
          <p:nvPr>
            <p:extLst>
              <p:ext uri="{D42A27DB-BD31-4B8C-83A1-F6EECF244321}">
                <p14:modId xmlns:p14="http://schemas.microsoft.com/office/powerpoint/2010/main" val="237462961"/>
              </p:ext>
            </p:extLst>
          </p:nvPr>
        </p:nvGraphicFramePr>
        <p:xfrm>
          <a:off x="467544" y="1988840"/>
          <a:ext cx="8064896"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087830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Issue Codes Sheet</a:t>
            </a:r>
            <a:endParaRPr lang="en-US" dirty="0"/>
          </a:p>
        </p:txBody>
      </p:sp>
      <p:sp>
        <p:nvSpPr>
          <p:cNvPr id="3" name="Content Placeholder 2"/>
          <p:cNvSpPr>
            <a:spLocks noGrp="1"/>
          </p:cNvSpPr>
          <p:nvPr>
            <p:ph idx="1"/>
          </p:nvPr>
        </p:nvSpPr>
        <p:spPr>
          <a:xfrm>
            <a:off x="323528" y="1196752"/>
            <a:ext cx="8738940" cy="5304082"/>
          </a:xfrm>
        </p:spPr>
        <p:txBody>
          <a:bodyPr>
            <a:normAutofit/>
          </a:bodyPr>
          <a:lstStyle/>
          <a:p>
            <a:pPr marL="0" indent="0">
              <a:buNone/>
            </a:pPr>
            <a:r>
              <a:rPr lang="en-GB" dirty="0">
                <a:solidFill>
                  <a:schemeClr val="tx1"/>
                </a:solidFill>
                <a:latin typeface="+mn-lt"/>
              </a:rPr>
              <a:t>All issues and their outcome are documented in the </a:t>
            </a:r>
            <a:r>
              <a:rPr lang="en-GB" i="1" u="sng" dirty="0">
                <a:solidFill>
                  <a:schemeClr val="tx1"/>
                </a:solidFill>
                <a:latin typeface="+mn-lt"/>
              </a:rPr>
              <a:t>Issue Codes</a:t>
            </a:r>
            <a:r>
              <a:rPr lang="en-GB" dirty="0">
                <a:solidFill>
                  <a:schemeClr val="tx1"/>
                </a:solidFill>
                <a:latin typeface="+mn-lt"/>
              </a:rPr>
              <a:t> sheet. </a:t>
            </a:r>
          </a:p>
          <a:p>
            <a:pPr marL="0" indent="0">
              <a:buNone/>
            </a:pPr>
            <a:endParaRPr lang="en-GB" dirty="0">
              <a:solidFill>
                <a:schemeClr val="tx1"/>
              </a:solidFill>
              <a:latin typeface="+mn-lt"/>
            </a:endParaRPr>
          </a:p>
          <a:p>
            <a:pPr marL="0" indent="0">
              <a:buNone/>
            </a:pPr>
            <a:endParaRPr lang="en-GB" dirty="0">
              <a:solidFill>
                <a:schemeClr val="tx1"/>
              </a:solidFill>
              <a:latin typeface="+mn-lt"/>
            </a:endParaRPr>
          </a:p>
          <a:p>
            <a:pPr marL="0" indent="0">
              <a:buNone/>
            </a:pPr>
            <a:endParaRPr lang="en-US" dirty="0">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348880"/>
            <a:ext cx="8496944" cy="3240359"/>
          </a:xfrm>
          <a:prstGeom prst="rect">
            <a:avLst/>
          </a:prstGeom>
          <a:ln>
            <a:solidFill>
              <a:schemeClr val="tx1"/>
            </a:solidFill>
          </a:ln>
          <a:effectLst>
            <a:glow rad="139700">
              <a:schemeClr val="tx1">
                <a:alpha val="40000"/>
              </a:schemeClr>
            </a:glow>
          </a:effectLst>
        </p:spPr>
      </p:pic>
    </p:spTree>
    <p:extLst>
      <p:ext uri="{BB962C8B-B14F-4D97-AF65-F5344CB8AC3E}">
        <p14:creationId xmlns:p14="http://schemas.microsoft.com/office/powerpoint/2010/main" val="36210972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List Items Sheet</a:t>
            </a:r>
          </a:p>
        </p:txBody>
      </p:sp>
      <p:sp>
        <p:nvSpPr>
          <p:cNvPr id="3" name="Content Placeholder 2"/>
          <p:cNvSpPr>
            <a:spLocks noGrp="1"/>
          </p:cNvSpPr>
          <p:nvPr>
            <p:ph idx="1"/>
          </p:nvPr>
        </p:nvSpPr>
        <p:spPr/>
        <p:txBody>
          <a:bodyPr/>
          <a:lstStyle/>
          <a:p>
            <a:pPr marL="0" indent="0">
              <a:buNone/>
            </a:pPr>
            <a:r>
              <a:rPr lang="en-GB" dirty="0">
                <a:solidFill>
                  <a:schemeClr val="tx1"/>
                </a:solidFill>
                <a:latin typeface="+mn-lt"/>
              </a:rPr>
              <a:t>The associated Work List Items (user tasks/notifications) are documented in </a:t>
            </a:r>
            <a:r>
              <a:rPr lang="en-GB" i="1" dirty="0" err="1">
                <a:solidFill>
                  <a:schemeClr val="tx1"/>
                </a:solidFill>
                <a:latin typeface="+mn-lt"/>
              </a:rPr>
              <a:t>W</a:t>
            </a:r>
            <a:r>
              <a:rPr lang="en-GB" i="1" u="sng" dirty="0" err="1">
                <a:solidFill>
                  <a:schemeClr val="tx1"/>
                </a:solidFill>
                <a:latin typeface="+mn-lt"/>
              </a:rPr>
              <a:t>orklist</a:t>
            </a:r>
            <a:r>
              <a:rPr lang="en-GB" i="1" u="sng" dirty="0">
                <a:solidFill>
                  <a:schemeClr val="tx1"/>
                </a:solidFill>
                <a:latin typeface="+mn-lt"/>
              </a:rPr>
              <a:t> Items </a:t>
            </a:r>
            <a:r>
              <a:rPr lang="en-GB" dirty="0">
                <a:solidFill>
                  <a:schemeClr val="tx1"/>
                </a:solidFill>
                <a:latin typeface="+mn-lt"/>
              </a:rPr>
              <a:t>sheet.</a:t>
            </a:r>
            <a:endParaRPr lang="en-US" dirty="0">
              <a:solidFill>
                <a:schemeClr val="tx1"/>
              </a:solidFill>
              <a:latin typeface="+mn-lt"/>
            </a:endParaRPr>
          </a:p>
          <a:p>
            <a:pPr marL="0" indent="0">
              <a:buNone/>
            </a:pP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616958"/>
            <a:ext cx="8352928" cy="3116298"/>
          </a:xfrm>
          <a:prstGeom prst="rect">
            <a:avLst/>
          </a:prstGeom>
          <a:ln>
            <a:solidFill>
              <a:schemeClr val="tx1"/>
            </a:solidFill>
          </a:ln>
          <a:effectLst>
            <a:glow rad="101600">
              <a:schemeClr val="tx1">
                <a:alpha val="40000"/>
              </a:schemeClr>
            </a:glow>
          </a:effectLst>
        </p:spPr>
      </p:pic>
    </p:spTree>
    <p:extLst>
      <p:ext uri="{BB962C8B-B14F-4D97-AF65-F5344CB8AC3E}">
        <p14:creationId xmlns:p14="http://schemas.microsoft.com/office/powerpoint/2010/main" val="27064483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vert="horz" lIns="91440" tIns="45720" rIns="91440" bIns="45720" rtlCol="0" anchor="b">
            <a:normAutofit/>
          </a:bodyPr>
          <a:lstStyle/>
          <a:p>
            <a:r>
              <a:rPr lang="en-US" dirty="0">
                <a:solidFill>
                  <a:schemeClr val="tx2">
                    <a:lumMod val="75000"/>
                  </a:schemeClr>
                </a:solidFill>
              </a:rPr>
              <a:t>C2P India</a:t>
            </a:r>
          </a:p>
        </p:txBody>
      </p:sp>
      <p:sp>
        <p:nvSpPr>
          <p:cNvPr id="5" name="Subtitle 4"/>
          <p:cNvSpPr>
            <a:spLocks noGrp="1"/>
          </p:cNvSpPr>
          <p:nvPr>
            <p:ph type="subTitle" idx="1"/>
          </p:nvPr>
        </p:nvSpPr>
        <p:spPr>
          <a:xfrm>
            <a:off x="539552" y="1867708"/>
            <a:ext cx="6480720" cy="2857436"/>
          </a:xfrm>
        </p:spPr>
        <p:txBody>
          <a:bodyPr>
            <a:normAutofit/>
          </a:bodyPr>
          <a:lstStyle/>
          <a:p>
            <a:r>
              <a:rPr lang="en-US" sz="2000" dirty="0"/>
              <a:t>QA Track – Day 20</a:t>
            </a:r>
          </a:p>
          <a:p>
            <a:r>
              <a:rPr lang="en-US" sz="2000" dirty="0"/>
              <a:t>Approval Service and 4 Eye Verification</a:t>
            </a:r>
            <a:endParaRPr lang="en-IN" dirty="0">
              <a:latin typeface="Helvetica"/>
              <a:cs typeface="Helvetica"/>
            </a:endParaRPr>
          </a:p>
        </p:txBody>
      </p:sp>
      <p:sp>
        <p:nvSpPr>
          <p:cNvPr id="2" name="AutoShape 2" descr="data:image/jpeg;base64,/9j/4AAQSkZJRgABAQAAAQABAAD/2wCEAAkGBxQSEhUUEhQUFRUUFRQUFRcUGBQVFBUVFRQYFxcVFBcYHCggGBonHBcVITEhJSkrLi8uFx8zODMsNygtLisBCgoKDg0OGxAQGiwkHyUtLSwsLSwsLywsLC8sLywsLCwsLCwsLCwsLCwvLCwsLCwsLCwsLCwsLCw0LCwsLCwsLP/AABEIAOQA3QMBIgACEQEDEQH/xAAcAAEAAgMBAQEAAAAAAAAAAAAABAUBAgYDBwj/xABAEAABAwIEAwYDBAgGAgMAAAABAAIRAyEEEjFBBVFhBhMicYGRMqGxYsHR4QcUIzNCUpLxU3KCorLwQ1QVFhf/xAAaAQACAwEBAAAAAAAAAAAAAAAAAgEDBAUG/8QALREAAgIBBAEDAgYCAwAAAAAAAAECEQMEEiExIhNBUQVhMpGx0fDxcaEjgcH/2gAMAwEAAhEDEQA/APuKIiACIiACIiACIiACIiAPi/6ZeCFmKZiGCRiG5XAD/wAtPe2stj+k81wLaJB8QI5SCPqv0nxLAfrVHL3lSnmu11MtDmidswIuJFx/EVyGJ/RXSe6XYrEu6vyOPvlH0V89Xklp/Til1X3r9OuOy7QY8GPVxy5nwuevddf75Pj67z9EPCO9xTq7hLcO20/4lSQD6NDvcdFf/wD5JR/9it7M/Bdh2X7P08DR7mmS6XF7nOjM5x3MdAB6Ll4sElK5HpfqH1jDPBKGF8vjprj3/Yt1w36XeNdxgu6aSH4kmmI/wxHeSeUEN/1ea7lcj2w7Cs4hVbUqV6rMjcrWtDC0CZJEiZO99gungcFkTn0jyORNxaifAF3X6IODd/je9cAWYdua/wDiPkMjyh59BzXUN/Q7Qm+JrRvDaYMdDFlecJ7DswVI/qtSr32bPmcR440puaIbl+/2W/Va2HpNY+X/ACzNi08t6cujr0UDgfEhiaDKwEZwbci0lp+YKnrkxakrRsaoIiKQCIiACIiACIiACIiACIiACIiACIiACwQsogCjo1K+GOR1N1ajPhfTg1GjYPZv5jkptLi1NwmKg6GnVn/ip6j1cdTbMvaI2kE+wuqGnBcSSX3/ALQ/fsR8Rxikxpcc8AT8FQeklsLlMVxmrVdOZzBeGsJaAOpGp6q27TY9lSjkY6SXNJEOFhe8jnC5rMAuJ9S1GWUlCMrX2/tmzTwiuWvzLfhnE6rHSXucNw4l0jpOi6b/AOVp5Q7xweVOo6/KWtIXD0caxus+y6PgnHaAZldVDTJjPLRGupsrPpuecfCUuPv/AGLqIRfKRZt4vTIJaKpjlRr+3wKq4jxPE1po4bD1WZhDq1Yd22mDYlonM50aQr/D4llQSx7Xjm0hw+S9V2qcl3+X8ZktL2IfB+HNw1FlFlwwRJ1JJkuPmST6qYiJ0klSFCIikAiIgAiIgAiIgAiIgAiIgAiIgAi88RXaxpc9wa0ak2C5biPad7h+xpvyT8RhrndQDcD2VGfUQwry7+B4Y3Lo6XE41lP4nX5C59lz3E+1jae4b0+J/wDSNFzuNxT3aGAeWp8yqhvDX1DDGOceg+pXFyfUsmV1Hhfbs1x08Y8stcR2tLzbMernQPRosvOjxUuN9+SzguxVQmaj2sHIS933BX+D7M0Wa5nn7Rj5CEqxyfL/ANkuSXRGoVRuAfOFcYZzDs32C3bg6Y0Y32WzmDYAeitUaK27MuwrDqxh/wBI/BRqvB6DtabfSW/RZqU37Oj3UZ/ftMgh3qFLa+COfk8KvZlmtJ76R5gz+B+a0B4hh/heMQ3+V13fPxbcytqnHalM/tKJjmJH5FTMHx2hUtnyk7P8Pz0PuiMkn4uiXfvya4DtvTJyYljqDxrMlv0zDfUR1XUUazXgOY4OadC0gg+RCo8dgadYRUYHDadR1BFwuXxPDq2Be12EqHK4mab7t0/i2IvrY9Vqhq5w/Hyvn3K3jUuj6OioOD9pW1CKdZvc1jYAmWPN/wB27fTQwfNX66GPJHIt0XaKZRcXTCIicgIiIAIiIAIiIAIiIAKv4zxZuHbJDnOPwsbcnz5Dr9VvxLiLaIuRmOgtMbmOQXJkl8l5kumfXksGs1ixeMe/0LsWLdy+jx4xxapUFNwvJHwzDZB069eqYUOLYDZJiBqohpBwEnw6O1tBIbEXLuivcPiRTY0NYYiDJ8Xr+C48o75bpM1J0qSNcJwQa1b/AGRp6ndWjGBohoAA2Fgt1qStMMUca8UVSk5djMmZYhalM2QbErVFq5K2SCViVhYKWwBVbjeDUqmrcp5tt8tCrErVKyUc/Tw+Jwt6T+8p7sN7eWo9CrBnFWYhtvDUbcsOpEXyndT1T8W4ax0OaMrp1bZK3xXsMuWV/FSSC0tzB0AjUQXa9CNQVa9neO18PU/V8WHOaAMlUCco0bmP8TeuoOtriMKQEGtLi0eF7SQbcxobbqz4iA5zXbZLcoJRp8jwpyg/59yZrc6aOuY4ESCCDuLhZXI8K4q2gXGq492cscmkuAk8hf5dF1wXd0+dZobkY8kHB0ERFeIEREAEREAFHx+IyMJETHhBtdSFxnHeNNdXyMdIaI3iQ4h0c7hZdXqPQx7vcsxQ3yoicSc+peobkZZGgnlZOHguytbc3HSRY35L3w9LvTIMQBrca7j3Xq3F5Jp0gGtEgkSDm3IXAjUrySfDNr48Uat4c4VZFM5Q0NbPPVx5CVZUcKZBdteOvVRHY57W+F0mLZhIJ6wrSgXFozgB0DNGk7xK0xUJO0VStKjZebl6ErUq1iHnKzKELBSWMYcVoskrCVgFqsrUlKSCtSVklakpWwMLze2Z6rclakpWMVuMokiI6WW+CbFFtO+Zgtm1Ldo5r1xT3gty5YOszPovDEuIIdcxsdPldUN7L+GWLyo8m8MGJc9riQ0MLHc5eDFuiteyuIrUmso1nMcymCxrhZ2VtmzzgCPxUXg3EmvdUbly1I13cACRJGsXUWrjAxuuggnyWmGp9BRcfcR497aZ9ARVXZrHitQaQZIseYsCJ9CD6q1Xocc98VL5MMlToIiJyAiIgDmeNY57qo7t5a2nmByn4nEQZ2MXEc59OfqcOZkcYl7Zc2P5hePVSeJYgU8TUZMHMXR/m8U/NbUagLp0/m8hMn2Xls2aU8rUu7ao6UYJRTRIwXD3904ggPeIEj4W/itMNwuqIBDRG8grc8Yz5RSMN5wLjaJXrh61V1VozeH+IQLgC99tlK9KVQV8fAvmuWS8JgA0y4yduQ/E9VMJQrUlbIxUVSKW7BK1JWStSobBGFo4rLitCkbJEoUWCUpIJWqFYJUNgYKwhXnKRsYySsIsEpbJMOUZ9EwRM8p18p3UheOInKcpgxY6pJJPgZOivGHfTf3jQ0OG5vI5EDUL3HCu9czMJpulxjRrgJyHpMwfJbnNku68awPopPBsa0O7ubuEgHmNY5pcSjvUX0NJva2QaOCqUK2J7qqQyqGiBq0hthP8JEwI2K6/geLL6YDjL2ABx3NrOPnB9QVyNfFAZj1JJPMmVedjHB7alQXlwbPPLOnSXFbtBqJSz7V1z/hfxlObGlC32dGiIu+Ygq/jHFBh2tJaXFzg0AWtuSeg+7zVguZ7S1CKoDh4cgg7Zszs3yDVl1mZ4cTkizFDdKjlsoqVHfrHhc57nsfsCXF2U/Z+i9KTg6k+c2Z8MaACQN3EnbZTcXSFRsT5KTwHwMAdaMzj7x9wXAhU3b7+TbLxRB4Tg3Q0NDiAIkggLo8FhckkmXHXkByCiO4sS2WM8g43PmBp7qRw3EueyXgAyR4Zi3mrNPDHF8O2LklJ9qiUSsItSVpbKQVqSskrzJSNjAlYWCiUkFaotSUrYAlYRakpRjJK0RYKVkmCVhYKxKSyQStUWClA83NN4325fkqruw2syoc3gMkAEmOasTUfngAZbXvI/JejXHNEHSeYtr1SNeSkiy+KNK3B+9qwZ7p4NQOgjceA8jffks8A4u/DCq19J2UVopgGA1k5XQI6ZupJ01VjWxJFFoaYJ8M8gNSOsR7qvfVaNfxWlZlgd4+H3+ZVtc/xHcNdIkaG4WVA4E4mgzMIPiif5Q85f9sKevR4574KXykzDJU2gub7cvApMggPL4ZOhsSQTtMe8LpFx/btpqmnRGwLy7qZDR/y+So1risMtw+G96o5/D133FRpaR8/JbYnGOD2MvD2yeZ3A+/+yrMfisTRp91VhzQQadTUti0TrEWg+hV7h6TsSQ6m1oFJrKcuN5y3NpjRed9JJS2e5v39WSMO7w842Gp6BXuFp5WAHWJPmdVHwWBFMS4yeegHkvVmLY4Oyua7J8UGYtN1fp8bgvLsqyS3PgiVuLtbXFHKbwC6bBzgSGxzgKwlcc/G03Uajy8Cs6r3rRuMhho9ld47iLiykKUB1cgAm4aIlxjcplkuyHEs3FQeE401qTahABdmsNLOI+5bYbCOaZNWo+1w6I8xAsqbgWFqPw7ctUs+LKGga5jd063Q5OwSVF3i65Y2QxzzIEN1g7r1KoncRe7D0XzDnVWNcRaRJB94XtxHGnve7zPa0NDnGm0ucSdBYHKOqXeg2lsStVU4Os5zn0w6oWlkte9rmOa7SJIE7FaM4g4YYkn9o2aXUvnKPxUbiaLglaKor4lzXMpF77MDnua0ve4nYQDA1utBi3gVADUc3unua57XNc1wabSQJ5pXImi6K1JVK91UUBW7wyGtdltlItY8z1W+L7xtPve8OYAOLYGSDtH3pbJotHLVV2NxpzMaC5oczO4taXOg6AQDHmtMPWcX5AahY5p8T2lrmuHUgSlbJosWVA6YIMGDGxGyyVU8GomXnO61V4ibOsLu6/gs4SsXPh9RzXhx8Fg0ibAWv5pWyaLIugjkfrt/3yUHiNbLLgYyiQeRUttZpJAIJFiNwvDEUCdIvqDyVc7Y8TzZi3Po0nOtmzTym0qLhzUqVWtjIx1RrM7t8zgBA5nZWmGoh1IUqjcuVwIII8QkH05FbcbGd9F9P/wO7yI8JIc1wAjW7fmtPowct8uuOCvfKtqO4psgADQAD2WyicKxZq0WVCMpcLjkQYMdJBUteng04pro574fIXKcfeW1nZhY5S08wGgH5yurVF2vw2agXAwWFsG5iSBpyvf8lk1+J5ML29rktwSUZ8nO4lrKjcrtCtezdUUjiGuPwuYR1BBg/RV9FtZt6jRkicw0/svDGtcG943eoAY3DQIH+4lefxyyRk017G2Si0X1OqXyXEkyddgdgNgsswRNOqylAL2tbckAAzm0GsSo2DdHqrvA0coM6uMnpsB7AI07c3bDJ4npSpBrAwfCGhvpEKnp8IeKTWZgHUnl1JwkwCZAdbqrolaErW0mUJkXDGtP7QUo+wXEk+osvPguFdRotY6JbmnLJF3E7jqpqFLXuTZSU+FPFCnTluZlUPNzEBxNra3UvF4V/eCrSIDoyuDpyuEyNLgqaSiWkTZHwxq37wMA2DC4+5MKC7hx77PI7skPI37wAgHy39FZkrCVkkPF4V2cVKZAcAWkOnK5vIxotXtqvY9r+7GZjmtylxuQRckaeimErCVkkCphHHD91bNkDd4kRvC2xVAuolgiS0C+kiFKJWCoAg1cI7wOYQHsblMyWuEXB31XrRNSfGGAR/CXEz6qRKJSSBhcO+m90ZSxznP3zAkactgtKmHqPLc+QBrg6WzmMbX0VgQtClYxpSoAHNvdasjOROosNpGw5T9Vu22Y87+uh+5U3F3uy+GZc4CRt1SOXkkMlw2XNYA6m31HLyR1doUGu8hwBu6G2GpJbJCxwzA16lZjKkU2uMxq4gXIHtqnUMs5bYr7EXBK2dt2cB7okiJcS3q2Bf3lWi0pMygAbCFuvV4YenjUfhHNk7k2FVdqHEYapljMcoAO8vE+sSrVV3H6TnUXZRmc0tcBpIDhm/2yl1F+lKu6YQ/ErOGZw+o3M6lWczP8THAOpukQZYd+oULh76jGNw7xE1nOL9R4ssDpeZ9FdHFQYjReVd7XAgjXfccivLPOqqzpemW2D4aKd3HM72A8h+K9qGLY+cjpymD+XMdVBONzta3m0Fx5nSB7E+oWMM0MNrfmtEZwjxFcFbi3yyyJWqxKBWWVmVqShKwlJQK0JWSVqFDZIWCUJWpSEhakoStUpIWChK1StkhJWCVgpbGo2Wj1kFJQBGFUElu41UfE0jqDyIkbj6hWDmNF7TChCpLhI0vH09ErUbsZWR6PfVcQ6s0ilLWt0zEQwA5ZsJgxvBVhw9j6Vem5ri4ue1r3PucjnAO9YlBiQBopPDy6pUYGtnxsLuQaHSZ9AVdjzOWRbXzYkoVF2dqiIvVnNCIiAOR7V8Ccf2tJ+Ul3iBFr6GdjP1CoqPD6zWOcSKgF/CQSI1018l9IrUw5padCIK+XYvhQfWqOJdTc1xY7IYksJbmnyC4f1DTYoPdXD/U2YMknwerOIMLWQdiAecOI+5TqGIm2qg0eF020zT8TgTINpaSL+exVhwrAkOk2DduZ29Fy5QuScGaVKl5Fq+q1oBcQJIF7XOgW8qv4hSFQgfyOB9VvRqZLE+EkDyn7lo3q6KdvFkxakrJK0KZsgI4oStCUpIK1JWSVqUtkmFgoViUrZIK1WVrKRsYFakrJK83O/D30SkmtSoBckDz6rLnJXwYcIO8fVa1GbckSXBK7IWLxgb8R6rNJ5qmllaS5zbDpJueQAj3WBhQ8tLxIF7b7b7KaWDYxtbYcksYxUee2S22+CI7guIdUDRUaMxgDWPQX0Xd8H4UKDYkuO7iIJMCT7+31puyHifUlv7sMDTzz5p/4j3XUrv8A07Tw2erXPsYc83e2wiIuoZwiIgAuI7U0BTqlxBh3iBAMciPOfqu3WlWmHAhwBB1BWbVadZ4bSzHk2Oz5jhcWXE+FwA0JU6ljC2+wueo3Cm9oOz1Vvio1AGTBBFx6xoqVlClTDmvxVNr+TjJB8oXnMmjyY5UuDessZIsa1QNOZptUl9+ZMH6Lbvg4QdxBXP0MQMR+zY4CqxxywfDUB1y89AfTqpmGL2gtqiCDbqOiqyRnHyGi4vhnR03SAoeG4m182IgkSdDG/RelExSE6kaf5v7rzpYdrZjdXbuEV7SXKwVGfULLgS0fEBqBzHlyXtmlF2RVGSsFCtZUEgrCLBKRskwVo98arFV8aCSTAH48gF6hvNRRJDpYoOc5sEFoBvvP/R7r3tYnY29o+8rHcBtxqTr5qNiHQRyj6f3SzddDRV9nvUxXJR6zgC3c1Bmd5AkN+QKguwdaq45TlZz6c1YUuHOLxL2tblFzc+EQ1jfS5J3UrHKrb5fQOS9jFXEQL38lEo1u8cIJB5Fe9bgNQvHd1QS4wNSPaLLruA8B7nxVC19TmNB5CFfp9BPLL/0SedRR79ncIWUyXCC4zpBgC0/M+qtURemxY1jgoL2OfKTk7YREVgoREQAREQBhzQQQbg2PkVwPbvgVPwuMjMcrHC+U65X9NY9fXv1G4jhBVpuYd9OhGhWfU4fUg679h8c9rPmfD+zNEQ4lzjYg5iLjcZYVziaTnlpe4Oy6S24tGoMn1XoYZLTYtsRuD1UariV5ieXbwzoqNkjEPa8ZHGASLja4MqO+q5pIOxhQv1ppMZhPLdRa7HuvTcCRYgmLbX9QP7Kq5T46Y1KJdjEr1o1ARAVVw+jUM548wHfeAplE5HGSIjbn1QnKMvIGk1wTStVgOm4Qq1srBK1KFeb6gG6VuhkgawC1fieS8qVEkajeyrK9GuXQMt+eZv1EexVaU5dDvai2y5xmcbNc0gc3bDy1KzUw4eIn6x8rqtoPDbF85dZsJ3P09l74fFtPwkFG5xdBSZatLoALpA0AaGgR5KJi8Z3d3QR019AvSliJ1VjwnBNq1QSJFMyT9rUN89/7rTiXrSUV7lcvBWXvCsCKbQT8TgJ6fZCnoi9TjxxxxUY9HNlJydsIiJyAiIgAiIgAiIgAiIgCvx3B6VV2ctGeILtyNgea53iXZKo+1OoGj7V/mIXZIsuXRYcr3SjyWRyziqTPnNfgX6k0PqjMXGA4AlgJ/m3HspeFIIkb3Nouu4rUg4FrgCDYg6Fc1xLhT6V6bHVG7BsFzfMb+i52s0UoK8fKNGLKnw+ytr1AFWYjFtb8RiehP0U+tgapE5D7tHvJsoFLs9X/AH1Sm5zRo1ha552sJXKjp8mWXMXX+DS8kYrsRVYxz2U5piXElzWN6zmNlT//AGn7B/q/JSOPjF1gGupVaVIfDTyPgxu4x4j9FTN4HU5O/oetHpxhxyV7my2wXFH13hjGS46DO2fTNAJ6Kwqnuv3re7Ol/Fba4lUeG7PVJBBeCLiGPkEbhdgOG169MU6tN7nAWqObkJH2pN/NK8ccnir/AOk/2J3OPJFw1cag2Vg10hVeG4HiaLsjmSNiHN091Y08LVaQO7e4nZsGOpMwB5qlYcsJbXF/kO5xkrsiY2sxh8QkO1GUkk7RA1XqexFQkOpvDAbw6Z9QN11HC+DhpD6gBeNBqG+u56q3Xa02guH/AC/kY8man4nOcP7NBv7w5j/3Qe+sq9wmFZSaGU2hrRsOZ1J5nqvZFvw6bFh/AqKZ5JS7YREV4gREQAREQAREQAREQAREQAREQAREQAREQAREQAREQAREQAREQAREQAREQAREQAREQB//2Q=="/>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IN" dirty="0">
              <a:solidFill>
                <a:prstClr val="black"/>
              </a:solidFill>
            </a:endParaRPr>
          </a:p>
        </p:txBody>
      </p:sp>
    </p:spTree>
    <p:extLst>
      <p:ext uri="{BB962C8B-B14F-4D97-AF65-F5344CB8AC3E}">
        <p14:creationId xmlns:p14="http://schemas.microsoft.com/office/powerpoint/2010/main" val="7680820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graphicFrame>
        <p:nvGraphicFramePr>
          <p:cNvPr id="12" name="Diagram 11"/>
          <p:cNvGraphicFramePr/>
          <p:nvPr>
            <p:extLst>
              <p:ext uri="{D42A27DB-BD31-4B8C-83A1-F6EECF244321}">
                <p14:modId xmlns:p14="http://schemas.microsoft.com/office/powerpoint/2010/main" val="2618117214"/>
              </p:ext>
            </p:extLst>
          </p:nvPr>
        </p:nvGraphicFramePr>
        <p:xfrm>
          <a:off x="575556" y="1690930"/>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245328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graphicFrame>
        <p:nvGraphicFramePr>
          <p:cNvPr id="12" name="Diagram 11"/>
          <p:cNvGraphicFramePr/>
          <p:nvPr>
            <p:extLst>
              <p:ext uri="{D42A27DB-BD31-4B8C-83A1-F6EECF244321}">
                <p14:modId xmlns:p14="http://schemas.microsoft.com/office/powerpoint/2010/main" val="1673726336"/>
              </p:ext>
            </p:extLst>
          </p:nvPr>
        </p:nvGraphicFramePr>
        <p:xfrm>
          <a:off x="575556" y="1690930"/>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785718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dirty="0"/>
              <a:t>Approval Service</a:t>
            </a:r>
          </a:p>
        </p:txBody>
      </p:sp>
      <p:sp>
        <p:nvSpPr>
          <p:cNvPr id="4" name="TextBox 14"/>
          <p:cNvSpPr txBox="1">
            <a:spLocks noGrp="1" noChangeArrowheads="1"/>
          </p:cNvSpPr>
          <p:nvPr>
            <p:ph idx="1"/>
          </p:nvPr>
        </p:nvSpPr>
        <p:spPr bwMode="auto">
          <a:xfrm>
            <a:off x="179512" y="1268760"/>
            <a:ext cx="8712968" cy="5342488"/>
          </a:xfrm>
          <a:prstGeom prst="rect">
            <a:avLst/>
          </a:prstGeom>
          <a:noFill/>
          <a:ln w="9525">
            <a:noFill/>
            <a:miter lim="800000"/>
            <a:headEnd/>
            <a:tailEnd/>
          </a:ln>
        </p:spPr>
        <p:txBody>
          <a:bodyPr wrap="square">
            <a:spAutoFit/>
          </a:bodyPr>
          <a:lstStyle/>
          <a:p>
            <a:r>
              <a:rPr lang="en-GB" b="1" dirty="0">
                <a:solidFill>
                  <a:schemeClr val="tx1"/>
                </a:solidFill>
              </a:rPr>
              <a:t>Approval</a:t>
            </a:r>
            <a:endParaRPr lang="en-GB" dirty="0">
              <a:solidFill>
                <a:schemeClr val="tx1"/>
              </a:solidFill>
            </a:endParaRPr>
          </a:p>
          <a:p>
            <a:pPr lvl="1">
              <a:buFont typeface="Wingdings" panose="05000000000000000000" pitchFamily="2" charset="2"/>
              <a:buChar char="Ø"/>
            </a:pPr>
            <a:r>
              <a:rPr lang="en-GB" sz="2400" dirty="0"/>
              <a:t>Refers to the functionality which is offered to a user to </a:t>
            </a:r>
            <a:r>
              <a:rPr lang="en-GB" sz="2400" b="1" dirty="0"/>
              <a:t>approve</a:t>
            </a:r>
            <a:r>
              <a:rPr lang="en-GB" sz="2400" dirty="0"/>
              <a:t> a payment </a:t>
            </a:r>
            <a:r>
              <a:rPr lang="en-GB" sz="2400" b="1" dirty="0"/>
              <a:t>prior to processing </a:t>
            </a:r>
            <a:r>
              <a:rPr lang="en-GB" sz="2400" dirty="0"/>
              <a:t>it further</a:t>
            </a:r>
          </a:p>
          <a:p>
            <a:pPr lvl="1">
              <a:buFont typeface="Wingdings" panose="05000000000000000000" pitchFamily="2" charset="2"/>
              <a:buChar char="Ø"/>
            </a:pPr>
            <a:endParaRPr lang="en-GB" sz="2400" b="1" dirty="0"/>
          </a:p>
          <a:p>
            <a:pPr lvl="1">
              <a:buFont typeface="Wingdings" panose="05000000000000000000" pitchFamily="2" charset="2"/>
              <a:buChar char="Ø"/>
            </a:pPr>
            <a:r>
              <a:rPr lang="en-GB" sz="2400" dirty="0"/>
              <a:t>Approval can be </a:t>
            </a:r>
            <a:r>
              <a:rPr lang="en-GB" sz="2400" b="1" dirty="0"/>
              <a:t>invoked from the Interchange/Instruction/Transaction flow</a:t>
            </a:r>
            <a:r>
              <a:rPr lang="en-GB" sz="2400" dirty="0"/>
              <a:t>:</a:t>
            </a:r>
          </a:p>
          <a:p>
            <a:pPr marL="288000" lvl="1" indent="0">
              <a:buNone/>
            </a:pPr>
            <a:endParaRPr lang="en-GB" sz="2400" dirty="0"/>
          </a:p>
          <a:p>
            <a:pPr lvl="2">
              <a:buFont typeface="Wingdings" panose="05000000000000000000" pitchFamily="2" charset="2"/>
              <a:buChar char="ü"/>
            </a:pPr>
            <a:r>
              <a:rPr lang="en-GB" sz="2400" dirty="0">
                <a:solidFill>
                  <a:schemeClr val="tx1"/>
                </a:solidFill>
              </a:rPr>
              <a:t>The </a:t>
            </a:r>
            <a:r>
              <a:rPr lang="en-GB" sz="2400" b="1" dirty="0">
                <a:solidFill>
                  <a:schemeClr val="tx1"/>
                </a:solidFill>
              </a:rPr>
              <a:t>Issue Processor </a:t>
            </a:r>
            <a:r>
              <a:rPr lang="en-GB" sz="2400" dirty="0">
                <a:solidFill>
                  <a:schemeClr val="tx1"/>
                </a:solidFill>
              </a:rPr>
              <a:t>can be configured to trigger approval, after which the approval type for the issue at hand is invoked</a:t>
            </a:r>
          </a:p>
          <a:p>
            <a:pPr lvl="2">
              <a:buFont typeface="Wingdings" panose="05000000000000000000" pitchFamily="2" charset="2"/>
              <a:buChar char="ü"/>
            </a:pPr>
            <a:r>
              <a:rPr lang="en-GB" sz="2400" b="1" dirty="0">
                <a:solidFill>
                  <a:schemeClr val="tx1"/>
                </a:solidFill>
              </a:rPr>
              <a:t>Underlying entities </a:t>
            </a:r>
            <a:r>
              <a:rPr lang="en-GB" sz="2400" dirty="0">
                <a:solidFill>
                  <a:schemeClr val="tx1"/>
                </a:solidFill>
              </a:rPr>
              <a:t>are </a:t>
            </a:r>
            <a:r>
              <a:rPr lang="en-GB" sz="2400" b="1" dirty="0">
                <a:solidFill>
                  <a:schemeClr val="tx1"/>
                </a:solidFill>
              </a:rPr>
              <a:t>not processed </a:t>
            </a:r>
            <a:r>
              <a:rPr lang="en-GB" sz="2400" dirty="0">
                <a:solidFill>
                  <a:schemeClr val="tx1"/>
                </a:solidFill>
              </a:rPr>
              <a:t>further </a:t>
            </a:r>
            <a:r>
              <a:rPr lang="en-GB" sz="2400" b="1" dirty="0">
                <a:solidFill>
                  <a:schemeClr val="tx1"/>
                </a:solidFill>
              </a:rPr>
              <a:t>until</a:t>
            </a:r>
            <a:r>
              <a:rPr lang="en-GB" sz="2400" dirty="0">
                <a:solidFill>
                  <a:schemeClr val="tx1"/>
                </a:solidFill>
              </a:rPr>
              <a:t> the </a:t>
            </a:r>
            <a:r>
              <a:rPr lang="en-GB" sz="2400" b="1" dirty="0">
                <a:solidFill>
                  <a:schemeClr val="tx1"/>
                </a:solidFill>
              </a:rPr>
              <a:t>upper entity</a:t>
            </a:r>
            <a:r>
              <a:rPr lang="en-GB" sz="2400" dirty="0">
                <a:solidFill>
                  <a:schemeClr val="tx1"/>
                </a:solidFill>
              </a:rPr>
              <a:t> has been </a:t>
            </a:r>
            <a:r>
              <a:rPr lang="en-GB" sz="2400" b="1" dirty="0">
                <a:solidFill>
                  <a:schemeClr val="tx1"/>
                </a:solidFill>
              </a:rPr>
              <a:t>approved</a:t>
            </a:r>
          </a:p>
          <a:p>
            <a:pPr marL="288000" lvl="1" indent="0">
              <a:buNone/>
            </a:pPr>
            <a:endParaRPr lang="en-GB" sz="2400" dirty="0">
              <a:solidFill>
                <a:schemeClr val="tx1"/>
              </a:solidFill>
            </a:endParaRPr>
          </a:p>
        </p:txBody>
      </p:sp>
    </p:spTree>
    <p:extLst>
      <p:ext uri="{BB962C8B-B14F-4D97-AF65-F5344CB8AC3E}">
        <p14:creationId xmlns:p14="http://schemas.microsoft.com/office/powerpoint/2010/main" val="1506141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and Agenda</a:t>
            </a:r>
          </a:p>
        </p:txBody>
      </p:sp>
      <p:graphicFrame>
        <p:nvGraphicFramePr>
          <p:cNvPr id="18" name="Diagram 17"/>
          <p:cNvGraphicFramePr/>
          <p:nvPr>
            <p:extLst>
              <p:ext uri="{D42A27DB-BD31-4B8C-83A1-F6EECF244321}">
                <p14:modId xmlns:p14="http://schemas.microsoft.com/office/powerpoint/2010/main" val="3304754390"/>
              </p:ext>
            </p:extLst>
          </p:nvPr>
        </p:nvGraphicFramePr>
        <p:xfrm>
          <a:off x="1331640" y="1556792"/>
          <a:ext cx="7223760" cy="3931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9235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SVN Structure - QA</a:t>
            </a:r>
          </a:p>
        </p:txBody>
      </p:sp>
      <p:sp>
        <p:nvSpPr>
          <p:cNvPr id="3" name="Content Placeholder 2"/>
          <p:cNvSpPr>
            <a:spLocks noGrp="1"/>
          </p:cNvSpPr>
          <p:nvPr>
            <p:ph idx="1"/>
          </p:nvPr>
        </p:nvSpPr>
        <p:spPr>
          <a:xfrm>
            <a:off x="251520" y="1772816"/>
            <a:ext cx="8810948" cy="4728018"/>
          </a:xfrm>
        </p:spPr>
        <p:txBody>
          <a:bodyPr/>
          <a:lstStyle/>
          <a:p>
            <a:pPr marL="0" indent="0">
              <a:buNone/>
            </a:pPr>
            <a:r>
              <a:rPr lang="en-GB" dirty="0"/>
              <a:t>All the QA docs are stored in their respective SVN location (i.e. under .../trunk/doc/...) as can be seen below. This includes all test data used.</a:t>
            </a:r>
            <a:endParaRPr lang="en-US" dirty="0"/>
          </a:p>
          <a:p>
            <a:endParaRPr lang="en-US" dirty="0"/>
          </a:p>
        </p:txBody>
      </p:sp>
      <p:sp>
        <p:nvSpPr>
          <p:cNvPr id="4" name="TextBox 3"/>
          <p:cNvSpPr txBox="1"/>
          <p:nvPr/>
        </p:nvSpPr>
        <p:spPr>
          <a:xfrm>
            <a:off x="0" y="1196752"/>
            <a:ext cx="9143999" cy="461665"/>
          </a:xfrm>
          <a:prstGeom prst="rect">
            <a:avLst/>
          </a:prstGeom>
          <a:solidFill>
            <a:srgbClr val="567ABC"/>
          </a:solidFill>
        </p:spPr>
        <p:txBody>
          <a:bodyPr wrap="square" rtlCol="0">
            <a:spAutoFit/>
          </a:bodyPr>
          <a:lstStyle/>
          <a:p>
            <a:pPr algn="ct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QA documents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19000"/>
                    </a14:imgEffect>
                  </a14:imgLayer>
                </a14:imgProps>
              </a:ext>
              <a:ext uri="{28A0092B-C50C-407E-A947-70E740481C1C}">
                <a14:useLocalDpi xmlns:a14="http://schemas.microsoft.com/office/drawing/2010/main" val="0"/>
              </a:ext>
            </a:extLst>
          </a:blip>
          <a:stretch>
            <a:fillRect/>
          </a:stretch>
        </p:blipFill>
        <p:spPr>
          <a:xfrm>
            <a:off x="683568" y="3140967"/>
            <a:ext cx="7416824" cy="3456385"/>
          </a:xfrm>
          <a:prstGeom prst="rect">
            <a:avLst/>
          </a:prstGeom>
        </p:spPr>
      </p:pic>
    </p:spTree>
    <p:extLst>
      <p:ext uri="{BB962C8B-B14F-4D97-AF65-F5344CB8AC3E}">
        <p14:creationId xmlns:p14="http://schemas.microsoft.com/office/powerpoint/2010/main" val="9499581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a:t>Approval Service</a:t>
            </a:r>
          </a:p>
        </p:txBody>
      </p:sp>
      <p:sp>
        <p:nvSpPr>
          <p:cNvPr id="4" name="TextBox 14"/>
          <p:cNvSpPr txBox="1">
            <a:spLocks noGrp="1" noChangeArrowheads="1"/>
          </p:cNvSpPr>
          <p:nvPr>
            <p:ph idx="1"/>
          </p:nvPr>
        </p:nvSpPr>
        <p:spPr bwMode="auto">
          <a:xfrm>
            <a:off x="179512" y="1268760"/>
            <a:ext cx="8712968" cy="5814412"/>
          </a:xfrm>
          <a:prstGeom prst="rect">
            <a:avLst/>
          </a:prstGeom>
          <a:noFill/>
          <a:ln w="9525">
            <a:noFill/>
            <a:miter lim="800000"/>
            <a:headEnd/>
            <a:tailEnd/>
          </a:ln>
        </p:spPr>
        <p:txBody>
          <a:bodyPr wrap="square">
            <a:spAutoFit/>
          </a:bodyPr>
          <a:lstStyle/>
          <a:p>
            <a:pPr marL="0" indent="0">
              <a:buNone/>
            </a:pPr>
            <a:r>
              <a:rPr lang="en-GB" dirty="0">
                <a:solidFill>
                  <a:schemeClr val="tx1"/>
                </a:solidFill>
              </a:rPr>
              <a:t>The Service creates a </a:t>
            </a:r>
            <a:r>
              <a:rPr lang="en-GB" b="1" dirty="0">
                <a:solidFill>
                  <a:schemeClr val="tx1"/>
                </a:solidFill>
              </a:rPr>
              <a:t>WLI </a:t>
            </a:r>
            <a:r>
              <a:rPr lang="en-GB" dirty="0">
                <a:solidFill>
                  <a:schemeClr val="tx1"/>
                </a:solidFill>
              </a:rPr>
              <a:t>to inform the Bank User that an approval action is expected on the payment. </a:t>
            </a:r>
          </a:p>
          <a:p>
            <a:pPr marL="0" indent="0">
              <a:buNone/>
            </a:pPr>
            <a:endParaRPr lang="en-GB" dirty="0">
              <a:solidFill>
                <a:schemeClr val="tx1"/>
              </a:solidFill>
            </a:endParaRPr>
          </a:p>
          <a:p>
            <a:pPr marL="0" indent="0">
              <a:buNone/>
            </a:pPr>
            <a:r>
              <a:rPr lang="en-GB" dirty="0">
                <a:solidFill>
                  <a:schemeClr val="tx1"/>
                </a:solidFill>
              </a:rPr>
              <a:t>The Bank user can provide either one of the following </a:t>
            </a:r>
            <a:r>
              <a:rPr lang="en-GB" b="1" dirty="0">
                <a:solidFill>
                  <a:schemeClr val="tx1"/>
                </a:solidFill>
              </a:rPr>
              <a:t>actions</a:t>
            </a:r>
            <a:r>
              <a:rPr lang="en-GB" dirty="0">
                <a:solidFill>
                  <a:schemeClr val="tx1"/>
                </a:solidFill>
              </a:rPr>
              <a:t> through the appropriate instruction/transaction action details tab</a:t>
            </a:r>
          </a:p>
          <a:p>
            <a:pPr lvl="1">
              <a:buFont typeface="Wingdings" panose="05000000000000000000" pitchFamily="2" charset="2"/>
              <a:buChar char="Ø"/>
            </a:pPr>
            <a:r>
              <a:rPr lang="en-GB" sz="2400" b="1" dirty="0">
                <a:solidFill>
                  <a:schemeClr val="tx1"/>
                </a:solidFill>
              </a:rPr>
              <a:t>Approve</a:t>
            </a:r>
            <a:r>
              <a:rPr lang="en-GB" sz="2400" dirty="0">
                <a:solidFill>
                  <a:schemeClr val="tx1"/>
                </a:solidFill>
              </a:rPr>
              <a:t> – Indicates the payment can continue processing</a:t>
            </a:r>
          </a:p>
          <a:p>
            <a:pPr lvl="1">
              <a:buFont typeface="Wingdings" panose="05000000000000000000" pitchFamily="2" charset="2"/>
              <a:buChar char="Ø"/>
            </a:pPr>
            <a:endParaRPr lang="en-US" sz="2400" dirty="0">
              <a:solidFill>
                <a:schemeClr val="tx1"/>
              </a:solidFill>
            </a:endParaRPr>
          </a:p>
          <a:p>
            <a:pPr lvl="1">
              <a:buFont typeface="Wingdings" panose="05000000000000000000" pitchFamily="2" charset="2"/>
              <a:buChar char="Ø"/>
            </a:pPr>
            <a:r>
              <a:rPr lang="en-GB" sz="2400" b="1" dirty="0">
                <a:solidFill>
                  <a:schemeClr val="tx1"/>
                </a:solidFill>
              </a:rPr>
              <a:t>Decline</a:t>
            </a:r>
            <a:r>
              <a:rPr lang="en-GB" sz="2400" dirty="0">
                <a:solidFill>
                  <a:schemeClr val="tx1"/>
                </a:solidFill>
              </a:rPr>
              <a:t> – rejects the payment</a:t>
            </a:r>
          </a:p>
          <a:p>
            <a:pPr lvl="1">
              <a:buFont typeface="Wingdings" panose="05000000000000000000" pitchFamily="2" charset="2"/>
              <a:buChar char="Ø"/>
            </a:pPr>
            <a:endParaRPr lang="en-US" sz="2400" dirty="0">
              <a:solidFill>
                <a:schemeClr val="tx1"/>
              </a:solidFill>
            </a:endParaRPr>
          </a:p>
          <a:p>
            <a:pPr lvl="1">
              <a:buFont typeface="Wingdings" panose="05000000000000000000" pitchFamily="2" charset="2"/>
              <a:buChar char="Ø"/>
            </a:pPr>
            <a:r>
              <a:rPr lang="en-GB" sz="2400" b="1" dirty="0">
                <a:solidFill>
                  <a:schemeClr val="tx1"/>
                </a:solidFill>
              </a:rPr>
              <a:t>Send to Repair </a:t>
            </a:r>
            <a:r>
              <a:rPr lang="en-GB" sz="2400" dirty="0">
                <a:solidFill>
                  <a:schemeClr val="tx1"/>
                </a:solidFill>
              </a:rPr>
              <a:t>– invokes Manual Repair for the payment since some changes may have to be applied on the payment.</a:t>
            </a:r>
            <a:endParaRPr lang="en-US" sz="2400" dirty="0">
              <a:solidFill>
                <a:schemeClr val="tx1"/>
              </a:solidFill>
            </a:endParaRPr>
          </a:p>
          <a:p>
            <a:pPr marL="0" indent="0">
              <a:buNone/>
            </a:pPr>
            <a:r>
              <a:rPr lang="en-GB" dirty="0">
                <a:solidFill>
                  <a:schemeClr val="tx1"/>
                </a:solidFill>
              </a:rPr>
              <a:t> </a:t>
            </a:r>
            <a:endParaRPr lang="en-US" dirty="0">
              <a:solidFill>
                <a:schemeClr val="tx1"/>
              </a:solidFill>
            </a:endParaRPr>
          </a:p>
        </p:txBody>
      </p:sp>
    </p:spTree>
    <p:extLst>
      <p:ext uri="{BB962C8B-B14F-4D97-AF65-F5344CB8AC3E}">
        <p14:creationId xmlns:p14="http://schemas.microsoft.com/office/powerpoint/2010/main" val="11574071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br>
              <a:rPr lang="en-US" sz="2400" dirty="0"/>
            </a:br>
            <a:r>
              <a:rPr lang="en-US" sz="2400" dirty="0"/>
              <a:t>Approval Service</a:t>
            </a:r>
            <a:br>
              <a:rPr lang="en-US" sz="2400" dirty="0"/>
            </a:br>
            <a:endParaRPr lang="en-US" dirty="0"/>
          </a:p>
        </p:txBody>
      </p:sp>
      <p:sp>
        <p:nvSpPr>
          <p:cNvPr id="3" name="Content Placeholder 2"/>
          <p:cNvSpPr>
            <a:spLocks noGrp="1"/>
          </p:cNvSpPr>
          <p:nvPr>
            <p:ph idx="1"/>
          </p:nvPr>
        </p:nvSpPr>
        <p:spPr>
          <a:xfrm>
            <a:off x="539552" y="1196752"/>
            <a:ext cx="8522916" cy="5304082"/>
          </a:xfrm>
        </p:spPr>
        <p:txBody>
          <a:bodyPr>
            <a:normAutofit fontScale="92500" lnSpcReduction="20000"/>
          </a:bodyPr>
          <a:lstStyle/>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pPr marL="0" indent="0">
              <a:buNone/>
            </a:pPr>
            <a:r>
              <a:rPr lang="en-GB" dirty="0">
                <a:solidFill>
                  <a:schemeClr val="tx1"/>
                </a:solidFill>
              </a:rPr>
              <a:t>Once the payment is approved by the user, </a:t>
            </a:r>
          </a:p>
          <a:p>
            <a:pPr marL="0" indent="0">
              <a:buNone/>
            </a:pPr>
            <a:endParaRPr lang="en-GB" dirty="0">
              <a:solidFill>
                <a:schemeClr val="tx1"/>
              </a:solidFill>
            </a:endParaRPr>
          </a:p>
          <a:p>
            <a:pPr lvl="1">
              <a:buFont typeface="Wingdings" panose="05000000000000000000" pitchFamily="2" charset="2"/>
              <a:buChar char="Ø"/>
            </a:pPr>
            <a:r>
              <a:rPr lang="en-GB" dirty="0"/>
              <a:t>either 4 Eye Verification shall be invoked or </a:t>
            </a:r>
          </a:p>
          <a:p>
            <a:pPr lvl="1">
              <a:buFont typeface="Wingdings" panose="05000000000000000000" pitchFamily="2" charset="2"/>
              <a:buChar char="Ø"/>
            </a:pPr>
            <a:r>
              <a:rPr lang="en-GB" dirty="0"/>
              <a:t>instruction / transaction continues further processing </a:t>
            </a:r>
          </a:p>
          <a:p>
            <a:pPr marL="288000" lvl="1" indent="0">
              <a:buNone/>
            </a:pPr>
            <a:endParaRPr lang="en-GB" dirty="0"/>
          </a:p>
          <a:p>
            <a:pPr marL="0" indent="0">
              <a:buNone/>
            </a:pPr>
            <a:r>
              <a:rPr lang="en-GB" dirty="0">
                <a:solidFill>
                  <a:schemeClr val="tx1"/>
                </a:solidFill>
              </a:rPr>
              <a:t>based on the bank’s requirements.</a:t>
            </a:r>
            <a:endParaRPr lang="en-US" dirty="0">
              <a:solidFill>
                <a:schemeClr val="tx1"/>
              </a:solidFill>
            </a:endParaRPr>
          </a:p>
          <a:p>
            <a:pPr marL="314325" indent="0" eaLnBrk="0" hangingPunct="0">
              <a:lnSpc>
                <a:spcPct val="105000"/>
              </a:lnSpc>
              <a:spcAft>
                <a:spcPts val="600"/>
              </a:spcAft>
              <a:buNone/>
              <a:defRPr/>
            </a:pPr>
            <a:endParaRPr lang="en-US" dirty="0">
              <a:solidFill>
                <a:schemeClr val="tx1"/>
              </a:solidFill>
            </a:endParaRPr>
          </a:p>
          <a:p>
            <a:pPr marL="0" indent="0">
              <a:buNone/>
            </a:pP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539552" y="1268761"/>
            <a:ext cx="8064896" cy="2952328"/>
          </a:xfrm>
          <a:prstGeom prst="rect">
            <a:avLst/>
          </a:prstGeom>
          <a:noFill/>
          <a:ln w="9525">
            <a:noFill/>
            <a:miter lim="800000"/>
            <a:headEnd/>
            <a:tailEnd/>
          </a:ln>
        </p:spPr>
      </p:pic>
    </p:spTree>
    <p:extLst>
      <p:ext uri="{BB962C8B-B14F-4D97-AF65-F5344CB8AC3E}">
        <p14:creationId xmlns:p14="http://schemas.microsoft.com/office/powerpoint/2010/main" val="25258816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Approval Service - Steps</a:t>
            </a:r>
          </a:p>
        </p:txBody>
      </p:sp>
      <p:sp>
        <p:nvSpPr>
          <p:cNvPr id="3" name="Content Placeholder 2"/>
          <p:cNvSpPr>
            <a:spLocks noGrp="1"/>
          </p:cNvSpPr>
          <p:nvPr>
            <p:ph idx="1"/>
          </p:nvPr>
        </p:nvSpPr>
        <p:spPr>
          <a:xfrm>
            <a:off x="415404" y="980728"/>
            <a:ext cx="8738940" cy="5877272"/>
          </a:xfrm>
        </p:spPr>
        <p:txBody>
          <a:bodyPr>
            <a:normAutofit/>
          </a:bodyPr>
          <a:lstStyle/>
          <a:p>
            <a:pPr marL="0" indent="0">
              <a:buNone/>
            </a:pPr>
            <a:r>
              <a:rPr lang="en-GB" dirty="0">
                <a:solidFill>
                  <a:schemeClr val="tx1"/>
                </a:solidFill>
              </a:rPr>
              <a:t>The basic steps carried out by </a:t>
            </a:r>
            <a:r>
              <a:rPr lang="en-US" dirty="0">
                <a:solidFill>
                  <a:schemeClr val="tx1"/>
                </a:solidFill>
              </a:rPr>
              <a:t>Approval Service:</a:t>
            </a:r>
            <a:endParaRPr lang="en-GB" dirty="0">
              <a:solidFill>
                <a:schemeClr val="tx1"/>
              </a:solidFill>
            </a:endParaRPr>
          </a:p>
          <a:p>
            <a:pPr marL="0" indent="0">
              <a:buNone/>
            </a:pPr>
            <a:endParaRPr lang="en-US" dirty="0">
              <a:solidFill>
                <a:schemeClr val="tx1"/>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GB" dirty="0"/>
          </a:p>
          <a:p>
            <a:pPr marL="0" indent="0">
              <a:buNone/>
            </a:pPr>
            <a:endParaRPr lang="en-US" dirty="0">
              <a:solidFill>
                <a:schemeClr val="tx1"/>
              </a:solidFill>
            </a:endParaRPr>
          </a:p>
          <a:p>
            <a:endParaRPr lang="en-US" dirty="0"/>
          </a:p>
        </p:txBody>
      </p:sp>
      <p:grpSp>
        <p:nvGrpSpPr>
          <p:cNvPr id="4" name="Group 3"/>
          <p:cNvGrpSpPr/>
          <p:nvPr/>
        </p:nvGrpSpPr>
        <p:grpSpPr>
          <a:xfrm>
            <a:off x="467545" y="1563411"/>
            <a:ext cx="7776863" cy="5171335"/>
            <a:chOff x="467545" y="1563411"/>
            <a:chExt cx="7776863" cy="5171335"/>
          </a:xfrm>
          <a:effectLst>
            <a:outerShdw blurRad="50800" dist="38100" dir="5400000" algn="t" rotWithShape="0">
              <a:prstClr val="black">
                <a:alpha val="40000"/>
              </a:prstClr>
            </a:outerShdw>
          </a:effectLst>
        </p:grpSpPr>
        <p:sp>
          <p:nvSpPr>
            <p:cNvPr id="6" name="Freeform 5"/>
            <p:cNvSpPr/>
            <p:nvPr/>
          </p:nvSpPr>
          <p:spPr>
            <a:xfrm>
              <a:off x="467545" y="1563411"/>
              <a:ext cx="497466" cy="710666"/>
            </a:xfrm>
            <a:custGeom>
              <a:avLst/>
              <a:gdLst>
                <a:gd name="connsiteX0" fmla="*/ 0 w 710665"/>
                <a:gd name="connsiteY0" fmla="*/ 0 h 497465"/>
                <a:gd name="connsiteX1" fmla="*/ 461933 w 710665"/>
                <a:gd name="connsiteY1" fmla="*/ 0 h 497465"/>
                <a:gd name="connsiteX2" fmla="*/ 710665 w 710665"/>
                <a:gd name="connsiteY2" fmla="*/ 248733 h 497465"/>
                <a:gd name="connsiteX3" fmla="*/ 461933 w 710665"/>
                <a:gd name="connsiteY3" fmla="*/ 497465 h 497465"/>
                <a:gd name="connsiteX4" fmla="*/ 0 w 710665"/>
                <a:gd name="connsiteY4" fmla="*/ 497465 h 497465"/>
                <a:gd name="connsiteX5" fmla="*/ 248733 w 710665"/>
                <a:gd name="connsiteY5" fmla="*/ 248733 h 497465"/>
                <a:gd name="connsiteX6" fmla="*/ 0 w 710665"/>
                <a:gd name="connsiteY6" fmla="*/ 0 h 49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665" h="497465">
                  <a:moveTo>
                    <a:pt x="710665" y="0"/>
                  </a:moveTo>
                  <a:lnTo>
                    <a:pt x="710665" y="323353"/>
                  </a:lnTo>
                  <a:lnTo>
                    <a:pt x="355332" y="497465"/>
                  </a:lnTo>
                  <a:lnTo>
                    <a:pt x="0" y="323353"/>
                  </a:lnTo>
                  <a:lnTo>
                    <a:pt x="0" y="0"/>
                  </a:lnTo>
                  <a:lnTo>
                    <a:pt x="355332" y="174113"/>
                  </a:lnTo>
                  <a:lnTo>
                    <a:pt x="710665" y="0"/>
                  </a:lnTo>
                  <a:close/>
                </a:path>
              </a:pathLst>
            </a:custGeom>
            <a:solidFill>
              <a:schemeClr val="accent1">
                <a:alpha val="90000"/>
              </a:schemeClr>
            </a:solidFill>
            <a:ln>
              <a:solidFill>
                <a:schemeClr val="tx1">
                  <a:alpha val="90000"/>
                </a:schemeClr>
              </a:solidFill>
            </a:ln>
            <a:effectLst>
              <a:outerShdw blurRad="63500" sx="102000" sy="102000" algn="ctr" rotWithShape="0">
                <a:schemeClr val="bg1">
                  <a:alpha val="40000"/>
                </a:schemeClr>
              </a:outerShdw>
            </a:effectLst>
          </p:spPr>
          <p:style>
            <a:lnRef idx="2">
              <a:scrgbClr r="0" g="0" b="0"/>
            </a:lnRef>
            <a:fillRef idx="1">
              <a:scrgbClr r="0" g="0" b="0"/>
            </a:fillRef>
            <a:effectRef idx="0">
              <a:scrgbClr r="0" g="0" b="0"/>
            </a:effectRef>
            <a:fontRef idx="minor">
              <a:schemeClr val="lt1"/>
            </a:fontRef>
          </p:style>
          <p:txBody>
            <a:bodyPr spcFirstLastPara="0" vert="horz" wrap="square" lIns="12701" tIns="261433" rIns="12699" bIns="261432" numCol="1" spcCol="1270" anchor="ctr" anchorCtr="0">
              <a:noAutofit/>
            </a:bodyPr>
            <a:lstStyle/>
            <a:p>
              <a:pPr algn="ctr" defTabSz="889000">
                <a:lnSpc>
                  <a:spcPct val="90000"/>
                </a:lnSpc>
                <a:spcBef>
                  <a:spcPct val="0"/>
                </a:spcBef>
                <a:spcAft>
                  <a:spcPct val="35000"/>
                </a:spcAft>
              </a:pPr>
              <a:r>
                <a:rPr lang="en-US" sz="2000" dirty="0">
                  <a:solidFill>
                    <a:schemeClr val="tx1"/>
                  </a:solidFill>
                </a:rPr>
                <a:t>1</a:t>
              </a:r>
            </a:p>
          </p:txBody>
        </p:sp>
        <p:sp>
          <p:nvSpPr>
            <p:cNvPr id="7" name="Freeform 6"/>
            <p:cNvSpPr/>
            <p:nvPr/>
          </p:nvSpPr>
          <p:spPr>
            <a:xfrm>
              <a:off x="965009" y="1563414"/>
              <a:ext cx="7279398" cy="461932"/>
            </a:xfrm>
            <a:custGeom>
              <a:avLst/>
              <a:gdLst>
                <a:gd name="connsiteX0" fmla="*/ 76990 w 461932"/>
                <a:gd name="connsiteY0" fmla="*/ 0 h 7279398"/>
                <a:gd name="connsiteX1" fmla="*/ 384942 w 461932"/>
                <a:gd name="connsiteY1" fmla="*/ 0 h 7279398"/>
                <a:gd name="connsiteX2" fmla="*/ 461932 w 461932"/>
                <a:gd name="connsiteY2" fmla="*/ 76990 h 7279398"/>
                <a:gd name="connsiteX3" fmla="*/ 461932 w 461932"/>
                <a:gd name="connsiteY3" fmla="*/ 7279398 h 7279398"/>
                <a:gd name="connsiteX4" fmla="*/ 461932 w 461932"/>
                <a:gd name="connsiteY4" fmla="*/ 7279398 h 7279398"/>
                <a:gd name="connsiteX5" fmla="*/ 0 w 461932"/>
                <a:gd name="connsiteY5" fmla="*/ 7279398 h 7279398"/>
                <a:gd name="connsiteX6" fmla="*/ 0 w 461932"/>
                <a:gd name="connsiteY6" fmla="*/ 7279398 h 7279398"/>
                <a:gd name="connsiteX7" fmla="*/ 0 w 461932"/>
                <a:gd name="connsiteY7" fmla="*/ 76990 h 7279398"/>
                <a:gd name="connsiteX8" fmla="*/ 76990 w 461932"/>
                <a:gd name="connsiteY8" fmla="*/ 0 h 727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932" h="7279398">
                  <a:moveTo>
                    <a:pt x="461932" y="1213259"/>
                  </a:moveTo>
                  <a:lnTo>
                    <a:pt x="461932" y="6066139"/>
                  </a:lnTo>
                  <a:cubicBezTo>
                    <a:pt x="461932" y="6736193"/>
                    <a:pt x="459745" y="7279390"/>
                    <a:pt x="457046" y="7279390"/>
                  </a:cubicBezTo>
                  <a:lnTo>
                    <a:pt x="0" y="7279390"/>
                  </a:lnTo>
                  <a:lnTo>
                    <a:pt x="0" y="7279390"/>
                  </a:lnTo>
                  <a:lnTo>
                    <a:pt x="0" y="8"/>
                  </a:lnTo>
                  <a:lnTo>
                    <a:pt x="0" y="8"/>
                  </a:lnTo>
                  <a:lnTo>
                    <a:pt x="457046" y="8"/>
                  </a:lnTo>
                  <a:cubicBezTo>
                    <a:pt x="459745" y="8"/>
                    <a:pt x="461932" y="543205"/>
                    <a:pt x="461932" y="1213259"/>
                  </a:cubicBezTo>
                  <a:close/>
                </a:path>
              </a:pathLst>
            </a:custGeom>
            <a:solidFill>
              <a:srgbClr val="92D050">
                <a:alpha val="90000"/>
              </a:srgbClr>
            </a:solidFill>
            <a:ln>
              <a:solidFill>
                <a:schemeClr val="tx1">
                  <a:alpha val="90000"/>
                </a:schemeClr>
              </a:solidFill>
            </a:ln>
            <a:effectLst>
              <a:outerShdw blurRad="63500" sx="102000" sy="102000" algn="ctr" rotWithShape="0">
                <a:schemeClr val="bg1">
                  <a:alpha val="40000"/>
                </a:scheme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9568" tIns="31440" rIns="31440" bIns="3144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solidFill>
                    <a:schemeClr val="tx1"/>
                  </a:solidFill>
                  <a:latin typeface="Tahoma" panose="020B0604030504040204" pitchFamily="34" charset="0"/>
                  <a:ea typeface="Tahoma" panose="020B0604030504040204" pitchFamily="34" charset="0"/>
                  <a:cs typeface="Tahoma" panose="020B0604030504040204" pitchFamily="34" charset="0"/>
                </a:rPr>
                <a:t>An issue is raised by a certain service (e.g. Disposition check on account status failed – account blocked).</a:t>
              </a:r>
              <a:endParaRPr lang="en-US" sz="140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 name="Freeform 7"/>
            <p:cNvSpPr/>
            <p:nvPr/>
          </p:nvSpPr>
          <p:spPr>
            <a:xfrm>
              <a:off x="467545" y="2200651"/>
              <a:ext cx="497465" cy="710665"/>
            </a:xfrm>
            <a:custGeom>
              <a:avLst/>
              <a:gdLst>
                <a:gd name="connsiteX0" fmla="*/ 0 w 710665"/>
                <a:gd name="connsiteY0" fmla="*/ 0 h 497465"/>
                <a:gd name="connsiteX1" fmla="*/ 461933 w 710665"/>
                <a:gd name="connsiteY1" fmla="*/ 0 h 497465"/>
                <a:gd name="connsiteX2" fmla="*/ 710665 w 710665"/>
                <a:gd name="connsiteY2" fmla="*/ 248733 h 497465"/>
                <a:gd name="connsiteX3" fmla="*/ 461933 w 710665"/>
                <a:gd name="connsiteY3" fmla="*/ 497465 h 497465"/>
                <a:gd name="connsiteX4" fmla="*/ 0 w 710665"/>
                <a:gd name="connsiteY4" fmla="*/ 497465 h 497465"/>
                <a:gd name="connsiteX5" fmla="*/ 248733 w 710665"/>
                <a:gd name="connsiteY5" fmla="*/ 248733 h 497465"/>
                <a:gd name="connsiteX6" fmla="*/ 0 w 710665"/>
                <a:gd name="connsiteY6" fmla="*/ 0 h 49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665" h="497465">
                  <a:moveTo>
                    <a:pt x="710665" y="0"/>
                  </a:moveTo>
                  <a:lnTo>
                    <a:pt x="710665" y="323353"/>
                  </a:lnTo>
                  <a:lnTo>
                    <a:pt x="355332" y="497465"/>
                  </a:lnTo>
                  <a:lnTo>
                    <a:pt x="0" y="323353"/>
                  </a:lnTo>
                  <a:lnTo>
                    <a:pt x="0" y="0"/>
                  </a:lnTo>
                  <a:lnTo>
                    <a:pt x="355332" y="174113"/>
                  </a:lnTo>
                  <a:lnTo>
                    <a:pt x="710665" y="0"/>
                  </a:lnTo>
                  <a:close/>
                </a:path>
              </a:pathLst>
            </a:custGeom>
            <a:solidFill>
              <a:schemeClr val="accent1">
                <a:alpha val="90000"/>
              </a:schemeClr>
            </a:solidFill>
            <a:ln>
              <a:solidFill>
                <a:schemeClr val="tx1">
                  <a:alpha val="90000"/>
                </a:schemeClr>
              </a:solidFill>
            </a:ln>
            <a:effectLst>
              <a:outerShdw blurRad="63500" sx="102000" sy="102000" algn="ctr" rotWithShape="0">
                <a:schemeClr val="bg1">
                  <a:alpha val="40000"/>
                </a:schemeClr>
              </a:outerShdw>
            </a:effectLst>
          </p:spPr>
          <p:style>
            <a:lnRef idx="2">
              <a:scrgbClr r="0" g="0" b="0"/>
            </a:lnRef>
            <a:fillRef idx="1">
              <a:scrgbClr r="0" g="0" b="0"/>
            </a:fillRef>
            <a:effectRef idx="0">
              <a:scrgbClr r="0" g="0" b="0"/>
            </a:effectRef>
            <a:fontRef idx="minor">
              <a:schemeClr val="lt1"/>
            </a:fontRef>
          </p:style>
          <p:txBody>
            <a:bodyPr spcFirstLastPara="0" vert="horz" wrap="square" lIns="12701" tIns="261433" rIns="12699" bIns="261432" numCol="1" spcCol="1270" anchor="ctr" anchorCtr="0">
              <a:noAutofit/>
            </a:bodyPr>
            <a:lstStyle/>
            <a:p>
              <a:pPr algn="ctr" defTabSz="889000">
                <a:lnSpc>
                  <a:spcPct val="90000"/>
                </a:lnSpc>
                <a:spcBef>
                  <a:spcPct val="0"/>
                </a:spcBef>
                <a:spcAft>
                  <a:spcPct val="35000"/>
                </a:spcAft>
              </a:pPr>
              <a:r>
                <a:rPr lang="en-US" sz="2000" dirty="0">
                  <a:solidFill>
                    <a:schemeClr val="tx1"/>
                  </a:solidFill>
                </a:rPr>
                <a:t>2</a:t>
              </a:r>
            </a:p>
          </p:txBody>
        </p:sp>
        <p:sp>
          <p:nvSpPr>
            <p:cNvPr id="9" name="Freeform 8"/>
            <p:cNvSpPr/>
            <p:nvPr/>
          </p:nvSpPr>
          <p:spPr>
            <a:xfrm>
              <a:off x="965009" y="2200652"/>
              <a:ext cx="7279398" cy="461932"/>
            </a:xfrm>
            <a:custGeom>
              <a:avLst/>
              <a:gdLst>
                <a:gd name="connsiteX0" fmla="*/ 76990 w 461932"/>
                <a:gd name="connsiteY0" fmla="*/ 0 h 7279398"/>
                <a:gd name="connsiteX1" fmla="*/ 384942 w 461932"/>
                <a:gd name="connsiteY1" fmla="*/ 0 h 7279398"/>
                <a:gd name="connsiteX2" fmla="*/ 461932 w 461932"/>
                <a:gd name="connsiteY2" fmla="*/ 76990 h 7279398"/>
                <a:gd name="connsiteX3" fmla="*/ 461932 w 461932"/>
                <a:gd name="connsiteY3" fmla="*/ 7279398 h 7279398"/>
                <a:gd name="connsiteX4" fmla="*/ 461932 w 461932"/>
                <a:gd name="connsiteY4" fmla="*/ 7279398 h 7279398"/>
                <a:gd name="connsiteX5" fmla="*/ 0 w 461932"/>
                <a:gd name="connsiteY5" fmla="*/ 7279398 h 7279398"/>
                <a:gd name="connsiteX6" fmla="*/ 0 w 461932"/>
                <a:gd name="connsiteY6" fmla="*/ 7279398 h 7279398"/>
                <a:gd name="connsiteX7" fmla="*/ 0 w 461932"/>
                <a:gd name="connsiteY7" fmla="*/ 76990 h 7279398"/>
                <a:gd name="connsiteX8" fmla="*/ 76990 w 461932"/>
                <a:gd name="connsiteY8" fmla="*/ 0 h 727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932" h="7279398">
                  <a:moveTo>
                    <a:pt x="461932" y="1213259"/>
                  </a:moveTo>
                  <a:lnTo>
                    <a:pt x="461932" y="6066139"/>
                  </a:lnTo>
                  <a:cubicBezTo>
                    <a:pt x="461932" y="6736193"/>
                    <a:pt x="459745" y="7279390"/>
                    <a:pt x="457046" y="7279390"/>
                  </a:cubicBezTo>
                  <a:lnTo>
                    <a:pt x="0" y="7279390"/>
                  </a:lnTo>
                  <a:lnTo>
                    <a:pt x="0" y="7279390"/>
                  </a:lnTo>
                  <a:lnTo>
                    <a:pt x="0" y="8"/>
                  </a:lnTo>
                  <a:lnTo>
                    <a:pt x="0" y="8"/>
                  </a:lnTo>
                  <a:lnTo>
                    <a:pt x="457046" y="8"/>
                  </a:lnTo>
                  <a:cubicBezTo>
                    <a:pt x="459745" y="8"/>
                    <a:pt x="461932" y="543205"/>
                    <a:pt x="461932" y="1213259"/>
                  </a:cubicBezTo>
                  <a:close/>
                </a:path>
              </a:pathLst>
            </a:custGeom>
            <a:solidFill>
              <a:srgbClr val="92D050">
                <a:alpha val="90000"/>
              </a:srgbClr>
            </a:solidFill>
            <a:ln>
              <a:solidFill>
                <a:schemeClr val="tx1">
                  <a:alpha val="90000"/>
                </a:schemeClr>
              </a:solidFill>
            </a:ln>
            <a:effectLst>
              <a:outerShdw blurRad="63500" sx="102000" sy="102000" algn="ctr" rotWithShape="0">
                <a:schemeClr val="bg1">
                  <a:alpha val="40000"/>
                </a:scheme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9568" tIns="31440" rIns="31440" bIns="3144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solidFill>
                    <a:schemeClr val="tx1"/>
                  </a:solidFill>
                  <a:latin typeface="Tahoma" panose="020B0604030504040204" pitchFamily="34" charset="0"/>
                  <a:ea typeface="Tahoma" panose="020B0604030504040204" pitchFamily="34" charset="0"/>
                  <a:cs typeface="Tahoma" panose="020B0604030504040204" pitchFamily="34" charset="0"/>
                </a:rPr>
                <a:t>The Issue Processor determines the outcome as “Approval”.</a:t>
              </a:r>
              <a:endParaRPr lang="en-US" sz="140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0" name="Freeform 9"/>
            <p:cNvSpPr/>
            <p:nvPr/>
          </p:nvSpPr>
          <p:spPr>
            <a:xfrm>
              <a:off x="467545" y="2837889"/>
              <a:ext cx="497465" cy="710665"/>
            </a:xfrm>
            <a:custGeom>
              <a:avLst/>
              <a:gdLst>
                <a:gd name="connsiteX0" fmla="*/ 0 w 710665"/>
                <a:gd name="connsiteY0" fmla="*/ 0 h 497465"/>
                <a:gd name="connsiteX1" fmla="*/ 461933 w 710665"/>
                <a:gd name="connsiteY1" fmla="*/ 0 h 497465"/>
                <a:gd name="connsiteX2" fmla="*/ 710665 w 710665"/>
                <a:gd name="connsiteY2" fmla="*/ 248733 h 497465"/>
                <a:gd name="connsiteX3" fmla="*/ 461933 w 710665"/>
                <a:gd name="connsiteY3" fmla="*/ 497465 h 497465"/>
                <a:gd name="connsiteX4" fmla="*/ 0 w 710665"/>
                <a:gd name="connsiteY4" fmla="*/ 497465 h 497465"/>
                <a:gd name="connsiteX5" fmla="*/ 248733 w 710665"/>
                <a:gd name="connsiteY5" fmla="*/ 248733 h 497465"/>
                <a:gd name="connsiteX6" fmla="*/ 0 w 710665"/>
                <a:gd name="connsiteY6" fmla="*/ 0 h 49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665" h="497465">
                  <a:moveTo>
                    <a:pt x="710665" y="0"/>
                  </a:moveTo>
                  <a:lnTo>
                    <a:pt x="710665" y="323353"/>
                  </a:lnTo>
                  <a:lnTo>
                    <a:pt x="355332" y="497465"/>
                  </a:lnTo>
                  <a:lnTo>
                    <a:pt x="0" y="323353"/>
                  </a:lnTo>
                  <a:lnTo>
                    <a:pt x="0" y="0"/>
                  </a:lnTo>
                  <a:lnTo>
                    <a:pt x="355332" y="174113"/>
                  </a:lnTo>
                  <a:lnTo>
                    <a:pt x="710665" y="0"/>
                  </a:lnTo>
                  <a:close/>
                </a:path>
              </a:pathLst>
            </a:custGeom>
            <a:solidFill>
              <a:schemeClr val="accent1">
                <a:alpha val="90000"/>
              </a:schemeClr>
            </a:solidFill>
            <a:ln>
              <a:solidFill>
                <a:schemeClr val="tx1">
                  <a:alpha val="90000"/>
                </a:schemeClr>
              </a:solidFill>
            </a:ln>
            <a:effectLst>
              <a:outerShdw blurRad="63500" sx="102000" sy="102000" algn="ctr" rotWithShape="0">
                <a:schemeClr val="bg1">
                  <a:alpha val="40000"/>
                </a:schemeClr>
              </a:outerShdw>
            </a:effectLst>
          </p:spPr>
          <p:style>
            <a:lnRef idx="2">
              <a:scrgbClr r="0" g="0" b="0"/>
            </a:lnRef>
            <a:fillRef idx="1">
              <a:scrgbClr r="0" g="0" b="0"/>
            </a:fillRef>
            <a:effectRef idx="0">
              <a:scrgbClr r="0" g="0" b="0"/>
            </a:effectRef>
            <a:fontRef idx="minor">
              <a:schemeClr val="lt1"/>
            </a:fontRef>
          </p:style>
          <p:txBody>
            <a:bodyPr spcFirstLastPara="0" vert="horz" wrap="square" lIns="12701" tIns="261433" rIns="12699" bIns="261432" numCol="1" spcCol="1270" anchor="ctr" anchorCtr="0">
              <a:noAutofit/>
            </a:bodyPr>
            <a:lstStyle/>
            <a:p>
              <a:pPr algn="ctr" defTabSz="889000">
                <a:lnSpc>
                  <a:spcPct val="90000"/>
                </a:lnSpc>
                <a:spcBef>
                  <a:spcPct val="0"/>
                </a:spcBef>
                <a:spcAft>
                  <a:spcPct val="35000"/>
                </a:spcAft>
              </a:pPr>
              <a:r>
                <a:rPr lang="en-US" sz="2000" dirty="0">
                  <a:solidFill>
                    <a:schemeClr val="tx1"/>
                  </a:solidFill>
                </a:rPr>
                <a:t>3</a:t>
              </a:r>
            </a:p>
          </p:txBody>
        </p:sp>
        <p:sp>
          <p:nvSpPr>
            <p:cNvPr id="11" name="Freeform 10"/>
            <p:cNvSpPr/>
            <p:nvPr/>
          </p:nvSpPr>
          <p:spPr>
            <a:xfrm>
              <a:off x="965009" y="2837891"/>
              <a:ext cx="7279398" cy="461932"/>
            </a:xfrm>
            <a:custGeom>
              <a:avLst/>
              <a:gdLst>
                <a:gd name="connsiteX0" fmla="*/ 76990 w 461932"/>
                <a:gd name="connsiteY0" fmla="*/ 0 h 7279398"/>
                <a:gd name="connsiteX1" fmla="*/ 384942 w 461932"/>
                <a:gd name="connsiteY1" fmla="*/ 0 h 7279398"/>
                <a:gd name="connsiteX2" fmla="*/ 461932 w 461932"/>
                <a:gd name="connsiteY2" fmla="*/ 76990 h 7279398"/>
                <a:gd name="connsiteX3" fmla="*/ 461932 w 461932"/>
                <a:gd name="connsiteY3" fmla="*/ 7279398 h 7279398"/>
                <a:gd name="connsiteX4" fmla="*/ 461932 w 461932"/>
                <a:gd name="connsiteY4" fmla="*/ 7279398 h 7279398"/>
                <a:gd name="connsiteX5" fmla="*/ 0 w 461932"/>
                <a:gd name="connsiteY5" fmla="*/ 7279398 h 7279398"/>
                <a:gd name="connsiteX6" fmla="*/ 0 w 461932"/>
                <a:gd name="connsiteY6" fmla="*/ 7279398 h 7279398"/>
                <a:gd name="connsiteX7" fmla="*/ 0 w 461932"/>
                <a:gd name="connsiteY7" fmla="*/ 76990 h 7279398"/>
                <a:gd name="connsiteX8" fmla="*/ 76990 w 461932"/>
                <a:gd name="connsiteY8" fmla="*/ 0 h 727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932" h="7279398">
                  <a:moveTo>
                    <a:pt x="461932" y="1213259"/>
                  </a:moveTo>
                  <a:lnTo>
                    <a:pt x="461932" y="6066139"/>
                  </a:lnTo>
                  <a:cubicBezTo>
                    <a:pt x="461932" y="6736193"/>
                    <a:pt x="459745" y="7279390"/>
                    <a:pt x="457046" y="7279390"/>
                  </a:cubicBezTo>
                  <a:lnTo>
                    <a:pt x="0" y="7279390"/>
                  </a:lnTo>
                  <a:lnTo>
                    <a:pt x="0" y="7279390"/>
                  </a:lnTo>
                  <a:lnTo>
                    <a:pt x="0" y="8"/>
                  </a:lnTo>
                  <a:lnTo>
                    <a:pt x="0" y="8"/>
                  </a:lnTo>
                  <a:lnTo>
                    <a:pt x="457046" y="8"/>
                  </a:lnTo>
                  <a:cubicBezTo>
                    <a:pt x="459745" y="8"/>
                    <a:pt x="461932" y="543205"/>
                    <a:pt x="461932" y="1213259"/>
                  </a:cubicBezTo>
                  <a:close/>
                </a:path>
              </a:pathLst>
            </a:custGeom>
            <a:solidFill>
              <a:srgbClr val="92D050">
                <a:alpha val="90000"/>
              </a:srgbClr>
            </a:solidFill>
            <a:ln>
              <a:solidFill>
                <a:schemeClr val="tx1">
                  <a:alpha val="90000"/>
                </a:schemeClr>
              </a:solidFill>
            </a:ln>
            <a:effectLst>
              <a:outerShdw blurRad="63500" sx="102000" sy="102000" algn="ctr" rotWithShape="0">
                <a:schemeClr val="bg1">
                  <a:alpha val="40000"/>
                </a:scheme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9568" tIns="31440" rIns="31440" bIns="3144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solidFill>
                    <a:schemeClr val="tx1"/>
                  </a:solidFill>
                  <a:latin typeface="Tahoma" panose="020B0604030504040204" pitchFamily="34" charset="0"/>
                  <a:ea typeface="Tahoma" panose="020B0604030504040204" pitchFamily="34" charset="0"/>
                  <a:cs typeface="Tahoma" panose="020B0604030504040204" pitchFamily="34" charset="0"/>
                </a:rPr>
                <a:t>The approval service is invoked with a certain approval type, related to the issue which occurred.</a:t>
              </a:r>
              <a:endParaRPr lang="en-US" sz="140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2" name="Freeform 11"/>
            <p:cNvSpPr/>
            <p:nvPr/>
          </p:nvSpPr>
          <p:spPr>
            <a:xfrm>
              <a:off x="467545" y="3475127"/>
              <a:ext cx="497465" cy="710665"/>
            </a:xfrm>
            <a:custGeom>
              <a:avLst/>
              <a:gdLst>
                <a:gd name="connsiteX0" fmla="*/ 0 w 710665"/>
                <a:gd name="connsiteY0" fmla="*/ 0 h 497465"/>
                <a:gd name="connsiteX1" fmla="*/ 461933 w 710665"/>
                <a:gd name="connsiteY1" fmla="*/ 0 h 497465"/>
                <a:gd name="connsiteX2" fmla="*/ 710665 w 710665"/>
                <a:gd name="connsiteY2" fmla="*/ 248733 h 497465"/>
                <a:gd name="connsiteX3" fmla="*/ 461933 w 710665"/>
                <a:gd name="connsiteY3" fmla="*/ 497465 h 497465"/>
                <a:gd name="connsiteX4" fmla="*/ 0 w 710665"/>
                <a:gd name="connsiteY4" fmla="*/ 497465 h 497465"/>
                <a:gd name="connsiteX5" fmla="*/ 248733 w 710665"/>
                <a:gd name="connsiteY5" fmla="*/ 248733 h 497465"/>
                <a:gd name="connsiteX6" fmla="*/ 0 w 710665"/>
                <a:gd name="connsiteY6" fmla="*/ 0 h 49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665" h="497465">
                  <a:moveTo>
                    <a:pt x="710665" y="0"/>
                  </a:moveTo>
                  <a:lnTo>
                    <a:pt x="710665" y="323353"/>
                  </a:lnTo>
                  <a:lnTo>
                    <a:pt x="355332" y="497465"/>
                  </a:lnTo>
                  <a:lnTo>
                    <a:pt x="0" y="323353"/>
                  </a:lnTo>
                  <a:lnTo>
                    <a:pt x="0" y="0"/>
                  </a:lnTo>
                  <a:lnTo>
                    <a:pt x="355332" y="174113"/>
                  </a:lnTo>
                  <a:lnTo>
                    <a:pt x="710665" y="0"/>
                  </a:lnTo>
                  <a:close/>
                </a:path>
              </a:pathLst>
            </a:custGeom>
            <a:solidFill>
              <a:schemeClr val="accent1">
                <a:alpha val="90000"/>
              </a:schemeClr>
            </a:solidFill>
            <a:ln>
              <a:solidFill>
                <a:schemeClr val="tx1">
                  <a:alpha val="90000"/>
                </a:schemeClr>
              </a:solidFill>
            </a:ln>
            <a:effectLst>
              <a:outerShdw blurRad="63500" sx="102000" sy="102000" algn="ctr" rotWithShape="0">
                <a:schemeClr val="bg1">
                  <a:alpha val="40000"/>
                </a:schemeClr>
              </a:outerShdw>
            </a:effectLst>
          </p:spPr>
          <p:style>
            <a:lnRef idx="2">
              <a:scrgbClr r="0" g="0" b="0"/>
            </a:lnRef>
            <a:fillRef idx="1">
              <a:scrgbClr r="0" g="0" b="0"/>
            </a:fillRef>
            <a:effectRef idx="0">
              <a:scrgbClr r="0" g="0" b="0"/>
            </a:effectRef>
            <a:fontRef idx="minor">
              <a:schemeClr val="lt1"/>
            </a:fontRef>
          </p:style>
          <p:txBody>
            <a:bodyPr spcFirstLastPara="0" vert="horz" wrap="square" lIns="12701" tIns="261433" rIns="12699" bIns="261432" numCol="1" spcCol="1270" anchor="ctr" anchorCtr="0">
              <a:noAutofit/>
            </a:bodyPr>
            <a:lstStyle/>
            <a:p>
              <a:pPr algn="ctr" defTabSz="889000">
                <a:lnSpc>
                  <a:spcPct val="90000"/>
                </a:lnSpc>
                <a:spcBef>
                  <a:spcPct val="0"/>
                </a:spcBef>
                <a:spcAft>
                  <a:spcPct val="35000"/>
                </a:spcAft>
              </a:pPr>
              <a:r>
                <a:rPr lang="en-US" sz="2000" dirty="0">
                  <a:solidFill>
                    <a:schemeClr val="tx1"/>
                  </a:solidFill>
                </a:rPr>
                <a:t>4</a:t>
              </a:r>
            </a:p>
          </p:txBody>
        </p:sp>
        <p:sp>
          <p:nvSpPr>
            <p:cNvPr id="13" name="Freeform 12"/>
            <p:cNvSpPr/>
            <p:nvPr/>
          </p:nvSpPr>
          <p:spPr>
            <a:xfrm>
              <a:off x="965009" y="3475129"/>
              <a:ext cx="7279398" cy="461932"/>
            </a:xfrm>
            <a:custGeom>
              <a:avLst/>
              <a:gdLst>
                <a:gd name="connsiteX0" fmla="*/ 76990 w 461932"/>
                <a:gd name="connsiteY0" fmla="*/ 0 h 7279398"/>
                <a:gd name="connsiteX1" fmla="*/ 384942 w 461932"/>
                <a:gd name="connsiteY1" fmla="*/ 0 h 7279398"/>
                <a:gd name="connsiteX2" fmla="*/ 461932 w 461932"/>
                <a:gd name="connsiteY2" fmla="*/ 76990 h 7279398"/>
                <a:gd name="connsiteX3" fmla="*/ 461932 w 461932"/>
                <a:gd name="connsiteY3" fmla="*/ 7279398 h 7279398"/>
                <a:gd name="connsiteX4" fmla="*/ 461932 w 461932"/>
                <a:gd name="connsiteY4" fmla="*/ 7279398 h 7279398"/>
                <a:gd name="connsiteX5" fmla="*/ 0 w 461932"/>
                <a:gd name="connsiteY5" fmla="*/ 7279398 h 7279398"/>
                <a:gd name="connsiteX6" fmla="*/ 0 w 461932"/>
                <a:gd name="connsiteY6" fmla="*/ 7279398 h 7279398"/>
                <a:gd name="connsiteX7" fmla="*/ 0 w 461932"/>
                <a:gd name="connsiteY7" fmla="*/ 76990 h 7279398"/>
                <a:gd name="connsiteX8" fmla="*/ 76990 w 461932"/>
                <a:gd name="connsiteY8" fmla="*/ 0 h 727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932" h="7279398">
                  <a:moveTo>
                    <a:pt x="461932" y="1213259"/>
                  </a:moveTo>
                  <a:lnTo>
                    <a:pt x="461932" y="6066139"/>
                  </a:lnTo>
                  <a:cubicBezTo>
                    <a:pt x="461932" y="6736193"/>
                    <a:pt x="459745" y="7279390"/>
                    <a:pt x="457046" y="7279390"/>
                  </a:cubicBezTo>
                  <a:lnTo>
                    <a:pt x="0" y="7279390"/>
                  </a:lnTo>
                  <a:lnTo>
                    <a:pt x="0" y="7279390"/>
                  </a:lnTo>
                  <a:lnTo>
                    <a:pt x="0" y="8"/>
                  </a:lnTo>
                  <a:lnTo>
                    <a:pt x="0" y="8"/>
                  </a:lnTo>
                  <a:lnTo>
                    <a:pt x="457046" y="8"/>
                  </a:lnTo>
                  <a:cubicBezTo>
                    <a:pt x="459745" y="8"/>
                    <a:pt x="461932" y="543205"/>
                    <a:pt x="461932" y="1213259"/>
                  </a:cubicBezTo>
                  <a:close/>
                </a:path>
              </a:pathLst>
            </a:custGeom>
            <a:solidFill>
              <a:srgbClr val="92D050">
                <a:alpha val="90000"/>
              </a:srgbClr>
            </a:solidFill>
            <a:ln>
              <a:solidFill>
                <a:schemeClr val="tx1">
                  <a:alpha val="90000"/>
                </a:schemeClr>
              </a:solidFill>
            </a:ln>
            <a:effectLst>
              <a:outerShdw blurRad="63500" sx="102000" sy="102000" algn="ctr" rotWithShape="0">
                <a:schemeClr val="bg1">
                  <a:alpha val="40000"/>
                </a:scheme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9568" tIns="31440" rIns="31440" bIns="3144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solidFill>
                    <a:schemeClr val="tx1"/>
                  </a:solidFill>
                  <a:latin typeface="Tahoma" panose="020B0604030504040204" pitchFamily="34" charset="0"/>
                  <a:ea typeface="Tahoma" panose="020B0604030504040204" pitchFamily="34" charset="0"/>
                  <a:cs typeface="Tahoma" panose="020B0604030504040204" pitchFamily="34" charset="0"/>
                </a:rPr>
                <a:t>A history record and Work List Item is created, and the Payment waits until it is approved</a:t>
              </a:r>
              <a:endParaRPr lang="en-US" sz="140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4" name="Freeform 13"/>
            <p:cNvSpPr/>
            <p:nvPr/>
          </p:nvSpPr>
          <p:spPr>
            <a:xfrm>
              <a:off x="467545" y="4112366"/>
              <a:ext cx="497465" cy="710665"/>
            </a:xfrm>
            <a:custGeom>
              <a:avLst/>
              <a:gdLst>
                <a:gd name="connsiteX0" fmla="*/ 0 w 710665"/>
                <a:gd name="connsiteY0" fmla="*/ 0 h 497465"/>
                <a:gd name="connsiteX1" fmla="*/ 461933 w 710665"/>
                <a:gd name="connsiteY1" fmla="*/ 0 h 497465"/>
                <a:gd name="connsiteX2" fmla="*/ 710665 w 710665"/>
                <a:gd name="connsiteY2" fmla="*/ 248733 h 497465"/>
                <a:gd name="connsiteX3" fmla="*/ 461933 w 710665"/>
                <a:gd name="connsiteY3" fmla="*/ 497465 h 497465"/>
                <a:gd name="connsiteX4" fmla="*/ 0 w 710665"/>
                <a:gd name="connsiteY4" fmla="*/ 497465 h 497465"/>
                <a:gd name="connsiteX5" fmla="*/ 248733 w 710665"/>
                <a:gd name="connsiteY5" fmla="*/ 248733 h 497465"/>
                <a:gd name="connsiteX6" fmla="*/ 0 w 710665"/>
                <a:gd name="connsiteY6" fmla="*/ 0 h 49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665" h="497465">
                  <a:moveTo>
                    <a:pt x="710665" y="0"/>
                  </a:moveTo>
                  <a:lnTo>
                    <a:pt x="710665" y="323353"/>
                  </a:lnTo>
                  <a:lnTo>
                    <a:pt x="355332" y="497465"/>
                  </a:lnTo>
                  <a:lnTo>
                    <a:pt x="0" y="323353"/>
                  </a:lnTo>
                  <a:lnTo>
                    <a:pt x="0" y="0"/>
                  </a:lnTo>
                  <a:lnTo>
                    <a:pt x="355332" y="174113"/>
                  </a:lnTo>
                  <a:lnTo>
                    <a:pt x="710665" y="0"/>
                  </a:lnTo>
                  <a:close/>
                </a:path>
              </a:pathLst>
            </a:custGeom>
            <a:solidFill>
              <a:schemeClr val="accent1">
                <a:alpha val="90000"/>
              </a:schemeClr>
            </a:solidFill>
            <a:ln>
              <a:solidFill>
                <a:schemeClr val="tx1">
                  <a:alpha val="90000"/>
                </a:schemeClr>
              </a:solidFill>
            </a:ln>
            <a:effectLst>
              <a:outerShdw blurRad="63500" sx="102000" sy="102000" algn="ctr" rotWithShape="0">
                <a:schemeClr val="bg1">
                  <a:alpha val="40000"/>
                </a:schemeClr>
              </a:outerShdw>
            </a:effectLst>
          </p:spPr>
          <p:style>
            <a:lnRef idx="2">
              <a:scrgbClr r="0" g="0" b="0"/>
            </a:lnRef>
            <a:fillRef idx="1">
              <a:scrgbClr r="0" g="0" b="0"/>
            </a:fillRef>
            <a:effectRef idx="0">
              <a:scrgbClr r="0" g="0" b="0"/>
            </a:effectRef>
            <a:fontRef idx="minor">
              <a:schemeClr val="lt1"/>
            </a:fontRef>
          </p:style>
          <p:txBody>
            <a:bodyPr spcFirstLastPara="0" vert="horz" wrap="square" lIns="12701" tIns="261433" rIns="12699" bIns="261432" numCol="1" spcCol="1270" anchor="ctr" anchorCtr="0">
              <a:noAutofit/>
            </a:bodyPr>
            <a:lstStyle/>
            <a:p>
              <a:pPr algn="ctr" defTabSz="889000">
                <a:lnSpc>
                  <a:spcPct val="90000"/>
                </a:lnSpc>
                <a:spcBef>
                  <a:spcPct val="0"/>
                </a:spcBef>
                <a:spcAft>
                  <a:spcPct val="35000"/>
                </a:spcAft>
              </a:pPr>
              <a:r>
                <a:rPr lang="en-US" sz="2000" dirty="0">
                  <a:solidFill>
                    <a:schemeClr val="tx1"/>
                  </a:solidFill>
                </a:rPr>
                <a:t>5</a:t>
              </a:r>
            </a:p>
          </p:txBody>
        </p:sp>
        <p:sp>
          <p:nvSpPr>
            <p:cNvPr id="15" name="Freeform 14"/>
            <p:cNvSpPr/>
            <p:nvPr/>
          </p:nvSpPr>
          <p:spPr>
            <a:xfrm>
              <a:off x="965009" y="4112367"/>
              <a:ext cx="7279398" cy="461932"/>
            </a:xfrm>
            <a:custGeom>
              <a:avLst/>
              <a:gdLst>
                <a:gd name="connsiteX0" fmla="*/ 76990 w 461932"/>
                <a:gd name="connsiteY0" fmla="*/ 0 h 7279398"/>
                <a:gd name="connsiteX1" fmla="*/ 384942 w 461932"/>
                <a:gd name="connsiteY1" fmla="*/ 0 h 7279398"/>
                <a:gd name="connsiteX2" fmla="*/ 461932 w 461932"/>
                <a:gd name="connsiteY2" fmla="*/ 76990 h 7279398"/>
                <a:gd name="connsiteX3" fmla="*/ 461932 w 461932"/>
                <a:gd name="connsiteY3" fmla="*/ 7279398 h 7279398"/>
                <a:gd name="connsiteX4" fmla="*/ 461932 w 461932"/>
                <a:gd name="connsiteY4" fmla="*/ 7279398 h 7279398"/>
                <a:gd name="connsiteX5" fmla="*/ 0 w 461932"/>
                <a:gd name="connsiteY5" fmla="*/ 7279398 h 7279398"/>
                <a:gd name="connsiteX6" fmla="*/ 0 w 461932"/>
                <a:gd name="connsiteY6" fmla="*/ 7279398 h 7279398"/>
                <a:gd name="connsiteX7" fmla="*/ 0 w 461932"/>
                <a:gd name="connsiteY7" fmla="*/ 76990 h 7279398"/>
                <a:gd name="connsiteX8" fmla="*/ 76990 w 461932"/>
                <a:gd name="connsiteY8" fmla="*/ 0 h 727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932" h="7279398">
                  <a:moveTo>
                    <a:pt x="461932" y="1213259"/>
                  </a:moveTo>
                  <a:lnTo>
                    <a:pt x="461932" y="6066139"/>
                  </a:lnTo>
                  <a:cubicBezTo>
                    <a:pt x="461932" y="6736193"/>
                    <a:pt x="459745" y="7279390"/>
                    <a:pt x="457046" y="7279390"/>
                  </a:cubicBezTo>
                  <a:lnTo>
                    <a:pt x="0" y="7279390"/>
                  </a:lnTo>
                  <a:lnTo>
                    <a:pt x="0" y="7279390"/>
                  </a:lnTo>
                  <a:lnTo>
                    <a:pt x="0" y="8"/>
                  </a:lnTo>
                  <a:lnTo>
                    <a:pt x="0" y="8"/>
                  </a:lnTo>
                  <a:lnTo>
                    <a:pt x="457046" y="8"/>
                  </a:lnTo>
                  <a:cubicBezTo>
                    <a:pt x="459745" y="8"/>
                    <a:pt x="461932" y="543205"/>
                    <a:pt x="461932" y="1213259"/>
                  </a:cubicBezTo>
                  <a:close/>
                </a:path>
              </a:pathLst>
            </a:custGeom>
            <a:solidFill>
              <a:srgbClr val="92D050">
                <a:alpha val="90000"/>
              </a:srgbClr>
            </a:solidFill>
            <a:ln>
              <a:solidFill>
                <a:schemeClr val="tx1">
                  <a:alpha val="90000"/>
                </a:schemeClr>
              </a:solidFill>
            </a:ln>
            <a:effectLst>
              <a:outerShdw blurRad="63500" sx="102000" sy="102000" algn="ctr" rotWithShape="0">
                <a:schemeClr val="bg1">
                  <a:alpha val="40000"/>
                </a:scheme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9568" tIns="31440" rIns="31440" bIns="3144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solidFill>
                    <a:schemeClr val="tx1"/>
                  </a:solidFill>
                  <a:latin typeface="Tahoma" panose="020B0604030504040204" pitchFamily="34" charset="0"/>
                  <a:ea typeface="Tahoma" panose="020B0604030504040204" pitchFamily="34" charset="0"/>
                  <a:cs typeface="Tahoma" panose="020B0604030504040204" pitchFamily="34" charset="0"/>
                </a:rPr>
                <a:t>User can take action from the WLI screen or Actions tab on the payment entity.</a:t>
              </a:r>
              <a:endParaRPr lang="en-US" sz="140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6" name="Freeform 15"/>
            <p:cNvSpPr/>
            <p:nvPr/>
          </p:nvSpPr>
          <p:spPr>
            <a:xfrm>
              <a:off x="467545" y="4749604"/>
              <a:ext cx="497465" cy="710665"/>
            </a:xfrm>
            <a:custGeom>
              <a:avLst/>
              <a:gdLst>
                <a:gd name="connsiteX0" fmla="*/ 0 w 710665"/>
                <a:gd name="connsiteY0" fmla="*/ 0 h 497465"/>
                <a:gd name="connsiteX1" fmla="*/ 461933 w 710665"/>
                <a:gd name="connsiteY1" fmla="*/ 0 h 497465"/>
                <a:gd name="connsiteX2" fmla="*/ 710665 w 710665"/>
                <a:gd name="connsiteY2" fmla="*/ 248733 h 497465"/>
                <a:gd name="connsiteX3" fmla="*/ 461933 w 710665"/>
                <a:gd name="connsiteY3" fmla="*/ 497465 h 497465"/>
                <a:gd name="connsiteX4" fmla="*/ 0 w 710665"/>
                <a:gd name="connsiteY4" fmla="*/ 497465 h 497465"/>
                <a:gd name="connsiteX5" fmla="*/ 248733 w 710665"/>
                <a:gd name="connsiteY5" fmla="*/ 248733 h 497465"/>
                <a:gd name="connsiteX6" fmla="*/ 0 w 710665"/>
                <a:gd name="connsiteY6" fmla="*/ 0 h 49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665" h="497465">
                  <a:moveTo>
                    <a:pt x="710665" y="0"/>
                  </a:moveTo>
                  <a:lnTo>
                    <a:pt x="710665" y="323353"/>
                  </a:lnTo>
                  <a:lnTo>
                    <a:pt x="355332" y="497465"/>
                  </a:lnTo>
                  <a:lnTo>
                    <a:pt x="0" y="323353"/>
                  </a:lnTo>
                  <a:lnTo>
                    <a:pt x="0" y="0"/>
                  </a:lnTo>
                  <a:lnTo>
                    <a:pt x="355332" y="174113"/>
                  </a:lnTo>
                  <a:lnTo>
                    <a:pt x="710665" y="0"/>
                  </a:lnTo>
                  <a:close/>
                </a:path>
              </a:pathLst>
            </a:custGeom>
            <a:solidFill>
              <a:schemeClr val="accent1">
                <a:alpha val="90000"/>
              </a:schemeClr>
            </a:solidFill>
            <a:ln>
              <a:solidFill>
                <a:schemeClr val="tx1">
                  <a:alpha val="90000"/>
                </a:schemeClr>
              </a:solidFill>
            </a:ln>
            <a:effectLst>
              <a:outerShdw blurRad="63500" sx="102000" sy="102000" algn="ctr" rotWithShape="0">
                <a:schemeClr val="bg1">
                  <a:alpha val="40000"/>
                </a:schemeClr>
              </a:outerShdw>
            </a:effectLst>
          </p:spPr>
          <p:style>
            <a:lnRef idx="2">
              <a:scrgbClr r="0" g="0" b="0"/>
            </a:lnRef>
            <a:fillRef idx="1">
              <a:scrgbClr r="0" g="0" b="0"/>
            </a:fillRef>
            <a:effectRef idx="0">
              <a:scrgbClr r="0" g="0" b="0"/>
            </a:effectRef>
            <a:fontRef idx="minor">
              <a:schemeClr val="lt1"/>
            </a:fontRef>
          </p:style>
          <p:txBody>
            <a:bodyPr spcFirstLastPara="0" vert="horz" wrap="square" lIns="12701" tIns="261433" rIns="12699" bIns="261432" numCol="1" spcCol="1270" anchor="ctr" anchorCtr="0">
              <a:noAutofit/>
            </a:bodyPr>
            <a:lstStyle/>
            <a:p>
              <a:pPr lvl="0" algn="ctr" defTabSz="889000">
                <a:lnSpc>
                  <a:spcPct val="90000"/>
                </a:lnSpc>
                <a:spcBef>
                  <a:spcPct val="0"/>
                </a:spcBef>
                <a:spcAft>
                  <a:spcPct val="35000"/>
                </a:spcAft>
              </a:pPr>
              <a:r>
                <a:rPr lang="en-US" sz="2000" kern="1200" dirty="0">
                  <a:solidFill>
                    <a:schemeClr val="tx1"/>
                  </a:solidFill>
                </a:rPr>
                <a:t>6</a:t>
              </a:r>
            </a:p>
          </p:txBody>
        </p:sp>
        <p:sp>
          <p:nvSpPr>
            <p:cNvPr id="17" name="Freeform 16"/>
            <p:cNvSpPr/>
            <p:nvPr/>
          </p:nvSpPr>
          <p:spPr>
            <a:xfrm>
              <a:off x="965009" y="4749605"/>
              <a:ext cx="7279399" cy="462176"/>
            </a:xfrm>
            <a:custGeom>
              <a:avLst/>
              <a:gdLst>
                <a:gd name="connsiteX0" fmla="*/ 77031 w 462175"/>
                <a:gd name="connsiteY0" fmla="*/ 0 h 7279398"/>
                <a:gd name="connsiteX1" fmla="*/ 385144 w 462175"/>
                <a:gd name="connsiteY1" fmla="*/ 0 h 7279398"/>
                <a:gd name="connsiteX2" fmla="*/ 462175 w 462175"/>
                <a:gd name="connsiteY2" fmla="*/ 77031 h 7279398"/>
                <a:gd name="connsiteX3" fmla="*/ 462175 w 462175"/>
                <a:gd name="connsiteY3" fmla="*/ 7279398 h 7279398"/>
                <a:gd name="connsiteX4" fmla="*/ 462175 w 462175"/>
                <a:gd name="connsiteY4" fmla="*/ 7279398 h 7279398"/>
                <a:gd name="connsiteX5" fmla="*/ 0 w 462175"/>
                <a:gd name="connsiteY5" fmla="*/ 7279398 h 7279398"/>
                <a:gd name="connsiteX6" fmla="*/ 0 w 462175"/>
                <a:gd name="connsiteY6" fmla="*/ 7279398 h 7279398"/>
                <a:gd name="connsiteX7" fmla="*/ 0 w 462175"/>
                <a:gd name="connsiteY7" fmla="*/ 77031 h 7279398"/>
                <a:gd name="connsiteX8" fmla="*/ 77031 w 462175"/>
                <a:gd name="connsiteY8" fmla="*/ 0 h 727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175" h="7279398">
                  <a:moveTo>
                    <a:pt x="462175" y="1213267"/>
                  </a:moveTo>
                  <a:lnTo>
                    <a:pt x="462175" y="6066131"/>
                  </a:lnTo>
                  <a:cubicBezTo>
                    <a:pt x="462175" y="6736195"/>
                    <a:pt x="459985" y="7279390"/>
                    <a:pt x="457284" y="7279390"/>
                  </a:cubicBezTo>
                  <a:lnTo>
                    <a:pt x="0" y="7279390"/>
                  </a:lnTo>
                  <a:lnTo>
                    <a:pt x="0" y="7279390"/>
                  </a:lnTo>
                  <a:lnTo>
                    <a:pt x="0" y="8"/>
                  </a:lnTo>
                  <a:lnTo>
                    <a:pt x="0" y="8"/>
                  </a:lnTo>
                  <a:lnTo>
                    <a:pt x="457284" y="8"/>
                  </a:lnTo>
                  <a:cubicBezTo>
                    <a:pt x="459985" y="8"/>
                    <a:pt x="462175" y="543203"/>
                    <a:pt x="462175" y="1213267"/>
                  </a:cubicBezTo>
                  <a:close/>
                </a:path>
              </a:pathLst>
            </a:custGeom>
            <a:solidFill>
              <a:srgbClr val="92D050">
                <a:alpha val="90000"/>
              </a:srgbClr>
            </a:solidFill>
            <a:ln>
              <a:solidFill>
                <a:schemeClr val="tx1">
                  <a:alpha val="90000"/>
                </a:schemeClr>
              </a:solidFill>
            </a:ln>
            <a:effectLst>
              <a:outerShdw blurRad="63500" sx="102000" sy="102000" algn="ctr" rotWithShape="0">
                <a:schemeClr val="bg1">
                  <a:alpha val="40000"/>
                </a:scheme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9569" tIns="31452" rIns="31452" bIns="31453"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solidFill>
                    <a:schemeClr val="tx1"/>
                  </a:solidFill>
                  <a:latin typeface="Tahoma" panose="020B0604030504040204" pitchFamily="34" charset="0"/>
                  <a:ea typeface="Tahoma" panose="020B0604030504040204" pitchFamily="34" charset="0"/>
                  <a:cs typeface="Tahoma" panose="020B0604030504040204" pitchFamily="34" charset="0"/>
                </a:rPr>
                <a:t>Before continuing processing or retry executing the previous service, the payment might require 4-eye verification</a:t>
              </a:r>
              <a:endParaRPr lang="en-US" sz="140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8" name="Freeform 17"/>
            <p:cNvSpPr/>
            <p:nvPr/>
          </p:nvSpPr>
          <p:spPr>
            <a:xfrm>
              <a:off x="467545" y="5386842"/>
              <a:ext cx="497465" cy="710665"/>
            </a:xfrm>
            <a:custGeom>
              <a:avLst/>
              <a:gdLst>
                <a:gd name="connsiteX0" fmla="*/ 0 w 710665"/>
                <a:gd name="connsiteY0" fmla="*/ 0 h 497465"/>
                <a:gd name="connsiteX1" fmla="*/ 461933 w 710665"/>
                <a:gd name="connsiteY1" fmla="*/ 0 h 497465"/>
                <a:gd name="connsiteX2" fmla="*/ 710665 w 710665"/>
                <a:gd name="connsiteY2" fmla="*/ 248733 h 497465"/>
                <a:gd name="connsiteX3" fmla="*/ 461933 w 710665"/>
                <a:gd name="connsiteY3" fmla="*/ 497465 h 497465"/>
                <a:gd name="connsiteX4" fmla="*/ 0 w 710665"/>
                <a:gd name="connsiteY4" fmla="*/ 497465 h 497465"/>
                <a:gd name="connsiteX5" fmla="*/ 248733 w 710665"/>
                <a:gd name="connsiteY5" fmla="*/ 248733 h 497465"/>
                <a:gd name="connsiteX6" fmla="*/ 0 w 710665"/>
                <a:gd name="connsiteY6" fmla="*/ 0 h 49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665" h="497465">
                  <a:moveTo>
                    <a:pt x="710665" y="0"/>
                  </a:moveTo>
                  <a:lnTo>
                    <a:pt x="710665" y="323353"/>
                  </a:lnTo>
                  <a:lnTo>
                    <a:pt x="355332" y="497465"/>
                  </a:lnTo>
                  <a:lnTo>
                    <a:pt x="0" y="323353"/>
                  </a:lnTo>
                  <a:lnTo>
                    <a:pt x="0" y="0"/>
                  </a:lnTo>
                  <a:lnTo>
                    <a:pt x="355332" y="174113"/>
                  </a:lnTo>
                  <a:lnTo>
                    <a:pt x="710665" y="0"/>
                  </a:lnTo>
                  <a:close/>
                </a:path>
              </a:pathLst>
            </a:custGeom>
            <a:solidFill>
              <a:schemeClr val="accent1">
                <a:alpha val="90000"/>
              </a:schemeClr>
            </a:solidFill>
            <a:ln>
              <a:solidFill>
                <a:schemeClr val="tx1">
                  <a:alpha val="90000"/>
                </a:schemeClr>
              </a:solidFill>
            </a:ln>
            <a:effectLst>
              <a:outerShdw blurRad="63500" sx="102000" sy="102000" algn="ctr" rotWithShape="0">
                <a:schemeClr val="bg1">
                  <a:alpha val="40000"/>
                </a:schemeClr>
              </a:outerShdw>
            </a:effectLst>
          </p:spPr>
          <p:style>
            <a:lnRef idx="2">
              <a:scrgbClr r="0" g="0" b="0"/>
            </a:lnRef>
            <a:fillRef idx="1">
              <a:scrgbClr r="0" g="0" b="0"/>
            </a:fillRef>
            <a:effectRef idx="0">
              <a:scrgbClr r="0" g="0" b="0"/>
            </a:effectRef>
            <a:fontRef idx="minor">
              <a:schemeClr val="lt1"/>
            </a:fontRef>
          </p:style>
          <p:txBody>
            <a:bodyPr spcFirstLastPara="0" vert="horz" wrap="square" lIns="12701" tIns="261433" rIns="12699" bIns="261432" numCol="1" spcCol="1270" anchor="ctr" anchorCtr="0">
              <a:noAutofit/>
            </a:bodyPr>
            <a:lstStyle/>
            <a:p>
              <a:pPr lvl="0" algn="ctr" defTabSz="889000">
                <a:lnSpc>
                  <a:spcPct val="90000"/>
                </a:lnSpc>
                <a:spcBef>
                  <a:spcPct val="0"/>
                </a:spcBef>
                <a:spcAft>
                  <a:spcPct val="35000"/>
                </a:spcAft>
              </a:pPr>
              <a:r>
                <a:rPr lang="en-US" sz="2000" kern="1200" dirty="0">
                  <a:solidFill>
                    <a:schemeClr val="tx1"/>
                  </a:solidFill>
                </a:rPr>
                <a:t>7</a:t>
              </a:r>
            </a:p>
          </p:txBody>
        </p:sp>
        <p:sp>
          <p:nvSpPr>
            <p:cNvPr id="19" name="Freeform 18"/>
            <p:cNvSpPr/>
            <p:nvPr/>
          </p:nvSpPr>
          <p:spPr>
            <a:xfrm>
              <a:off x="965009" y="5386842"/>
              <a:ext cx="7279398" cy="461933"/>
            </a:xfrm>
            <a:custGeom>
              <a:avLst/>
              <a:gdLst>
                <a:gd name="connsiteX0" fmla="*/ 76990 w 461932"/>
                <a:gd name="connsiteY0" fmla="*/ 0 h 7279398"/>
                <a:gd name="connsiteX1" fmla="*/ 384942 w 461932"/>
                <a:gd name="connsiteY1" fmla="*/ 0 h 7279398"/>
                <a:gd name="connsiteX2" fmla="*/ 461932 w 461932"/>
                <a:gd name="connsiteY2" fmla="*/ 76990 h 7279398"/>
                <a:gd name="connsiteX3" fmla="*/ 461932 w 461932"/>
                <a:gd name="connsiteY3" fmla="*/ 7279398 h 7279398"/>
                <a:gd name="connsiteX4" fmla="*/ 461932 w 461932"/>
                <a:gd name="connsiteY4" fmla="*/ 7279398 h 7279398"/>
                <a:gd name="connsiteX5" fmla="*/ 0 w 461932"/>
                <a:gd name="connsiteY5" fmla="*/ 7279398 h 7279398"/>
                <a:gd name="connsiteX6" fmla="*/ 0 w 461932"/>
                <a:gd name="connsiteY6" fmla="*/ 7279398 h 7279398"/>
                <a:gd name="connsiteX7" fmla="*/ 0 w 461932"/>
                <a:gd name="connsiteY7" fmla="*/ 76990 h 7279398"/>
                <a:gd name="connsiteX8" fmla="*/ 76990 w 461932"/>
                <a:gd name="connsiteY8" fmla="*/ 0 h 727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932" h="7279398">
                  <a:moveTo>
                    <a:pt x="461932" y="1213259"/>
                  </a:moveTo>
                  <a:lnTo>
                    <a:pt x="461932" y="6066139"/>
                  </a:lnTo>
                  <a:cubicBezTo>
                    <a:pt x="461932" y="6736193"/>
                    <a:pt x="459745" y="7279390"/>
                    <a:pt x="457046" y="7279390"/>
                  </a:cubicBezTo>
                  <a:lnTo>
                    <a:pt x="0" y="7279390"/>
                  </a:lnTo>
                  <a:lnTo>
                    <a:pt x="0" y="7279390"/>
                  </a:lnTo>
                  <a:lnTo>
                    <a:pt x="0" y="8"/>
                  </a:lnTo>
                  <a:lnTo>
                    <a:pt x="0" y="8"/>
                  </a:lnTo>
                  <a:lnTo>
                    <a:pt x="457046" y="8"/>
                  </a:lnTo>
                  <a:cubicBezTo>
                    <a:pt x="459745" y="8"/>
                    <a:pt x="461932" y="543205"/>
                    <a:pt x="461932" y="1213259"/>
                  </a:cubicBezTo>
                  <a:close/>
                </a:path>
              </a:pathLst>
            </a:custGeom>
            <a:solidFill>
              <a:srgbClr val="92D050">
                <a:alpha val="90000"/>
              </a:srgbClr>
            </a:solidFill>
            <a:ln>
              <a:solidFill>
                <a:schemeClr val="tx1">
                  <a:alpha val="90000"/>
                </a:schemeClr>
              </a:solidFill>
            </a:ln>
            <a:effectLst>
              <a:outerShdw blurRad="63500" sx="102000" sy="102000" algn="ctr" rotWithShape="0">
                <a:schemeClr val="bg1">
                  <a:alpha val="40000"/>
                </a:scheme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9568" tIns="31441" rIns="31440" bIns="3144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solidFill>
                    <a:schemeClr val="tx1"/>
                  </a:solidFill>
                  <a:latin typeface="Tahoma" panose="020B0604030504040204" pitchFamily="34" charset="0"/>
                  <a:ea typeface="Tahoma" panose="020B0604030504040204" pitchFamily="34" charset="0"/>
                  <a:cs typeface="Tahoma" panose="020B0604030504040204" pitchFamily="34" charset="0"/>
                </a:rPr>
                <a:t>The payment continues processing after the payment has been 4-eye verified.</a:t>
              </a:r>
              <a:endParaRPr lang="en-US" sz="140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0" name="Freeform 19"/>
            <p:cNvSpPr/>
            <p:nvPr/>
          </p:nvSpPr>
          <p:spPr>
            <a:xfrm>
              <a:off x="467545" y="6024081"/>
              <a:ext cx="497465" cy="710665"/>
            </a:xfrm>
            <a:custGeom>
              <a:avLst/>
              <a:gdLst>
                <a:gd name="connsiteX0" fmla="*/ 0 w 710665"/>
                <a:gd name="connsiteY0" fmla="*/ 0 h 497465"/>
                <a:gd name="connsiteX1" fmla="*/ 461933 w 710665"/>
                <a:gd name="connsiteY1" fmla="*/ 0 h 497465"/>
                <a:gd name="connsiteX2" fmla="*/ 710665 w 710665"/>
                <a:gd name="connsiteY2" fmla="*/ 248733 h 497465"/>
                <a:gd name="connsiteX3" fmla="*/ 461933 w 710665"/>
                <a:gd name="connsiteY3" fmla="*/ 497465 h 497465"/>
                <a:gd name="connsiteX4" fmla="*/ 0 w 710665"/>
                <a:gd name="connsiteY4" fmla="*/ 497465 h 497465"/>
                <a:gd name="connsiteX5" fmla="*/ 248733 w 710665"/>
                <a:gd name="connsiteY5" fmla="*/ 248733 h 497465"/>
                <a:gd name="connsiteX6" fmla="*/ 0 w 710665"/>
                <a:gd name="connsiteY6" fmla="*/ 0 h 49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665" h="497465">
                  <a:moveTo>
                    <a:pt x="710665" y="0"/>
                  </a:moveTo>
                  <a:lnTo>
                    <a:pt x="710665" y="323353"/>
                  </a:lnTo>
                  <a:lnTo>
                    <a:pt x="355332" y="497465"/>
                  </a:lnTo>
                  <a:lnTo>
                    <a:pt x="0" y="323353"/>
                  </a:lnTo>
                  <a:lnTo>
                    <a:pt x="0" y="0"/>
                  </a:lnTo>
                  <a:lnTo>
                    <a:pt x="355332" y="174113"/>
                  </a:lnTo>
                  <a:lnTo>
                    <a:pt x="710665" y="0"/>
                  </a:lnTo>
                  <a:close/>
                </a:path>
              </a:pathLst>
            </a:custGeom>
            <a:solidFill>
              <a:schemeClr val="accent1">
                <a:alpha val="90000"/>
              </a:schemeClr>
            </a:solidFill>
            <a:ln>
              <a:solidFill>
                <a:schemeClr val="tx1">
                  <a:alpha val="90000"/>
                </a:schemeClr>
              </a:solidFill>
            </a:ln>
            <a:effectLst>
              <a:outerShdw blurRad="63500" sx="102000" sy="102000" algn="ctr" rotWithShape="0">
                <a:schemeClr val="bg1">
                  <a:alpha val="40000"/>
                </a:schemeClr>
              </a:outerShdw>
            </a:effectLst>
          </p:spPr>
          <p:style>
            <a:lnRef idx="2">
              <a:scrgbClr r="0" g="0" b="0"/>
            </a:lnRef>
            <a:fillRef idx="1">
              <a:scrgbClr r="0" g="0" b="0"/>
            </a:fillRef>
            <a:effectRef idx="0">
              <a:scrgbClr r="0" g="0" b="0"/>
            </a:effectRef>
            <a:fontRef idx="minor">
              <a:schemeClr val="lt1"/>
            </a:fontRef>
          </p:style>
          <p:txBody>
            <a:bodyPr spcFirstLastPara="0" vert="horz" wrap="square" lIns="12701" tIns="261433" rIns="12699" bIns="261432" numCol="1" spcCol="1270" anchor="ctr" anchorCtr="0">
              <a:noAutofit/>
            </a:bodyPr>
            <a:lstStyle/>
            <a:p>
              <a:pPr lvl="0" algn="ctr" defTabSz="889000">
                <a:lnSpc>
                  <a:spcPct val="90000"/>
                </a:lnSpc>
                <a:spcBef>
                  <a:spcPct val="0"/>
                </a:spcBef>
                <a:spcAft>
                  <a:spcPct val="35000"/>
                </a:spcAft>
              </a:pPr>
              <a:r>
                <a:rPr lang="en-US" sz="2000" kern="1200" dirty="0">
                  <a:solidFill>
                    <a:schemeClr val="tx1"/>
                  </a:solidFill>
                </a:rPr>
                <a:t>8</a:t>
              </a:r>
            </a:p>
          </p:txBody>
        </p:sp>
        <p:sp>
          <p:nvSpPr>
            <p:cNvPr id="21" name="Freeform 20"/>
            <p:cNvSpPr/>
            <p:nvPr/>
          </p:nvSpPr>
          <p:spPr>
            <a:xfrm>
              <a:off x="965009" y="6024081"/>
              <a:ext cx="7279398" cy="461932"/>
            </a:xfrm>
            <a:custGeom>
              <a:avLst/>
              <a:gdLst>
                <a:gd name="connsiteX0" fmla="*/ 76990 w 461932"/>
                <a:gd name="connsiteY0" fmla="*/ 0 h 7279398"/>
                <a:gd name="connsiteX1" fmla="*/ 384942 w 461932"/>
                <a:gd name="connsiteY1" fmla="*/ 0 h 7279398"/>
                <a:gd name="connsiteX2" fmla="*/ 461932 w 461932"/>
                <a:gd name="connsiteY2" fmla="*/ 76990 h 7279398"/>
                <a:gd name="connsiteX3" fmla="*/ 461932 w 461932"/>
                <a:gd name="connsiteY3" fmla="*/ 7279398 h 7279398"/>
                <a:gd name="connsiteX4" fmla="*/ 461932 w 461932"/>
                <a:gd name="connsiteY4" fmla="*/ 7279398 h 7279398"/>
                <a:gd name="connsiteX5" fmla="*/ 0 w 461932"/>
                <a:gd name="connsiteY5" fmla="*/ 7279398 h 7279398"/>
                <a:gd name="connsiteX6" fmla="*/ 0 w 461932"/>
                <a:gd name="connsiteY6" fmla="*/ 7279398 h 7279398"/>
                <a:gd name="connsiteX7" fmla="*/ 0 w 461932"/>
                <a:gd name="connsiteY7" fmla="*/ 76990 h 7279398"/>
                <a:gd name="connsiteX8" fmla="*/ 76990 w 461932"/>
                <a:gd name="connsiteY8" fmla="*/ 0 h 727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932" h="7279398">
                  <a:moveTo>
                    <a:pt x="461932" y="1213259"/>
                  </a:moveTo>
                  <a:lnTo>
                    <a:pt x="461932" y="6066139"/>
                  </a:lnTo>
                  <a:cubicBezTo>
                    <a:pt x="461932" y="6736193"/>
                    <a:pt x="459745" y="7279390"/>
                    <a:pt x="457046" y="7279390"/>
                  </a:cubicBezTo>
                  <a:lnTo>
                    <a:pt x="0" y="7279390"/>
                  </a:lnTo>
                  <a:lnTo>
                    <a:pt x="0" y="7279390"/>
                  </a:lnTo>
                  <a:lnTo>
                    <a:pt x="0" y="8"/>
                  </a:lnTo>
                  <a:lnTo>
                    <a:pt x="0" y="8"/>
                  </a:lnTo>
                  <a:lnTo>
                    <a:pt x="457046" y="8"/>
                  </a:lnTo>
                  <a:cubicBezTo>
                    <a:pt x="459745" y="8"/>
                    <a:pt x="461932" y="543205"/>
                    <a:pt x="461932" y="1213259"/>
                  </a:cubicBezTo>
                  <a:close/>
                </a:path>
              </a:pathLst>
            </a:custGeom>
            <a:solidFill>
              <a:srgbClr val="92D050">
                <a:alpha val="90000"/>
              </a:srgbClr>
            </a:solidFill>
            <a:ln>
              <a:solidFill>
                <a:schemeClr val="tx1">
                  <a:alpha val="90000"/>
                </a:schemeClr>
              </a:solidFill>
            </a:ln>
            <a:effectLst>
              <a:outerShdw blurRad="63500" sx="102000" sy="102000" algn="ctr" rotWithShape="0">
                <a:schemeClr val="bg1">
                  <a:alpha val="40000"/>
                </a:schemeClr>
              </a:outerShdw>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9568" tIns="31440" rIns="31440" bIns="3144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solidFill>
                    <a:schemeClr val="tx1"/>
                  </a:solidFill>
                  <a:latin typeface="Tahoma" panose="020B0604030504040204" pitchFamily="34" charset="0"/>
                  <a:ea typeface="Tahoma" panose="020B0604030504040204" pitchFamily="34" charset="0"/>
                  <a:cs typeface="Tahoma" panose="020B0604030504040204" pitchFamily="34" charset="0"/>
                </a:rPr>
                <a:t>The Work List Item is completed</a:t>
              </a:r>
              <a:endParaRPr lang="en-US" sz="1400" kern="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92710338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graphicFrame>
        <p:nvGraphicFramePr>
          <p:cNvPr id="12" name="Diagram 11"/>
          <p:cNvGraphicFramePr/>
          <p:nvPr>
            <p:extLst>
              <p:ext uri="{D42A27DB-BD31-4B8C-83A1-F6EECF244321}">
                <p14:modId xmlns:p14="http://schemas.microsoft.com/office/powerpoint/2010/main" val="1694890910"/>
              </p:ext>
            </p:extLst>
          </p:nvPr>
        </p:nvGraphicFramePr>
        <p:xfrm>
          <a:off x="575556" y="1690930"/>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94055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4 Eye Verification</a:t>
            </a:r>
          </a:p>
        </p:txBody>
      </p:sp>
      <p:sp>
        <p:nvSpPr>
          <p:cNvPr id="4" name="TextBox 14"/>
          <p:cNvSpPr txBox="1">
            <a:spLocks noGrp="1" noChangeArrowheads="1"/>
          </p:cNvSpPr>
          <p:nvPr>
            <p:ph idx="1"/>
          </p:nvPr>
        </p:nvSpPr>
        <p:spPr bwMode="auto">
          <a:xfrm>
            <a:off x="323528" y="1196752"/>
            <a:ext cx="8738940" cy="4832092"/>
          </a:xfrm>
          <a:prstGeom prst="rect">
            <a:avLst/>
          </a:prstGeom>
          <a:noFill/>
          <a:ln w="9525">
            <a:noFill/>
            <a:miter lim="800000"/>
            <a:headEnd/>
            <a:tailEnd/>
          </a:ln>
        </p:spPr>
        <p:txBody>
          <a:bodyPr wrap="square">
            <a:spAutoFit/>
          </a:bodyPr>
          <a:lstStyle/>
          <a:p>
            <a:pPr marL="0" indent="0">
              <a:buNone/>
            </a:pPr>
            <a:r>
              <a:rPr lang="en-GB" dirty="0">
                <a:solidFill>
                  <a:schemeClr val="tx1"/>
                </a:solidFill>
              </a:rPr>
              <a:t>The purpose of </a:t>
            </a:r>
            <a:r>
              <a:rPr lang="en-GB" b="1" dirty="0">
                <a:solidFill>
                  <a:schemeClr val="tx1"/>
                </a:solidFill>
              </a:rPr>
              <a:t>4-Eye Verification (4EV) </a:t>
            </a:r>
            <a:r>
              <a:rPr lang="en-GB" dirty="0">
                <a:solidFill>
                  <a:schemeClr val="tx1"/>
                </a:solidFill>
              </a:rPr>
              <a:t>is to allow a second bank user to either approve or decline the action taken on a payment by a first (other) user. </a:t>
            </a:r>
            <a:endParaRPr lang="en-US" dirty="0">
              <a:solidFill>
                <a:schemeClr val="tx1"/>
              </a:solidFill>
            </a:endParaRPr>
          </a:p>
          <a:p>
            <a:pPr marL="0" indent="0">
              <a:buNone/>
            </a:pPr>
            <a:endParaRPr lang="en-US" dirty="0">
              <a:solidFill>
                <a:schemeClr val="tx1"/>
              </a:solidFill>
            </a:endParaRPr>
          </a:p>
          <a:p>
            <a:r>
              <a:rPr lang="en-GB" dirty="0">
                <a:solidFill>
                  <a:schemeClr val="tx1"/>
                </a:solidFill>
              </a:rPr>
              <a:t>When a payment goes through Approval or Repair, and the BVA user performs an action, the 4-Eye Verification Service is invoked. </a:t>
            </a:r>
          </a:p>
          <a:p>
            <a:pPr marL="0" indent="0">
              <a:buNone/>
            </a:pPr>
            <a:endParaRPr lang="en-GB" dirty="0">
              <a:solidFill>
                <a:schemeClr val="tx1"/>
              </a:solidFill>
            </a:endParaRPr>
          </a:p>
          <a:p>
            <a:r>
              <a:rPr lang="en-GB" dirty="0">
                <a:solidFill>
                  <a:schemeClr val="tx1"/>
                </a:solidFill>
              </a:rPr>
              <a:t>The calling service (for ex: Approval Service) will check whether 4-eye verification is required. If so, it will create a </a:t>
            </a:r>
            <a:r>
              <a:rPr lang="en-GB" b="1" dirty="0">
                <a:solidFill>
                  <a:schemeClr val="tx1"/>
                </a:solidFill>
              </a:rPr>
              <a:t>WLI</a:t>
            </a:r>
            <a:r>
              <a:rPr lang="en-GB" dirty="0">
                <a:solidFill>
                  <a:schemeClr val="tx1"/>
                </a:solidFill>
              </a:rPr>
              <a:t> to inform the Bank User that a 4EV action is expected on the payment. </a:t>
            </a:r>
          </a:p>
        </p:txBody>
      </p:sp>
    </p:spTree>
    <p:extLst>
      <p:ext uri="{BB962C8B-B14F-4D97-AF65-F5344CB8AC3E}">
        <p14:creationId xmlns:p14="http://schemas.microsoft.com/office/powerpoint/2010/main" val="318693157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Eye Verification - Actions</a:t>
            </a:r>
          </a:p>
        </p:txBody>
      </p:sp>
      <p:sp>
        <p:nvSpPr>
          <p:cNvPr id="3" name="Content Placeholder 2"/>
          <p:cNvSpPr>
            <a:spLocks noGrp="1"/>
          </p:cNvSpPr>
          <p:nvPr>
            <p:ph idx="1"/>
          </p:nvPr>
        </p:nvSpPr>
        <p:spPr/>
        <p:txBody>
          <a:bodyPr>
            <a:noAutofit/>
          </a:bodyPr>
          <a:lstStyle/>
          <a:p>
            <a:pPr marL="0" lvl="1" indent="0">
              <a:spcBef>
                <a:spcPts val="600"/>
              </a:spcBef>
              <a:buNone/>
            </a:pPr>
            <a:r>
              <a:rPr lang="en-GB" dirty="0">
                <a:solidFill>
                  <a:schemeClr val="tx1"/>
                </a:solidFill>
              </a:rPr>
              <a:t>The Bank user can provide either one of the following </a:t>
            </a:r>
            <a:r>
              <a:rPr lang="en-GB" b="1" dirty="0">
                <a:solidFill>
                  <a:schemeClr val="tx1"/>
                </a:solidFill>
              </a:rPr>
              <a:t>actions</a:t>
            </a:r>
            <a:r>
              <a:rPr lang="en-GB" dirty="0">
                <a:solidFill>
                  <a:schemeClr val="tx1"/>
                </a:solidFill>
              </a:rPr>
              <a:t> through the appropriate interchange/instruction/transaction action details tab or from WLI screen. </a:t>
            </a:r>
          </a:p>
          <a:p>
            <a:pPr marL="0" lvl="1" indent="0">
              <a:spcBef>
                <a:spcPts val="600"/>
              </a:spcBef>
              <a:buNone/>
            </a:pPr>
            <a:endParaRPr lang="en-GB" dirty="0">
              <a:solidFill>
                <a:schemeClr val="tx1"/>
              </a:solidFill>
            </a:endParaRPr>
          </a:p>
          <a:p>
            <a:pPr marL="252000" lvl="2" indent="0">
              <a:spcBef>
                <a:spcPts val="600"/>
              </a:spcBef>
              <a:buNone/>
            </a:pPr>
            <a:r>
              <a:rPr lang="en-US" dirty="0">
                <a:solidFill>
                  <a:schemeClr val="tx1"/>
                </a:solidFill>
              </a:rPr>
              <a:t>4-Eye Verification screen</a:t>
            </a:r>
            <a:r>
              <a:rPr lang="en-US" b="1" dirty="0">
                <a:solidFill>
                  <a:schemeClr val="tx1"/>
                </a:solidFill>
              </a:rPr>
              <a:t> does not allow a bank user to change any information </a:t>
            </a:r>
            <a:r>
              <a:rPr lang="en-US" dirty="0">
                <a:solidFill>
                  <a:schemeClr val="tx1"/>
                </a:solidFill>
              </a:rPr>
              <a:t>of the interchange/instruction/transaction.</a:t>
            </a:r>
            <a:endParaRPr lang="en-GB" dirty="0">
              <a:solidFill>
                <a:schemeClr val="tx1"/>
              </a:solidFill>
            </a:endParaRPr>
          </a:p>
          <a:p>
            <a:pPr marL="0" indent="0">
              <a:buNone/>
            </a:pPr>
            <a:endParaRPr lang="en-US" sz="2000" dirty="0">
              <a:solidFill>
                <a:schemeClr val="tx1"/>
              </a:solidFill>
            </a:endParaRPr>
          </a:p>
          <a:p>
            <a:pPr marL="288000" lvl="1" indent="0">
              <a:buNone/>
            </a:pPr>
            <a:endParaRPr lang="nl-BE" dirty="0"/>
          </a:p>
          <a:p>
            <a:endParaRPr lang="en-US" sz="2000" dirty="0">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212976"/>
            <a:ext cx="6264696"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22598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EV – Actions and Outcomes</a:t>
            </a:r>
          </a:p>
        </p:txBody>
      </p:sp>
      <p:sp>
        <p:nvSpPr>
          <p:cNvPr id="3" name="Content Placeholder 2"/>
          <p:cNvSpPr>
            <a:spLocks noGrp="1"/>
          </p:cNvSpPr>
          <p:nvPr>
            <p:ph idx="1"/>
          </p:nvPr>
        </p:nvSpPr>
        <p:spPr>
          <a:xfrm>
            <a:off x="395536" y="1196752"/>
            <a:ext cx="8666932" cy="5304082"/>
          </a:xfrm>
        </p:spPr>
        <p:txBody>
          <a:bodyPr>
            <a:noAutofit/>
          </a:bodyPr>
          <a:lstStyle/>
          <a:p>
            <a:pPr lvl="1">
              <a:buFont typeface="Wingdings" panose="05000000000000000000" pitchFamily="2" charset="2"/>
              <a:buChar char="Ø"/>
            </a:pPr>
            <a:r>
              <a:rPr lang="en-US" sz="2400" b="1" dirty="0"/>
              <a:t>Approve</a:t>
            </a:r>
            <a:r>
              <a:rPr lang="en-US" sz="2400" dirty="0"/>
              <a:t> the action taken on payment interchange/instruction/transaction</a:t>
            </a:r>
          </a:p>
          <a:p>
            <a:pPr marL="1077750" lvl="3" indent="-285750">
              <a:buFont typeface="Wingdings" panose="05000000000000000000" pitchFamily="2" charset="2"/>
              <a:buChar char="§"/>
            </a:pPr>
            <a:r>
              <a:rPr lang="en-US" sz="2400" dirty="0">
                <a:solidFill>
                  <a:schemeClr val="tx1"/>
                </a:solidFill>
              </a:rPr>
              <a:t>The status of the WLI is updated to “</a:t>
            </a:r>
            <a:r>
              <a:rPr lang="en-US" sz="2400" b="1" dirty="0">
                <a:solidFill>
                  <a:schemeClr val="tx1"/>
                </a:solidFill>
              </a:rPr>
              <a:t>Completed</a:t>
            </a:r>
            <a:r>
              <a:rPr lang="en-US" sz="2400" dirty="0">
                <a:solidFill>
                  <a:schemeClr val="tx1"/>
                </a:solidFill>
              </a:rPr>
              <a:t>”. </a:t>
            </a:r>
          </a:p>
          <a:p>
            <a:pPr marL="1077750" lvl="3" indent="-285750">
              <a:buFont typeface="Wingdings" panose="05000000000000000000" pitchFamily="2" charset="2"/>
              <a:buChar char="§"/>
            </a:pPr>
            <a:r>
              <a:rPr lang="en-US" sz="2400" dirty="0">
                <a:solidFill>
                  <a:schemeClr val="tx1"/>
                </a:solidFill>
              </a:rPr>
              <a:t>The status of interchange/instruction/transaction is set to “</a:t>
            </a:r>
            <a:r>
              <a:rPr lang="en-US" sz="2400" b="1" dirty="0">
                <a:solidFill>
                  <a:schemeClr val="tx1"/>
                </a:solidFill>
              </a:rPr>
              <a:t>Processed</a:t>
            </a:r>
            <a:r>
              <a:rPr lang="en-US" sz="2400" dirty="0">
                <a:solidFill>
                  <a:schemeClr val="tx1"/>
                </a:solidFill>
              </a:rPr>
              <a:t>” and the payment </a:t>
            </a:r>
            <a:r>
              <a:rPr lang="en-US" sz="2400" b="1" dirty="0">
                <a:solidFill>
                  <a:schemeClr val="tx1"/>
                </a:solidFill>
              </a:rPr>
              <a:t>process continues</a:t>
            </a:r>
            <a:r>
              <a:rPr lang="en-US" sz="2400" dirty="0">
                <a:solidFill>
                  <a:schemeClr val="tx1"/>
                </a:solidFill>
              </a:rPr>
              <a:t>.</a:t>
            </a:r>
          </a:p>
          <a:p>
            <a:pPr marL="288000" lvl="1" indent="0">
              <a:buNone/>
            </a:pPr>
            <a:endParaRPr lang="en-US" sz="2400" dirty="0"/>
          </a:p>
          <a:p>
            <a:pPr lvl="1">
              <a:buFont typeface="Wingdings" panose="05000000000000000000" pitchFamily="2" charset="2"/>
              <a:buChar char="Ø"/>
            </a:pPr>
            <a:r>
              <a:rPr lang="en-US" sz="2400" b="1" dirty="0"/>
              <a:t>Decline</a:t>
            </a:r>
            <a:r>
              <a:rPr lang="en-US" sz="2400" dirty="0"/>
              <a:t> the action taken on payment interchange/instruction/transaction</a:t>
            </a:r>
          </a:p>
          <a:p>
            <a:pPr marL="1077750" lvl="3" indent="-285750">
              <a:buFont typeface="Wingdings" panose="05000000000000000000" pitchFamily="2" charset="2"/>
              <a:buChar char="§"/>
            </a:pPr>
            <a:r>
              <a:rPr lang="en-US" sz="2400" dirty="0">
                <a:solidFill>
                  <a:schemeClr val="tx1"/>
                </a:solidFill>
              </a:rPr>
              <a:t>The status of the WLI is updated to “</a:t>
            </a:r>
            <a:r>
              <a:rPr lang="en-US" sz="2400" b="1" dirty="0">
                <a:solidFill>
                  <a:schemeClr val="tx1"/>
                </a:solidFill>
              </a:rPr>
              <a:t>Completed</a:t>
            </a:r>
            <a:r>
              <a:rPr lang="en-US" sz="2400" dirty="0">
                <a:solidFill>
                  <a:schemeClr val="tx1"/>
                </a:solidFill>
              </a:rPr>
              <a:t>”. </a:t>
            </a:r>
          </a:p>
          <a:p>
            <a:pPr marL="1077750" lvl="3" indent="-285750">
              <a:buFont typeface="Wingdings" panose="05000000000000000000" pitchFamily="2" charset="2"/>
              <a:buChar char="§"/>
            </a:pPr>
            <a:r>
              <a:rPr lang="en-US" sz="2400" dirty="0">
                <a:solidFill>
                  <a:schemeClr val="tx1"/>
                </a:solidFill>
              </a:rPr>
              <a:t>The status of the interchange/instruction/transaction is set </a:t>
            </a:r>
            <a:r>
              <a:rPr lang="en-US" sz="2400" b="1" dirty="0">
                <a:solidFill>
                  <a:schemeClr val="tx1"/>
                </a:solidFill>
              </a:rPr>
              <a:t>same as it was pre-4EV </a:t>
            </a:r>
            <a:r>
              <a:rPr lang="en-US" sz="2400" dirty="0">
                <a:solidFill>
                  <a:schemeClr val="tx1"/>
                </a:solidFill>
              </a:rPr>
              <a:t>for ex: “Awaiting Approval” or “Awaiting Repair” and a </a:t>
            </a:r>
            <a:r>
              <a:rPr lang="en-US" sz="2400" b="1" dirty="0">
                <a:solidFill>
                  <a:schemeClr val="tx1"/>
                </a:solidFill>
              </a:rPr>
              <a:t>new issue </a:t>
            </a:r>
            <a:r>
              <a:rPr lang="en-US" sz="2400" dirty="0">
                <a:solidFill>
                  <a:schemeClr val="tx1"/>
                </a:solidFill>
              </a:rPr>
              <a:t>is generated.</a:t>
            </a:r>
          </a:p>
          <a:p>
            <a:endParaRPr lang="en-US" dirty="0"/>
          </a:p>
        </p:txBody>
      </p:sp>
    </p:spTree>
    <p:extLst>
      <p:ext uri="{BB962C8B-B14F-4D97-AF65-F5344CB8AC3E}">
        <p14:creationId xmlns:p14="http://schemas.microsoft.com/office/powerpoint/2010/main" val="19561578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 Eye Verification - Steps</a:t>
            </a:r>
          </a:p>
        </p:txBody>
      </p:sp>
      <p:graphicFrame>
        <p:nvGraphicFramePr>
          <p:cNvPr id="24" name="Content Placeholder 23"/>
          <p:cNvGraphicFramePr>
            <a:graphicFrameLocks noGrp="1"/>
          </p:cNvGraphicFramePr>
          <p:nvPr>
            <p:ph idx="1"/>
            <p:extLst>
              <p:ext uri="{D42A27DB-BD31-4B8C-83A1-F6EECF244321}">
                <p14:modId xmlns:p14="http://schemas.microsoft.com/office/powerpoint/2010/main" val="4187373068"/>
              </p:ext>
            </p:extLst>
          </p:nvPr>
        </p:nvGraphicFramePr>
        <p:xfrm>
          <a:off x="539552" y="2780928"/>
          <a:ext cx="7920880" cy="2520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Rectangle 24"/>
          <p:cNvSpPr/>
          <p:nvPr/>
        </p:nvSpPr>
        <p:spPr>
          <a:xfrm>
            <a:off x="395536" y="1124745"/>
            <a:ext cx="8640960" cy="707886"/>
          </a:xfrm>
          <a:prstGeom prst="rect">
            <a:avLst/>
          </a:prstGeom>
        </p:spPr>
        <p:txBody>
          <a:bodyPr wrap="square">
            <a:spAutoFit/>
          </a:bodyPr>
          <a:lstStyle/>
          <a:p>
            <a:endParaRPr lang="en-GB" sz="2000" dirty="0">
              <a:latin typeface="Tahoma" panose="020B0604030504040204" pitchFamily="34" charset="0"/>
              <a:ea typeface="Tahoma" panose="020B0604030504040204" pitchFamily="34" charset="0"/>
              <a:cs typeface="Tahoma" panose="020B0604030504040204" pitchFamily="34" charset="0"/>
            </a:endParaRPr>
          </a:p>
          <a:p>
            <a:r>
              <a:rPr lang="en-GB" sz="2000" dirty="0">
                <a:latin typeface="Tahoma" panose="020B0604030504040204" pitchFamily="34" charset="0"/>
                <a:ea typeface="Tahoma" panose="020B0604030504040204" pitchFamily="34" charset="0"/>
                <a:cs typeface="Tahoma" panose="020B0604030504040204" pitchFamily="34" charset="0"/>
              </a:rPr>
              <a:t>The basic steps carried out by 4EV</a:t>
            </a:r>
            <a:r>
              <a:rPr lang="en-US" sz="2000" dirty="0">
                <a:latin typeface="Tahoma" panose="020B0604030504040204" pitchFamily="34" charset="0"/>
                <a:ea typeface="Tahoma" panose="020B0604030504040204" pitchFamily="34" charset="0"/>
                <a:cs typeface="Tahoma" panose="020B0604030504040204" pitchFamily="34" charset="0"/>
              </a:rPr>
              <a:t> Service:</a:t>
            </a:r>
            <a:endParaRPr lang="en-GB"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923897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 for 4-Eye Verification </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358417"/>
            <a:ext cx="8064896" cy="4980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005456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4 Eye Verification from Action Tab (1)</a:t>
            </a:r>
          </a:p>
        </p:txBody>
      </p:sp>
      <p:sp>
        <p:nvSpPr>
          <p:cNvPr id="3" name="Content Placeholder 2"/>
          <p:cNvSpPr>
            <a:spLocks noGrp="1"/>
          </p:cNvSpPr>
          <p:nvPr>
            <p:ph idx="1"/>
          </p:nvPr>
        </p:nvSpPr>
        <p:spPr/>
        <p:txBody>
          <a:bodyPr/>
          <a:lstStyle/>
          <a:p>
            <a:pPr marL="0" lvl="1" indent="0">
              <a:spcBef>
                <a:spcPts val="600"/>
              </a:spcBef>
              <a:buNone/>
            </a:pPr>
            <a:r>
              <a:rPr lang="en-GB" sz="2400" dirty="0"/>
              <a:t>4-eye verification can be done for an action taken on an </a:t>
            </a:r>
            <a:r>
              <a:rPr lang="en-GB" sz="2400" b="1" dirty="0"/>
              <a:t>Interchange, Instruction or Transaction</a:t>
            </a:r>
          </a:p>
          <a:p>
            <a:pPr marL="252000" lvl="1">
              <a:spcBef>
                <a:spcPts val="600"/>
              </a:spcBef>
              <a:buFont typeface="Wingdings" pitchFamily="2" charset="2"/>
              <a:buChar char="§"/>
            </a:pPr>
            <a:endParaRPr lang="en-GB" sz="2400" b="1" dirty="0"/>
          </a:p>
          <a:p>
            <a:pPr marL="0" indent="0">
              <a:buNone/>
            </a:pPr>
            <a:endParaRPr lang="en-GB" dirty="0">
              <a:solidFill>
                <a:schemeClr val="tx1"/>
              </a:solidFill>
            </a:endParaRPr>
          </a:p>
          <a:p>
            <a:pPr marL="0" indent="0">
              <a:buNone/>
            </a:pPr>
            <a:endParaRPr lang="en-GB" dirty="0">
              <a:solidFill>
                <a:schemeClr val="tx1"/>
              </a:solidFill>
            </a:endParaRPr>
          </a:p>
          <a:p>
            <a:endParaRPr lang="en-US" dirty="0"/>
          </a:p>
        </p:txBody>
      </p:sp>
      <p:pic>
        <p:nvPicPr>
          <p:cNvPr id="4" name="Picture 3"/>
          <p:cNvPicPr/>
          <p:nvPr/>
        </p:nvPicPr>
        <p:blipFill rotWithShape="1">
          <a:blip r:embed="rId2"/>
          <a:srcRect t="2311"/>
          <a:stretch/>
        </p:blipFill>
        <p:spPr>
          <a:xfrm>
            <a:off x="683568" y="2420888"/>
            <a:ext cx="7776864" cy="3840584"/>
          </a:xfrm>
          <a:prstGeom prst="rect">
            <a:avLst/>
          </a:prstGeom>
          <a:ln>
            <a:solidFill>
              <a:schemeClr val="tx1"/>
            </a:solidFill>
          </a:ln>
        </p:spPr>
      </p:pic>
      <p:sp>
        <p:nvSpPr>
          <p:cNvPr id="6" name="Cloud Callout 5"/>
          <p:cNvSpPr/>
          <p:nvPr/>
        </p:nvSpPr>
        <p:spPr bwMode="auto">
          <a:xfrm>
            <a:off x="5724128" y="2132856"/>
            <a:ext cx="3096344" cy="936104"/>
          </a:xfrm>
          <a:prstGeom prst="cloudCallout">
            <a:avLst>
              <a:gd name="adj1" fmla="val -24167"/>
              <a:gd name="adj2" fmla="val 78255"/>
            </a:avLst>
          </a:prstGeom>
          <a:gradFill rotWithShape="1">
            <a:gsLst>
              <a:gs pos="0">
                <a:srgbClr val="FFFFFF"/>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en-US" sz="1200" b="1" dirty="0">
                <a:latin typeface="Tahoma" pitchFamily="34" charset="0"/>
                <a:cs typeface="Tahoma" pitchFamily="34" charset="0"/>
              </a:rPr>
              <a:t>Instruction status is </a:t>
            </a:r>
          </a:p>
          <a:p>
            <a:pPr marL="342900" indent="-342900" algn="ctr"/>
            <a:r>
              <a:rPr lang="en-US" sz="1200" b="1" dirty="0">
                <a:latin typeface="Tahoma" pitchFamily="34" charset="0"/>
                <a:cs typeface="Tahoma" pitchFamily="34" charset="0"/>
              </a:rPr>
              <a:t>“Awaiting 4 Eye Verification”</a:t>
            </a:r>
          </a:p>
        </p:txBody>
      </p:sp>
    </p:spTree>
    <p:extLst>
      <p:ext uri="{BB962C8B-B14F-4D97-AF65-F5344CB8AC3E}">
        <p14:creationId xmlns:p14="http://schemas.microsoft.com/office/powerpoint/2010/main" val="2712383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SVN Structure – Requirements (1)</a:t>
            </a:r>
          </a:p>
        </p:txBody>
      </p:sp>
      <p:sp>
        <p:nvSpPr>
          <p:cNvPr id="3" name="Content Placeholder 2"/>
          <p:cNvSpPr>
            <a:spLocks noGrp="1"/>
          </p:cNvSpPr>
          <p:nvPr>
            <p:ph idx="1"/>
          </p:nvPr>
        </p:nvSpPr>
        <p:spPr>
          <a:xfrm>
            <a:off x="251520" y="2060848"/>
            <a:ext cx="8810948" cy="4439986"/>
          </a:xfrm>
        </p:spPr>
        <p:txBody>
          <a:bodyPr/>
          <a:lstStyle/>
          <a:p>
            <a:pPr marL="0" indent="0">
              <a:buNone/>
            </a:pPr>
            <a:r>
              <a:rPr lang="en-GB" dirty="0"/>
              <a:t>All the functional specifications like Use Cases and Functional Flow are held here:</a:t>
            </a:r>
            <a:endParaRPr lang="en-US" dirty="0"/>
          </a:p>
          <a:p>
            <a:endParaRPr lang="en-US" dirty="0"/>
          </a:p>
        </p:txBody>
      </p:sp>
      <p:sp>
        <p:nvSpPr>
          <p:cNvPr id="4" name="TextBox 3"/>
          <p:cNvSpPr txBox="1"/>
          <p:nvPr/>
        </p:nvSpPr>
        <p:spPr>
          <a:xfrm>
            <a:off x="0" y="1196752"/>
            <a:ext cx="9143999" cy="461665"/>
          </a:xfrm>
          <a:prstGeom prst="rect">
            <a:avLst/>
          </a:prstGeom>
          <a:solidFill>
            <a:srgbClr val="567ABC"/>
          </a:solidFill>
        </p:spPr>
        <p:txBody>
          <a:bodyPr wrap="square" rtlCol="0">
            <a:spAutoFit/>
          </a:bodyPr>
          <a:lstStyle/>
          <a:p>
            <a:pPr algn="ct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Specifications</a:t>
            </a:r>
          </a:p>
        </p:txBody>
      </p:sp>
      <p:graphicFrame>
        <p:nvGraphicFramePr>
          <p:cNvPr id="6" name="Table 5"/>
          <p:cNvGraphicFramePr>
            <a:graphicFrameLocks noGrp="1"/>
          </p:cNvGraphicFramePr>
          <p:nvPr>
            <p:extLst>
              <p:ext uri="{D42A27DB-BD31-4B8C-83A1-F6EECF244321}">
                <p14:modId xmlns:p14="http://schemas.microsoft.com/office/powerpoint/2010/main" val="1455226198"/>
              </p:ext>
            </p:extLst>
          </p:nvPr>
        </p:nvGraphicFramePr>
        <p:xfrm>
          <a:off x="467544" y="3429001"/>
          <a:ext cx="7830528" cy="2232246"/>
        </p:xfrm>
        <a:graphic>
          <a:graphicData uri="http://schemas.openxmlformats.org/drawingml/2006/table">
            <a:tbl>
              <a:tblPr firstRow="1" firstCol="1" bandRow="1"/>
              <a:tblGrid>
                <a:gridCol w="1599243">
                  <a:extLst>
                    <a:ext uri="{9D8B030D-6E8A-4147-A177-3AD203B41FA5}">
                      <a16:colId xmlns:a16="http://schemas.microsoft.com/office/drawing/2014/main" val="20000"/>
                    </a:ext>
                  </a:extLst>
                </a:gridCol>
                <a:gridCol w="6231285">
                  <a:extLst>
                    <a:ext uri="{9D8B030D-6E8A-4147-A177-3AD203B41FA5}">
                      <a16:colId xmlns:a16="http://schemas.microsoft.com/office/drawing/2014/main" val="20001"/>
                    </a:ext>
                  </a:extLst>
                </a:gridCol>
              </a:tblGrid>
              <a:tr h="744082">
                <a:tc>
                  <a:txBody>
                    <a:bodyPr/>
                    <a:lstStyle/>
                    <a:p>
                      <a:pPr marL="0" marR="0" algn="ctr">
                        <a:spcBef>
                          <a:spcPts val="200"/>
                        </a:spcBef>
                        <a:spcAft>
                          <a:spcPts val="200"/>
                        </a:spcAft>
                      </a:pPr>
                      <a:r>
                        <a:rPr lang="en-GB" sz="2000" dirty="0">
                          <a:solidFill>
                            <a:srgbClr val="FFFFFF"/>
                          </a:solidFill>
                          <a:effectLst/>
                          <a:latin typeface="Tahoma"/>
                          <a:ea typeface="Arial Unicode MS"/>
                          <a:cs typeface="Times New Roman"/>
                        </a:rPr>
                        <a:t>Product</a:t>
                      </a:r>
                      <a:endParaRPr lang="en-US" sz="2000" dirty="0">
                        <a:effectLst/>
                        <a:latin typeface="Tahoma"/>
                        <a:ea typeface="Arial Unicode MS"/>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94B7D"/>
                    </a:solidFill>
                  </a:tcPr>
                </a:tc>
                <a:tc>
                  <a:txBody>
                    <a:bodyPr/>
                    <a:lstStyle/>
                    <a:p>
                      <a:pPr marL="0" marR="0" algn="ctr">
                        <a:spcBef>
                          <a:spcPts val="200"/>
                        </a:spcBef>
                        <a:spcAft>
                          <a:spcPts val="200"/>
                        </a:spcAft>
                      </a:pPr>
                      <a:r>
                        <a:rPr lang="en-GB" sz="2000" dirty="0">
                          <a:solidFill>
                            <a:srgbClr val="FFFFFF"/>
                          </a:solidFill>
                          <a:effectLst/>
                          <a:latin typeface="Tahoma"/>
                          <a:ea typeface="Arial Unicode MS"/>
                          <a:cs typeface="Times New Roman"/>
                        </a:rPr>
                        <a:t>Specifications and reference documentation</a:t>
                      </a:r>
                      <a:r>
                        <a:rPr lang="en-GB" sz="2000" dirty="0">
                          <a:effectLst/>
                          <a:latin typeface="Tahoma"/>
                          <a:ea typeface="Arial Unicode MS"/>
                          <a:cs typeface="Times New Roman"/>
                        </a:rPr>
                        <a:t> </a:t>
                      </a:r>
                      <a:endParaRPr lang="en-US" sz="2000" dirty="0">
                        <a:effectLst/>
                        <a:latin typeface="Tahoma"/>
                        <a:ea typeface="Arial Unicode MS"/>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94B7D"/>
                    </a:solidFill>
                  </a:tcPr>
                </a:tc>
                <a:extLst>
                  <a:ext uri="{0D108BD9-81ED-4DB2-BD59-A6C34878D82A}">
                    <a16:rowId xmlns:a16="http://schemas.microsoft.com/office/drawing/2014/main" val="10000"/>
                  </a:ext>
                </a:extLst>
              </a:tr>
              <a:tr h="744082">
                <a:tc>
                  <a:txBody>
                    <a:bodyPr/>
                    <a:lstStyle/>
                    <a:p>
                      <a:pPr marL="0" marR="0" algn="ctr">
                        <a:spcBef>
                          <a:spcPts val="200"/>
                        </a:spcBef>
                        <a:spcAft>
                          <a:spcPts val="200"/>
                        </a:spcAft>
                      </a:pPr>
                      <a:r>
                        <a:rPr lang="es-ES_tradnl" sz="1400" dirty="0">
                          <a:effectLst/>
                          <a:latin typeface="Tahoma"/>
                          <a:ea typeface="Arial Unicode MS"/>
                          <a:cs typeface="Times New Roman"/>
                        </a:rPr>
                        <a:t>OPF</a:t>
                      </a:r>
                      <a:endParaRPr lang="en-US" sz="1400" dirty="0">
                        <a:effectLst/>
                        <a:latin typeface="Tahoma"/>
                        <a:ea typeface="Arial Unicode MS"/>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just">
                        <a:spcBef>
                          <a:spcPts val="200"/>
                        </a:spcBef>
                        <a:spcAft>
                          <a:spcPts val="200"/>
                        </a:spcAft>
                      </a:pPr>
                      <a:r>
                        <a:rPr lang="es-ES_tradnl" sz="1400" u="sng" dirty="0">
                          <a:solidFill>
                            <a:srgbClr val="0000FF"/>
                          </a:solidFill>
                          <a:effectLst/>
                          <a:latin typeface="Tahoma"/>
                          <a:ea typeface="Arial Unicode MS"/>
                          <a:cs typeface="Times New Roman"/>
                          <a:hlinkClick r:id="rId2"/>
                        </a:rPr>
                        <a:t>https://svn-mec.clear2pay.com/svn/repos/rd/core/OPF/trunk/doc/Functional</a:t>
                      </a:r>
                      <a:endParaRPr lang="en-US" sz="1400" dirty="0">
                        <a:effectLst/>
                        <a:latin typeface="Tahoma"/>
                        <a:ea typeface="Arial Unicode MS"/>
                        <a:cs typeface="Times New Roman"/>
                      </a:endParaRPr>
                    </a:p>
                    <a:p>
                      <a:pPr marL="0" marR="0" algn="just">
                        <a:spcBef>
                          <a:spcPts val="200"/>
                        </a:spcBef>
                        <a:spcAft>
                          <a:spcPts val="200"/>
                        </a:spcAft>
                      </a:pPr>
                      <a:r>
                        <a:rPr lang="es-ES_tradnl" sz="1400" dirty="0">
                          <a:effectLst/>
                          <a:latin typeface="Tahoma"/>
                          <a:ea typeface="Arial Unicode MS"/>
                          <a:cs typeface="Times New Roman"/>
                        </a:rPr>
                        <a:t> </a:t>
                      </a:r>
                      <a:endParaRPr lang="en-US" sz="1400" dirty="0">
                        <a:effectLst/>
                        <a:latin typeface="Tahoma"/>
                        <a:ea typeface="Arial Unicode MS"/>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44082">
                <a:tc>
                  <a:txBody>
                    <a:bodyPr/>
                    <a:lstStyle/>
                    <a:p>
                      <a:pPr marL="0" marR="0" algn="ctr">
                        <a:spcBef>
                          <a:spcPts val="200"/>
                        </a:spcBef>
                        <a:spcAft>
                          <a:spcPts val="200"/>
                        </a:spcAft>
                      </a:pPr>
                      <a:r>
                        <a:rPr lang="es-ES_tradnl" sz="1400" dirty="0">
                          <a:effectLst/>
                          <a:latin typeface="Tahoma"/>
                          <a:ea typeface="Arial Unicode MS"/>
                          <a:cs typeface="Times New Roman"/>
                        </a:rPr>
                        <a:t>XCT</a:t>
                      </a:r>
                      <a:endParaRPr lang="en-US" sz="1400" dirty="0">
                        <a:effectLst/>
                        <a:latin typeface="Tahoma"/>
                        <a:ea typeface="Arial Unicode MS"/>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l">
                        <a:spcBef>
                          <a:spcPts val="200"/>
                        </a:spcBef>
                        <a:spcAft>
                          <a:spcPts val="200"/>
                        </a:spcAft>
                      </a:pPr>
                      <a:r>
                        <a:rPr lang="es-ES_tradnl" sz="1400" u="sng" dirty="0">
                          <a:solidFill>
                            <a:srgbClr val="0000FF"/>
                          </a:solidFill>
                          <a:effectLst/>
                          <a:latin typeface="Tahoma"/>
                          <a:ea typeface="Arial Unicode MS"/>
                          <a:cs typeface="Times New Roman"/>
                          <a:hlinkClick r:id="rId3"/>
                        </a:rPr>
                        <a:t>https://svn-mec.clear2pay.com/svn/repos/rd/core/XCT/trunk/doc/Functional</a:t>
                      </a:r>
                      <a:endParaRPr lang="en-US" sz="1400" dirty="0">
                        <a:effectLst/>
                        <a:latin typeface="Tahoma"/>
                        <a:ea typeface="Arial Unicode MS"/>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7475905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4 Eye Verification from Action Tab (2)</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268760"/>
            <a:ext cx="7920880"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loud Callout 2"/>
          <p:cNvSpPr/>
          <p:nvPr/>
        </p:nvSpPr>
        <p:spPr bwMode="auto">
          <a:xfrm>
            <a:off x="3635896" y="3645024"/>
            <a:ext cx="2376264" cy="504056"/>
          </a:xfrm>
          <a:prstGeom prst="cloudCallout">
            <a:avLst>
              <a:gd name="adj1" fmla="val -56770"/>
              <a:gd name="adj2" fmla="val 100538"/>
            </a:avLst>
          </a:prstGeom>
          <a:gradFill rotWithShape="1">
            <a:gsLst>
              <a:gs pos="0">
                <a:srgbClr val="FFFFFF"/>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en-US" sz="1200" b="1" dirty="0">
                <a:latin typeface="Tahoma" pitchFamily="34" charset="0"/>
                <a:cs typeface="Tahoma" pitchFamily="34" charset="0"/>
              </a:rPr>
              <a:t>Actions Tab</a:t>
            </a:r>
          </a:p>
        </p:txBody>
      </p:sp>
    </p:spTree>
    <p:extLst>
      <p:ext uri="{BB962C8B-B14F-4D97-AF65-F5344CB8AC3E}">
        <p14:creationId xmlns:p14="http://schemas.microsoft.com/office/powerpoint/2010/main" val="99604683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Eye Verification from WLI screen</a:t>
            </a:r>
          </a:p>
        </p:txBody>
      </p:sp>
      <p:pic>
        <p:nvPicPr>
          <p:cNvPr id="4" name="Content Placeholder 3"/>
          <p:cNvPicPr>
            <a:picLocks noGrp="1"/>
          </p:cNvPicPr>
          <p:nvPr>
            <p:ph idx="1"/>
          </p:nvPr>
        </p:nvPicPr>
        <p:blipFill>
          <a:blip r:embed="rId2"/>
          <a:stretch>
            <a:fillRect/>
          </a:stretch>
        </p:blipFill>
        <p:spPr>
          <a:xfrm>
            <a:off x="854075" y="2420888"/>
            <a:ext cx="7678365" cy="3882182"/>
          </a:xfrm>
          <a:prstGeom prst="rect">
            <a:avLst/>
          </a:prstGeom>
          <a:ln>
            <a:solidFill>
              <a:schemeClr val="tx1"/>
            </a:solidFill>
          </a:ln>
        </p:spPr>
      </p:pic>
      <p:sp>
        <p:nvSpPr>
          <p:cNvPr id="3" name="Rectangle 2"/>
          <p:cNvSpPr/>
          <p:nvPr/>
        </p:nvSpPr>
        <p:spPr>
          <a:xfrm>
            <a:off x="611560" y="1124744"/>
            <a:ext cx="8280920" cy="954107"/>
          </a:xfrm>
          <a:prstGeom prst="rect">
            <a:avLst/>
          </a:prstGeom>
        </p:spPr>
        <p:txBody>
          <a:bodyPr wrap="square">
            <a:spAutoFit/>
          </a:bodyPr>
          <a:lstStyle/>
          <a:p>
            <a:pPr marL="0" lvl="1" indent="0">
              <a:spcBef>
                <a:spcPts val="600"/>
              </a:spcBef>
              <a:buNone/>
            </a:pPr>
            <a:r>
              <a:rPr lang="en-GB" sz="2800" dirty="0">
                <a:latin typeface="Tahoma" panose="020B0604030504040204" pitchFamily="34" charset="0"/>
                <a:ea typeface="Tahoma" panose="020B0604030504040204" pitchFamily="34" charset="0"/>
                <a:cs typeface="Tahoma" panose="020B0604030504040204" pitchFamily="34" charset="0"/>
              </a:rPr>
              <a:t>4-eye verification can be done from WLI screen, after </a:t>
            </a:r>
            <a:r>
              <a:rPr lang="en-GB" sz="2800" b="1" dirty="0">
                <a:latin typeface="Tahoma" panose="020B0604030504040204" pitchFamily="34" charset="0"/>
                <a:ea typeface="Tahoma" panose="020B0604030504040204" pitchFamily="34" charset="0"/>
                <a:cs typeface="Tahoma" panose="020B0604030504040204" pitchFamily="34" charset="0"/>
              </a:rPr>
              <a:t>claiming the WLI</a:t>
            </a:r>
            <a:r>
              <a:rPr lang="en-GB" sz="2800" dirty="0">
                <a:latin typeface="Tahoma" panose="020B0604030504040204" pitchFamily="34" charset="0"/>
                <a:ea typeface="Tahoma" panose="020B0604030504040204" pitchFamily="34" charset="0"/>
                <a:cs typeface="Tahoma" panose="020B0604030504040204" pitchFamily="34" charset="0"/>
              </a:rPr>
              <a:t>.</a:t>
            </a:r>
            <a:endParaRPr lang="en-GB" sz="2800" b="1" dirty="0">
              <a:latin typeface="Tahoma" panose="020B0604030504040204" pitchFamily="34" charset="0"/>
              <a:ea typeface="Tahoma" panose="020B0604030504040204" pitchFamily="34" charset="0"/>
              <a:cs typeface="Tahoma" panose="020B0604030504040204" pitchFamily="34" charset="0"/>
            </a:endParaRPr>
          </a:p>
        </p:txBody>
      </p:sp>
      <p:sp>
        <p:nvSpPr>
          <p:cNvPr id="6" name="Cloud Callout 5"/>
          <p:cNvSpPr/>
          <p:nvPr/>
        </p:nvSpPr>
        <p:spPr bwMode="auto">
          <a:xfrm>
            <a:off x="5508104" y="4837117"/>
            <a:ext cx="2448272" cy="468632"/>
          </a:xfrm>
          <a:prstGeom prst="cloudCallout">
            <a:avLst>
              <a:gd name="adj1" fmla="val -67387"/>
              <a:gd name="adj2" fmla="val 88109"/>
            </a:avLst>
          </a:prstGeom>
          <a:gradFill rotWithShape="1">
            <a:gsLst>
              <a:gs pos="0">
                <a:srgbClr val="FFFFFF"/>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en-US" sz="1200" b="1" dirty="0">
                <a:latin typeface="Tahoma" pitchFamily="34" charset="0"/>
                <a:cs typeface="Tahoma" pitchFamily="34" charset="0"/>
              </a:rPr>
              <a:t>From WLI screen</a:t>
            </a:r>
          </a:p>
        </p:txBody>
      </p:sp>
    </p:spTree>
    <p:extLst>
      <p:ext uri="{BB962C8B-B14F-4D97-AF65-F5344CB8AC3E}">
        <p14:creationId xmlns:p14="http://schemas.microsoft.com/office/powerpoint/2010/main" val="87692289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at WLI Screen</a:t>
            </a:r>
          </a:p>
        </p:txBody>
      </p:sp>
      <p:pic>
        <p:nvPicPr>
          <p:cNvPr id="4" name="Content Placeholder 3"/>
          <p:cNvPicPr>
            <a:picLocks noGrp="1"/>
          </p:cNvPicPr>
          <p:nvPr>
            <p:ph idx="1"/>
          </p:nvPr>
        </p:nvPicPr>
        <p:blipFill>
          <a:blip r:embed="rId2"/>
          <a:stretch>
            <a:fillRect/>
          </a:stretch>
        </p:blipFill>
        <p:spPr>
          <a:xfrm>
            <a:off x="611561" y="1484784"/>
            <a:ext cx="7776863" cy="4896544"/>
          </a:xfrm>
          <a:prstGeom prst="rect">
            <a:avLst/>
          </a:prstGeom>
          <a:ln>
            <a:solidFill>
              <a:schemeClr val="tx1"/>
            </a:solidFill>
          </a:ln>
        </p:spPr>
      </p:pic>
      <p:sp>
        <p:nvSpPr>
          <p:cNvPr id="6" name="Oval Callout 5"/>
          <p:cNvSpPr/>
          <p:nvPr/>
        </p:nvSpPr>
        <p:spPr bwMode="auto">
          <a:xfrm>
            <a:off x="251520" y="5013177"/>
            <a:ext cx="1944216" cy="1224136"/>
          </a:xfrm>
          <a:prstGeom prst="wedgeEllipseCallout">
            <a:avLst>
              <a:gd name="adj1" fmla="val 77807"/>
              <a:gd name="adj2" fmla="val 48124"/>
            </a:avLst>
          </a:prstGeom>
          <a:gradFill rotWithShape="1">
            <a:gsLst>
              <a:gs pos="0">
                <a:srgbClr val="FFFFFF"/>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en-US" sz="1200" b="1" dirty="0">
                <a:latin typeface="Tahoma" pitchFamily="34" charset="0"/>
                <a:cs typeface="Tahoma" pitchFamily="34" charset="0"/>
              </a:rPr>
              <a:t>Submit the user action </a:t>
            </a:r>
          </a:p>
          <a:p>
            <a:pPr marL="342900" indent="-342900" algn="ctr"/>
            <a:r>
              <a:rPr lang="en-US" sz="1200" b="1" dirty="0">
                <a:latin typeface="Tahoma" pitchFamily="34" charset="0"/>
                <a:cs typeface="Tahoma" pitchFamily="34" charset="0"/>
              </a:rPr>
              <a:t>and displays next WLI</a:t>
            </a:r>
          </a:p>
        </p:txBody>
      </p:sp>
      <p:sp>
        <p:nvSpPr>
          <p:cNvPr id="7" name="Oval Callout 6"/>
          <p:cNvSpPr/>
          <p:nvPr/>
        </p:nvSpPr>
        <p:spPr bwMode="auto">
          <a:xfrm>
            <a:off x="1619672" y="3645024"/>
            <a:ext cx="2808312" cy="1008113"/>
          </a:xfrm>
          <a:prstGeom prst="wedgeEllipseCallout">
            <a:avLst>
              <a:gd name="adj1" fmla="val 36046"/>
              <a:gd name="adj2" fmla="val 189460"/>
            </a:avLst>
          </a:prstGeom>
          <a:gradFill rotWithShape="1">
            <a:gsLst>
              <a:gs pos="0">
                <a:srgbClr val="FFFFFF"/>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en-US" sz="1200" b="1" dirty="0">
                <a:latin typeface="Tahoma" pitchFamily="34" charset="0"/>
                <a:cs typeface="Tahoma" pitchFamily="34" charset="0"/>
              </a:rPr>
              <a:t>Submit the user action and </a:t>
            </a:r>
          </a:p>
          <a:p>
            <a:pPr marL="342900" indent="-342900" algn="ctr"/>
            <a:r>
              <a:rPr lang="en-US" sz="1200" b="1" dirty="0">
                <a:latin typeface="Tahoma" pitchFamily="34" charset="0"/>
                <a:cs typeface="Tahoma" pitchFamily="34" charset="0"/>
              </a:rPr>
              <a:t>displays payment entity screen</a:t>
            </a:r>
          </a:p>
        </p:txBody>
      </p:sp>
      <p:sp>
        <p:nvSpPr>
          <p:cNvPr id="8" name="Oval Callout 7"/>
          <p:cNvSpPr/>
          <p:nvPr/>
        </p:nvSpPr>
        <p:spPr bwMode="auto">
          <a:xfrm>
            <a:off x="4139952" y="4509120"/>
            <a:ext cx="2088232" cy="864097"/>
          </a:xfrm>
          <a:prstGeom prst="wedgeEllipseCallout">
            <a:avLst>
              <a:gd name="adj1" fmla="val -24650"/>
              <a:gd name="adj2" fmla="val 160310"/>
            </a:avLst>
          </a:prstGeom>
          <a:gradFill rotWithShape="1">
            <a:gsLst>
              <a:gs pos="0">
                <a:srgbClr val="FFFFFF"/>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en-US" sz="1200" b="1" dirty="0">
                <a:latin typeface="Tahoma" pitchFamily="34" charset="0"/>
                <a:cs typeface="Tahoma" pitchFamily="34" charset="0"/>
              </a:rPr>
              <a:t>No action is taken and</a:t>
            </a:r>
          </a:p>
          <a:p>
            <a:pPr marL="342900" indent="-342900" algn="ctr"/>
            <a:r>
              <a:rPr lang="en-US" sz="1200" b="1" dirty="0">
                <a:latin typeface="Tahoma" pitchFamily="34" charset="0"/>
                <a:cs typeface="Tahoma" pitchFamily="34" charset="0"/>
              </a:rPr>
              <a:t>displays next WLI</a:t>
            </a:r>
          </a:p>
        </p:txBody>
      </p:sp>
      <p:sp>
        <p:nvSpPr>
          <p:cNvPr id="9" name="Oval Callout 8"/>
          <p:cNvSpPr/>
          <p:nvPr/>
        </p:nvSpPr>
        <p:spPr bwMode="auto">
          <a:xfrm>
            <a:off x="5652120" y="3212977"/>
            <a:ext cx="3096344" cy="1080120"/>
          </a:xfrm>
          <a:prstGeom prst="wedgeEllipseCallout">
            <a:avLst>
              <a:gd name="adj1" fmla="val -36854"/>
              <a:gd name="adj2" fmla="val 217745"/>
            </a:avLst>
          </a:prstGeom>
          <a:gradFill rotWithShape="1">
            <a:gsLst>
              <a:gs pos="0">
                <a:srgbClr val="FFFFFF"/>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en-US" sz="1200" b="1" dirty="0">
                <a:latin typeface="Tahoma" pitchFamily="34" charset="0"/>
                <a:cs typeface="Tahoma" pitchFamily="34" charset="0"/>
              </a:rPr>
              <a:t>Releases the WLI, </a:t>
            </a:r>
          </a:p>
          <a:p>
            <a:pPr marL="342900" indent="-342900" algn="ctr"/>
            <a:r>
              <a:rPr lang="en-US" sz="1200" b="1" dirty="0">
                <a:latin typeface="Tahoma" pitchFamily="34" charset="0"/>
                <a:cs typeface="Tahoma" pitchFamily="34" charset="0"/>
              </a:rPr>
              <a:t>status of WLI changes to ‘New’ </a:t>
            </a:r>
          </a:p>
          <a:p>
            <a:pPr marL="342900" indent="-342900" algn="ctr"/>
            <a:r>
              <a:rPr lang="en-US" sz="1200" b="1" dirty="0">
                <a:latin typeface="Tahoma" pitchFamily="34" charset="0"/>
                <a:cs typeface="Tahoma" pitchFamily="34" charset="0"/>
              </a:rPr>
              <a:t>and next WLI is displayed</a:t>
            </a:r>
          </a:p>
        </p:txBody>
      </p:sp>
    </p:spTree>
    <p:extLst>
      <p:ext uri="{BB962C8B-B14F-4D97-AF65-F5344CB8AC3E}">
        <p14:creationId xmlns:p14="http://schemas.microsoft.com/office/powerpoint/2010/main" val="216818886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WLI Service Workflow</a:t>
            </a:r>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3224157511"/>
              </p:ext>
            </p:extLst>
          </p:nvPr>
        </p:nvGraphicFramePr>
        <p:xfrm>
          <a:off x="1619672" y="1340768"/>
          <a:ext cx="6480720" cy="4608512"/>
        </p:xfrm>
        <a:graphic>
          <a:graphicData uri="http://schemas.openxmlformats.org/presentationml/2006/ole">
            <mc:AlternateContent xmlns:mc="http://schemas.openxmlformats.org/markup-compatibility/2006">
              <mc:Choice xmlns:v="urn:schemas-microsoft-com:vml" Requires="v">
                <p:oleObj spid="_x0000_s6158" r:id="rId3" imgW="4072182" imgH="4288882" progId="Visio.Drawing.11">
                  <p:embed/>
                </p:oleObj>
              </mc:Choice>
              <mc:Fallback>
                <p:oleObj r:id="rId3" imgW="4072182" imgH="428888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1340768"/>
                        <a:ext cx="6480720" cy="4608512"/>
                      </a:xfrm>
                      <a:prstGeom prst="rect">
                        <a:avLst/>
                      </a:prstGeom>
                      <a:noFill/>
                    </p:spPr>
                  </p:pic>
                </p:oleObj>
              </mc:Fallback>
            </mc:AlternateContent>
          </a:graphicData>
        </a:graphic>
      </p:graphicFrame>
    </p:spTree>
    <p:extLst>
      <p:ext uri="{BB962C8B-B14F-4D97-AF65-F5344CB8AC3E}">
        <p14:creationId xmlns:p14="http://schemas.microsoft.com/office/powerpoint/2010/main" val="8167075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4 Eye Verification – Configured Features</a:t>
            </a:r>
          </a:p>
        </p:txBody>
      </p:sp>
      <p:sp>
        <p:nvSpPr>
          <p:cNvPr id="3" name="Content Placeholder 2"/>
          <p:cNvSpPr>
            <a:spLocks noGrp="1"/>
          </p:cNvSpPr>
          <p:nvPr>
            <p:ph idx="1"/>
          </p:nvPr>
        </p:nvSpPr>
        <p:spPr>
          <a:xfrm>
            <a:off x="251520" y="1124744"/>
            <a:ext cx="8712968" cy="5472608"/>
          </a:xfrm>
        </p:spPr>
        <p:txBody>
          <a:bodyPr>
            <a:normAutofit/>
          </a:bodyPr>
          <a:lstStyle/>
          <a:p>
            <a:pPr marL="0" indent="0">
              <a:buNone/>
            </a:pPr>
            <a:r>
              <a:rPr lang="en-US" dirty="0">
                <a:solidFill>
                  <a:schemeClr val="tx1"/>
                </a:solidFill>
              </a:rPr>
              <a:t>The list of actions where 4-Eye Verification is required is configurable. </a:t>
            </a:r>
          </a:p>
          <a:p>
            <a:pPr marL="0" indent="0">
              <a:buNone/>
            </a:pPr>
            <a:r>
              <a:rPr lang="en-US" dirty="0">
                <a:solidFill>
                  <a:schemeClr val="tx1"/>
                </a:solidFill>
              </a:rPr>
              <a:t>Example features that are configured for 4-eye verification includes:</a:t>
            </a:r>
          </a:p>
          <a:p>
            <a:pPr marL="0" indent="0">
              <a:buNone/>
            </a:pPr>
            <a:endParaRPr lang="en-US" dirty="0">
              <a:solidFill>
                <a:schemeClr val="tx1"/>
              </a:solidFill>
            </a:endParaRPr>
          </a:p>
          <a:p>
            <a:pPr marL="0" indent="0">
              <a:buNone/>
            </a:pPr>
            <a:endParaRPr lang="en-US" dirty="0">
              <a:solidFill>
                <a:schemeClr val="tx1"/>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11080520"/>
              </p:ext>
            </p:extLst>
          </p:nvPr>
        </p:nvGraphicFramePr>
        <p:xfrm>
          <a:off x="395536" y="3111604"/>
          <a:ext cx="8424936" cy="3034425"/>
        </p:xfrm>
        <a:graphic>
          <a:graphicData uri="http://schemas.openxmlformats.org/drawingml/2006/table">
            <a:tbl>
              <a:tblPr firstRow="1" firstCol="1" bandRow="1" bandCol="1">
                <a:effectLst>
                  <a:outerShdw blurRad="63500" sx="102000" sy="102000" algn="ctr" rotWithShape="0">
                    <a:schemeClr val="tx1">
                      <a:alpha val="40000"/>
                    </a:schemeClr>
                  </a:outerShdw>
                </a:effectLst>
                <a:tableStyleId>{5C22544A-7EE6-4342-B048-85BDC9FD1C3A}</a:tableStyleId>
              </a:tblPr>
              <a:tblGrid>
                <a:gridCol w="3312368">
                  <a:extLst>
                    <a:ext uri="{9D8B030D-6E8A-4147-A177-3AD203B41FA5}">
                      <a16:colId xmlns:a16="http://schemas.microsoft.com/office/drawing/2014/main" val="20000"/>
                    </a:ext>
                  </a:extLst>
                </a:gridCol>
                <a:gridCol w="5112568">
                  <a:extLst>
                    <a:ext uri="{9D8B030D-6E8A-4147-A177-3AD203B41FA5}">
                      <a16:colId xmlns:a16="http://schemas.microsoft.com/office/drawing/2014/main" val="20001"/>
                    </a:ext>
                  </a:extLst>
                </a:gridCol>
              </a:tblGrid>
              <a:tr h="775330">
                <a:tc>
                  <a:txBody>
                    <a:bodyPr/>
                    <a:lstStyle/>
                    <a:p>
                      <a:pPr marL="0" marR="0" algn="ctr">
                        <a:spcBef>
                          <a:spcPts val="0"/>
                        </a:spcBef>
                        <a:spcAft>
                          <a:spcPts val="0"/>
                        </a:spcAft>
                      </a:pPr>
                      <a:r>
                        <a:rPr lang="en-US" sz="2000" dirty="0">
                          <a:effectLst/>
                        </a:rPr>
                        <a:t>Flow</a:t>
                      </a:r>
                      <a:endParaRPr lang="en-US" sz="2000" dirty="0">
                        <a:effectLst/>
                        <a:latin typeface="Arial"/>
                        <a:ea typeface="Times New Roman"/>
                        <a:cs typeface="Times New Roman"/>
                      </a:endParaRPr>
                    </a:p>
                  </a:txBody>
                  <a:tcPr marL="68580" marR="68580" marT="0" marB="0" anchor="ctr"/>
                </a:tc>
                <a:tc>
                  <a:txBody>
                    <a:bodyPr/>
                    <a:lstStyle/>
                    <a:p>
                      <a:pPr marL="0" marR="0" algn="ctr">
                        <a:spcBef>
                          <a:spcPts val="0"/>
                        </a:spcBef>
                        <a:spcAft>
                          <a:spcPts val="0"/>
                        </a:spcAft>
                      </a:pPr>
                      <a:r>
                        <a:rPr lang="en-US" sz="2000" dirty="0">
                          <a:effectLst/>
                        </a:rPr>
                        <a:t>Steps in the flow where </a:t>
                      </a:r>
                    </a:p>
                    <a:p>
                      <a:pPr marL="0" marR="0" algn="ctr">
                        <a:spcBef>
                          <a:spcPts val="0"/>
                        </a:spcBef>
                        <a:spcAft>
                          <a:spcPts val="0"/>
                        </a:spcAft>
                      </a:pPr>
                      <a:r>
                        <a:rPr lang="en-US" sz="2000" dirty="0">
                          <a:effectLst/>
                        </a:rPr>
                        <a:t>4-Eye Verification is invoked </a:t>
                      </a:r>
                      <a:endParaRPr lang="en-US" sz="2000" dirty="0">
                        <a:effectLst/>
                        <a:latin typeface="Arial"/>
                        <a:ea typeface="Times New Roman"/>
                        <a:cs typeface="Times New Roman"/>
                      </a:endParaRPr>
                    </a:p>
                  </a:txBody>
                  <a:tcPr marL="68580" marR="68580" marT="0" marB="0" anchor="ctr"/>
                </a:tc>
                <a:extLst>
                  <a:ext uri="{0D108BD9-81ED-4DB2-BD59-A6C34878D82A}">
                    <a16:rowId xmlns:a16="http://schemas.microsoft.com/office/drawing/2014/main" val="10000"/>
                  </a:ext>
                </a:extLst>
              </a:tr>
              <a:tr h="6941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effectLst/>
                          <a:latin typeface="+mn-lt"/>
                          <a:ea typeface="+mn-ea"/>
                          <a:cs typeface="+mn-cs"/>
                        </a:rPr>
                        <a:t>Incoming interchange Validation</a:t>
                      </a:r>
                    </a:p>
                  </a:txBody>
                  <a:tcPr marL="68580" marR="68580" marT="0" marB="0" anchor="ctr"/>
                </a:tc>
                <a:tc>
                  <a:txBody>
                    <a:bodyPr/>
                    <a:lstStyle/>
                    <a:p>
                      <a:pPr marL="228600" marR="0" lvl="0" algn="l" defTabSz="914400" rtl="0" eaLnBrk="1" latinLnBrk="0" hangingPunct="1">
                        <a:spcBef>
                          <a:spcPts val="0"/>
                        </a:spcBef>
                        <a:spcAft>
                          <a:spcPts val="0"/>
                        </a:spcAft>
                      </a:pPr>
                      <a:r>
                        <a:rPr lang="en-US" sz="2000" kern="1200" dirty="0">
                          <a:solidFill>
                            <a:schemeClr val="dk1"/>
                          </a:solidFill>
                          <a:effectLst/>
                          <a:latin typeface="+mn-lt"/>
                          <a:ea typeface="+mn-ea"/>
                          <a:cs typeface="+mn-cs"/>
                        </a:rPr>
                        <a:t> </a:t>
                      </a:r>
                    </a:p>
                    <a:p>
                      <a:pPr marL="228600" marR="0" lvl="0" algn="l" defTabSz="914400" rtl="0" eaLnBrk="1" latinLnBrk="0" hangingPunct="1">
                        <a:spcBef>
                          <a:spcPts val="0"/>
                        </a:spcBef>
                        <a:spcAft>
                          <a:spcPts val="0"/>
                        </a:spcAft>
                      </a:pPr>
                      <a:r>
                        <a:rPr lang="en-US" sz="2000" kern="1200" dirty="0">
                          <a:solidFill>
                            <a:schemeClr val="dk1"/>
                          </a:solidFill>
                          <a:effectLst/>
                          <a:latin typeface="+mn-lt"/>
                          <a:ea typeface="+mn-ea"/>
                          <a:cs typeface="+mn-cs"/>
                        </a:rPr>
                        <a:t>Duplicate Check Approval</a:t>
                      </a:r>
                    </a:p>
                    <a:p>
                      <a:pPr marL="228600" marR="0" lvl="0" algn="l" defTabSz="914400" rtl="0" eaLnBrk="1" latinLnBrk="0" hangingPunct="1">
                        <a:spcBef>
                          <a:spcPts val="0"/>
                        </a:spcBef>
                        <a:spcAft>
                          <a:spcPts val="0"/>
                        </a:spcAft>
                      </a:pPr>
                      <a:r>
                        <a:rPr lang="en-US" sz="2000" kern="1200" dirty="0">
                          <a:solidFill>
                            <a:schemeClr val="dk1"/>
                          </a:solidFill>
                          <a:effectLst/>
                          <a:latin typeface="+mn-lt"/>
                          <a:ea typeface="+mn-ea"/>
                          <a:cs typeface="+mn-cs"/>
                        </a:rPr>
                        <a:t> </a:t>
                      </a:r>
                    </a:p>
                  </a:txBody>
                  <a:tcPr marL="68580" marR="68580" marT="0" marB="0" anchor="ctr"/>
                </a:tc>
                <a:extLst>
                  <a:ext uri="{0D108BD9-81ED-4DB2-BD59-A6C34878D82A}">
                    <a16:rowId xmlns:a16="http://schemas.microsoft.com/office/drawing/2014/main" val="10001"/>
                  </a:ext>
                </a:extLst>
              </a:tr>
              <a:tr h="6742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effectLst/>
                          <a:latin typeface="+mn-lt"/>
                          <a:ea typeface="+mn-ea"/>
                          <a:cs typeface="+mn-cs"/>
                        </a:rPr>
                        <a:t>CT Instruction flow </a:t>
                      </a:r>
                    </a:p>
                    <a:p>
                      <a:pPr marL="0" marR="0" algn="l">
                        <a:spcBef>
                          <a:spcPts val="0"/>
                        </a:spcBef>
                        <a:spcAft>
                          <a:spcPts val="0"/>
                        </a:spcAft>
                      </a:pPr>
                      <a:endParaRPr lang="en-US" sz="2000" kern="1200" dirty="0">
                        <a:solidFill>
                          <a:schemeClr val="dk1"/>
                        </a:solidFill>
                        <a:effectLst/>
                        <a:latin typeface="+mn-lt"/>
                        <a:ea typeface="+mn-ea"/>
                        <a:cs typeface="+mn-cs"/>
                      </a:endParaRPr>
                    </a:p>
                  </a:txBody>
                  <a:tcPr marL="68580" marR="68580" marT="0" marB="0" anchor="ctr"/>
                </a:tc>
                <a:tc>
                  <a:txBody>
                    <a:bodyPr/>
                    <a:lstStyle/>
                    <a:p>
                      <a:pPr marL="228600" marR="0" lvl="0" algn="l" defTabSz="914400" rtl="0" eaLnBrk="1" latinLnBrk="0" hangingPunct="1">
                        <a:spcBef>
                          <a:spcPts val="0"/>
                        </a:spcBef>
                        <a:spcAft>
                          <a:spcPts val="0"/>
                        </a:spcAft>
                      </a:pPr>
                      <a:r>
                        <a:rPr lang="en-US" sz="2000" kern="1200" dirty="0">
                          <a:solidFill>
                            <a:schemeClr val="dk1"/>
                          </a:solidFill>
                          <a:effectLst/>
                          <a:latin typeface="+mn-lt"/>
                          <a:ea typeface="+mn-ea"/>
                          <a:cs typeface="+mn-cs"/>
                        </a:rPr>
                        <a:t>Manual Entry</a:t>
                      </a:r>
                    </a:p>
                  </a:txBody>
                  <a:tcPr marL="68580" marR="68580" marT="0" marB="0" anchor="ctr"/>
                </a:tc>
                <a:extLst>
                  <a:ext uri="{0D108BD9-81ED-4DB2-BD59-A6C34878D82A}">
                    <a16:rowId xmlns:a16="http://schemas.microsoft.com/office/drawing/2014/main" val="10002"/>
                  </a:ext>
                </a:extLst>
              </a:tr>
              <a:tr h="6704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effectLst/>
                          <a:latin typeface="+mn-lt"/>
                          <a:ea typeface="+mn-ea"/>
                          <a:cs typeface="+mn-cs"/>
                        </a:rPr>
                        <a:t>“On us” CT Transaction flow</a:t>
                      </a:r>
                    </a:p>
                  </a:txBody>
                  <a:tcPr marL="68580" marR="68580" marT="0" marB="0"/>
                </a:tc>
                <a:tc>
                  <a:txBody>
                    <a:bodyPr/>
                    <a:lstStyle/>
                    <a:p>
                      <a:pPr marL="228600" marR="0" algn="l">
                        <a:spcBef>
                          <a:spcPts val="0"/>
                        </a:spcBef>
                        <a:spcAft>
                          <a:spcPts val="0"/>
                        </a:spcAft>
                      </a:pPr>
                      <a:r>
                        <a:rPr lang="en-US" sz="2000" kern="1200" dirty="0">
                          <a:solidFill>
                            <a:schemeClr val="dk1"/>
                          </a:solidFill>
                          <a:effectLst/>
                          <a:latin typeface="+mn-lt"/>
                          <a:ea typeface="+mn-ea"/>
                          <a:cs typeface="+mn-cs"/>
                        </a:rPr>
                        <a:t>Credit</a:t>
                      </a:r>
                      <a:r>
                        <a:rPr lang="en-US" sz="2000" kern="1200" baseline="0" dirty="0">
                          <a:solidFill>
                            <a:schemeClr val="dk1"/>
                          </a:solidFill>
                          <a:effectLst/>
                          <a:latin typeface="+mn-lt"/>
                          <a:ea typeface="+mn-ea"/>
                          <a:cs typeface="+mn-cs"/>
                        </a:rPr>
                        <a:t> </a:t>
                      </a:r>
                      <a:r>
                        <a:rPr lang="en-US" sz="2000" kern="1200" dirty="0">
                          <a:solidFill>
                            <a:schemeClr val="dk1"/>
                          </a:solidFill>
                          <a:effectLst/>
                          <a:latin typeface="+mn-lt"/>
                          <a:ea typeface="+mn-ea"/>
                          <a:cs typeface="+mn-cs"/>
                        </a:rPr>
                        <a:t>Party Account Blocked Approval</a:t>
                      </a:r>
                      <a:r>
                        <a:rPr lang="en-US" sz="2000" dirty="0">
                          <a:effectLst/>
                          <a:latin typeface="Arial"/>
                          <a:ea typeface="Times New Roman"/>
                          <a:cs typeface="Arial"/>
                        </a:rPr>
                        <a:t> </a:t>
                      </a:r>
                      <a:endParaRPr lang="en-US" sz="2000" dirty="0">
                        <a:effectLst/>
                        <a:latin typeface="Arial"/>
                        <a:ea typeface="Times New Roman"/>
                        <a:cs typeface="Times New Roman"/>
                      </a:endParaRPr>
                    </a:p>
                  </a:txBody>
                  <a:tcPr marL="68580" marR="68580" marT="0" marB="0" anchor="ctr"/>
                </a:tc>
                <a:extLst>
                  <a:ext uri="{0D108BD9-81ED-4DB2-BD59-A6C34878D82A}">
                    <a16:rowId xmlns:a16="http://schemas.microsoft.com/office/drawing/2014/main" val="10003"/>
                  </a:ext>
                </a:extLst>
              </a:tr>
            </a:tbl>
          </a:graphicData>
        </a:graphic>
      </p:graphicFrame>
      <p:sp>
        <p:nvSpPr>
          <p:cNvPr id="5" name="Rectangle 1"/>
          <p:cNvSpPr>
            <a:spLocks noChangeArrowheads="1"/>
          </p:cNvSpPr>
          <p:nvPr/>
        </p:nvSpPr>
        <p:spPr bwMode="auto">
          <a:xfrm>
            <a:off x="2181225" y="3497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itchFamily="34" charset="0"/>
                <a:cs typeface="Arial" pitchFamily="34" charset="0"/>
              </a:rPr>
            </a:b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77113986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vert="horz" lIns="91440" tIns="45720" rIns="91440" bIns="45720" rtlCol="0" anchor="b">
            <a:normAutofit/>
          </a:bodyPr>
          <a:lstStyle/>
          <a:p>
            <a:r>
              <a:rPr lang="en-US" dirty="0">
                <a:solidFill>
                  <a:schemeClr val="tx2">
                    <a:lumMod val="75000"/>
                  </a:schemeClr>
                </a:solidFill>
              </a:rPr>
              <a:t>C2P India</a:t>
            </a:r>
          </a:p>
        </p:txBody>
      </p:sp>
      <p:sp>
        <p:nvSpPr>
          <p:cNvPr id="5" name="Subtitle 4"/>
          <p:cNvSpPr>
            <a:spLocks noGrp="1"/>
          </p:cNvSpPr>
          <p:nvPr>
            <p:ph type="subTitle" idx="1"/>
          </p:nvPr>
        </p:nvSpPr>
        <p:spPr>
          <a:xfrm>
            <a:off x="539552" y="1867708"/>
            <a:ext cx="6480720" cy="2857436"/>
          </a:xfrm>
        </p:spPr>
        <p:txBody>
          <a:bodyPr>
            <a:normAutofit/>
          </a:bodyPr>
          <a:lstStyle/>
          <a:p>
            <a:r>
              <a:rPr lang="en-US" sz="2000" dirty="0"/>
              <a:t>QA Track – Day 21</a:t>
            </a:r>
          </a:p>
          <a:p>
            <a:r>
              <a:rPr lang="en-US" sz="2000" dirty="0"/>
              <a:t>Manual Entry of Payment</a:t>
            </a:r>
            <a:endParaRPr lang="en-IN" dirty="0">
              <a:latin typeface="Helvetica"/>
              <a:cs typeface="Helvetica"/>
            </a:endParaRPr>
          </a:p>
        </p:txBody>
      </p:sp>
      <p:sp>
        <p:nvSpPr>
          <p:cNvPr id="2" name="AutoShape 2" descr="data:image/jpeg;base64,/9j/4AAQSkZJRgABAQAAAQABAAD/2wCEAAkGBxQSEhUUEhQUFRUUFRQUFRcUGBQVFBUVFRQYFxcVFBcYHCggGBonHBcVITEhJSkrLi8uFx8zODMsNygtLisBCgoKDg0OGxAQGiwkHyUtLSwsLSwsLywsLC8sLywsLCwsLCwsLCwsLCwvLCwsLCwsLCwsLCwsLCw0LCwsLCwsLP/AABEIAOQA3QMBIgACEQEDEQH/xAAcAAEAAgMBAQEAAAAAAAAAAAAABAUBAgYDBwj/xABAEAABAwIEAwYDBAgGAgMAAAABAAIRAyEEEjFBBVFhBhMicYGRMqGxYsHR4QcUIzNCUpLxU3KCorLwQ1QVFhf/xAAaAQACAwEBAAAAAAAAAAAAAAAAAgEDBAUG/8QALREAAgIBBAEDAgYCAwAAAAAAAAECEQMEEiExIhNBUQVhMpGx0fDxcaEjgcH/2gAMAwEAAhEDEQA/APuKIiACIiACIiACIiACIiAPi/6ZeCFmKZiGCRiG5XAD/wAtPe2stj+k81wLaJB8QI5SCPqv0nxLAfrVHL3lSnmu11MtDmidswIuJFx/EVyGJ/RXSe6XYrEu6vyOPvlH0V89Xklp/Til1X3r9OuOy7QY8GPVxy5nwuevddf75Pj67z9EPCO9xTq7hLcO20/4lSQD6NDvcdFf/wD5JR/9it7M/Bdh2X7P08DR7mmS6XF7nOjM5x3MdAB6Ll4sElK5HpfqH1jDPBKGF8vjprj3/Yt1w36XeNdxgu6aSH4kmmI/wxHeSeUEN/1ea7lcj2w7Cs4hVbUqV6rMjcrWtDC0CZJEiZO99gungcFkTn0jyORNxaifAF3X6IODd/je9cAWYdua/wDiPkMjyh59BzXUN/Q7Qm+JrRvDaYMdDFlecJ7DswVI/qtSr32bPmcR440puaIbl+/2W/Va2HpNY+X/ACzNi08t6cujr0UDgfEhiaDKwEZwbci0lp+YKnrkxakrRsaoIiKQCIiACIiACIiACIiACIiACIiACIiACwQsogCjo1K+GOR1N1ajPhfTg1GjYPZv5jkptLi1NwmKg6GnVn/ip6j1cdTbMvaI2kE+wuqGnBcSSX3/ALQ/fsR8Rxikxpcc8AT8FQeklsLlMVxmrVdOZzBeGsJaAOpGp6q27TY9lSjkY6SXNJEOFhe8jnC5rMAuJ9S1GWUlCMrX2/tmzTwiuWvzLfhnE6rHSXucNw4l0jpOi6b/AOVp5Q7xweVOo6/KWtIXD0caxus+y6PgnHaAZldVDTJjPLRGupsrPpuecfCUuPv/AGLqIRfKRZt4vTIJaKpjlRr+3wKq4jxPE1po4bD1WZhDq1Yd22mDYlonM50aQr/D4llQSx7Xjm0hw+S9V2qcl3+X8ZktL2IfB+HNw1FlFlwwRJ1JJkuPmST6qYiJ0klSFCIikAiIgAiIgAiIgAiIgAiIgAiIgAi88RXaxpc9wa0ak2C5biPad7h+xpvyT8RhrndQDcD2VGfUQwry7+B4Y3Lo6XE41lP4nX5C59lz3E+1jae4b0+J/wDSNFzuNxT3aGAeWp8yqhvDX1DDGOceg+pXFyfUsmV1Hhfbs1x08Y8stcR2tLzbMernQPRosvOjxUuN9+SzguxVQmaj2sHIS933BX+D7M0Wa5nn7Rj5CEqxyfL/ANkuSXRGoVRuAfOFcYZzDs32C3bg6Y0Y32WzmDYAeitUaK27MuwrDqxh/wBI/BRqvB6DtabfSW/RZqU37Oj3UZ/ftMgh3qFLa+COfk8KvZlmtJ76R5gz+B+a0B4hh/heMQ3+V13fPxbcytqnHalM/tKJjmJH5FTMHx2hUtnyk7P8Pz0PuiMkn4uiXfvya4DtvTJyYljqDxrMlv0zDfUR1XUUazXgOY4OadC0gg+RCo8dgadYRUYHDadR1BFwuXxPDq2Be12EqHK4mab7t0/i2IvrY9Vqhq5w/Hyvn3K3jUuj6OioOD9pW1CKdZvc1jYAmWPN/wB27fTQwfNX66GPJHIt0XaKZRcXTCIicgIiIAIiIAIiIAIiIAKv4zxZuHbJDnOPwsbcnz5Dr9VvxLiLaIuRmOgtMbmOQXJkl8l5kumfXksGs1ixeMe/0LsWLdy+jx4xxapUFNwvJHwzDZB069eqYUOLYDZJiBqohpBwEnw6O1tBIbEXLuivcPiRTY0NYYiDJ8Xr+C48o75bpM1J0qSNcJwQa1b/AGRp6ndWjGBohoAA2Fgt1qStMMUca8UVSk5djMmZYhalM2QbErVFq5K2SCViVhYKWwBVbjeDUqmrcp5tt8tCrErVKyUc/Tw+Jwt6T+8p7sN7eWo9CrBnFWYhtvDUbcsOpEXyndT1T8W4ax0OaMrp1bZK3xXsMuWV/FSSC0tzB0AjUQXa9CNQVa9neO18PU/V8WHOaAMlUCco0bmP8TeuoOtriMKQEGtLi0eF7SQbcxobbqz4iA5zXbZLcoJRp8jwpyg/59yZrc6aOuY4ESCCDuLhZXI8K4q2gXGq492cscmkuAk8hf5dF1wXd0+dZobkY8kHB0ERFeIEREAEREAFHx+IyMJETHhBtdSFxnHeNNdXyMdIaI3iQ4h0c7hZdXqPQx7vcsxQ3yoicSc+peobkZZGgnlZOHguytbc3HSRY35L3w9LvTIMQBrca7j3Xq3F5Jp0gGtEgkSDm3IXAjUrySfDNr48Uat4c4VZFM5Q0NbPPVx5CVZUcKZBdteOvVRHY57W+F0mLZhIJ6wrSgXFozgB0DNGk7xK0xUJO0VStKjZebl6ErUq1iHnKzKELBSWMYcVoskrCVgFqsrUlKSCtSVklakpWwMLze2Z6rclakpWMVuMokiI6WW+CbFFtO+Zgtm1Ldo5r1xT3gty5YOszPovDEuIIdcxsdPldUN7L+GWLyo8m8MGJc9riQ0MLHc5eDFuiteyuIrUmso1nMcymCxrhZ2VtmzzgCPxUXg3EmvdUbly1I13cACRJGsXUWrjAxuuggnyWmGp9BRcfcR497aZ9ARVXZrHitQaQZIseYsCJ9CD6q1Xocc98VL5MMlToIiJyAiIgDmeNY57qo7t5a2nmByn4nEQZ2MXEc59OfqcOZkcYl7Zc2P5hePVSeJYgU8TUZMHMXR/m8U/NbUagLp0/m8hMn2Xls2aU8rUu7ao6UYJRTRIwXD3904ggPeIEj4W/itMNwuqIBDRG8grc8Yz5RSMN5wLjaJXrh61V1VozeH+IQLgC99tlK9KVQV8fAvmuWS8JgA0y4yduQ/E9VMJQrUlbIxUVSKW7BK1JWStSobBGFo4rLitCkbJEoUWCUpIJWqFYJUNgYKwhXnKRsYySsIsEpbJMOUZ9EwRM8p18p3UheOInKcpgxY6pJJPgZOivGHfTf3jQ0OG5vI5EDUL3HCu9czMJpulxjRrgJyHpMwfJbnNku68awPopPBsa0O7ubuEgHmNY5pcSjvUX0NJva2QaOCqUK2J7qqQyqGiBq0hthP8JEwI2K6/geLL6YDjL2ABx3NrOPnB9QVyNfFAZj1JJPMmVedjHB7alQXlwbPPLOnSXFbtBqJSz7V1z/hfxlObGlC32dGiIu+Ygq/jHFBh2tJaXFzg0AWtuSeg+7zVguZ7S1CKoDh4cgg7Zszs3yDVl1mZ4cTkizFDdKjlsoqVHfrHhc57nsfsCXF2U/Z+i9KTg6k+c2Z8MaACQN3EnbZTcXSFRsT5KTwHwMAdaMzj7x9wXAhU3b7+TbLxRB4Tg3Q0NDiAIkggLo8FhckkmXHXkByCiO4sS2WM8g43PmBp7qRw3EueyXgAyR4Zi3mrNPDHF8O2LklJ9qiUSsItSVpbKQVqSskrzJSNjAlYWCiUkFaotSUrYAlYRakpRjJK0RYKVkmCVhYKxKSyQStUWClA83NN4325fkqruw2syoc3gMkAEmOasTUfngAZbXvI/JejXHNEHSeYtr1SNeSkiy+KNK3B+9qwZ7p4NQOgjceA8jffks8A4u/DCq19J2UVopgGA1k5XQI6ZupJ01VjWxJFFoaYJ8M8gNSOsR7qvfVaNfxWlZlgd4+H3+ZVtc/xHcNdIkaG4WVA4E4mgzMIPiif5Q85f9sKevR4574KXykzDJU2gub7cvApMggPL4ZOhsSQTtMe8LpFx/btpqmnRGwLy7qZDR/y+So1risMtw+G96o5/D133FRpaR8/JbYnGOD2MvD2yeZ3A+/+yrMfisTRp91VhzQQadTUti0TrEWg+hV7h6TsSQ6m1oFJrKcuN5y3NpjRed9JJS2e5v39WSMO7w842Gp6BXuFp5WAHWJPmdVHwWBFMS4yeegHkvVmLY4Oyua7J8UGYtN1fp8bgvLsqyS3PgiVuLtbXFHKbwC6bBzgSGxzgKwlcc/G03Uajy8Cs6r3rRuMhho9ld47iLiykKUB1cgAm4aIlxjcplkuyHEs3FQeE401qTahABdmsNLOI+5bYbCOaZNWo+1w6I8xAsqbgWFqPw7ctUs+LKGga5jd063Q5OwSVF3i65Y2QxzzIEN1g7r1KoncRe7D0XzDnVWNcRaRJB94XtxHGnve7zPa0NDnGm0ucSdBYHKOqXeg2lsStVU4Os5zn0w6oWlkte9rmOa7SJIE7FaM4g4YYkn9o2aXUvnKPxUbiaLglaKor4lzXMpF77MDnua0ve4nYQDA1utBi3gVADUc3unua57XNc1wabSQJ5pXImi6K1JVK91UUBW7wyGtdltlItY8z1W+L7xtPve8OYAOLYGSDtH3pbJotHLVV2NxpzMaC5oczO4taXOg6AQDHmtMPWcX5AahY5p8T2lrmuHUgSlbJosWVA6YIMGDGxGyyVU8GomXnO61V4ibOsLu6/gs4SsXPh9RzXhx8Fg0ibAWv5pWyaLIugjkfrt/3yUHiNbLLgYyiQeRUttZpJAIJFiNwvDEUCdIvqDyVc7Y8TzZi3Po0nOtmzTym0qLhzUqVWtjIx1RrM7t8zgBA5nZWmGoh1IUqjcuVwIII8QkH05FbcbGd9F9P/wO7yI8JIc1wAjW7fmtPowct8uuOCvfKtqO4psgADQAD2WyicKxZq0WVCMpcLjkQYMdJBUteng04pro574fIXKcfeW1nZhY5S08wGgH5yurVF2vw2agXAwWFsG5iSBpyvf8lk1+J5ML29rktwSUZ8nO4lrKjcrtCtezdUUjiGuPwuYR1BBg/RV9FtZt6jRkicw0/svDGtcG943eoAY3DQIH+4lefxyyRk017G2Si0X1OqXyXEkyddgdgNgsswRNOqylAL2tbckAAzm0GsSo2DdHqrvA0coM6uMnpsB7AI07c3bDJ4npSpBrAwfCGhvpEKnp8IeKTWZgHUnl1JwkwCZAdbqrolaErW0mUJkXDGtP7QUo+wXEk+osvPguFdRotY6JbmnLJF3E7jqpqFLXuTZSU+FPFCnTluZlUPNzEBxNra3UvF4V/eCrSIDoyuDpyuEyNLgqaSiWkTZHwxq37wMA2DC4+5MKC7hx77PI7skPI37wAgHy39FZkrCVkkPF4V2cVKZAcAWkOnK5vIxotXtqvY9r+7GZjmtylxuQRckaeimErCVkkCphHHD91bNkDd4kRvC2xVAuolgiS0C+kiFKJWCoAg1cI7wOYQHsblMyWuEXB31XrRNSfGGAR/CXEz6qRKJSSBhcO+m90ZSxznP3zAkactgtKmHqPLc+QBrg6WzmMbX0VgQtClYxpSoAHNvdasjOROosNpGw5T9Vu22Y87+uh+5U3F3uy+GZc4CRt1SOXkkMlw2XNYA6m31HLyR1doUGu8hwBu6G2GpJbJCxwzA16lZjKkU2uMxq4gXIHtqnUMs5bYr7EXBK2dt2cB7okiJcS3q2Bf3lWi0pMygAbCFuvV4YenjUfhHNk7k2FVdqHEYapljMcoAO8vE+sSrVV3H6TnUXZRmc0tcBpIDhm/2yl1F+lKu6YQ/ErOGZw+o3M6lWczP8THAOpukQZYd+oULh76jGNw7xE1nOL9R4ssDpeZ9FdHFQYjReVd7XAgjXfccivLPOqqzpemW2D4aKd3HM72A8h+K9qGLY+cjpymD+XMdVBONzta3m0Fx5nSB7E+oWMM0MNrfmtEZwjxFcFbi3yyyJWqxKBWWVmVqShKwlJQK0JWSVqFDZIWCUJWpSEhakoStUpIWChK1StkhJWCVgpbGo2Wj1kFJQBGFUElu41UfE0jqDyIkbj6hWDmNF7TChCpLhI0vH09ErUbsZWR6PfVcQ6s0ilLWt0zEQwA5ZsJgxvBVhw9j6Vem5ri4ue1r3PucjnAO9YlBiQBopPDy6pUYGtnxsLuQaHSZ9AVdjzOWRbXzYkoVF2dqiIvVnNCIiAOR7V8Ccf2tJ+Ul3iBFr6GdjP1CoqPD6zWOcSKgF/CQSI1018l9IrUw5padCIK+XYvhQfWqOJdTc1xY7IYksJbmnyC4f1DTYoPdXD/U2YMknwerOIMLWQdiAecOI+5TqGIm2qg0eF020zT8TgTINpaSL+exVhwrAkOk2DduZ29Fy5QuScGaVKl5Fq+q1oBcQJIF7XOgW8qv4hSFQgfyOB9VvRqZLE+EkDyn7lo3q6KdvFkxakrJK0KZsgI4oStCUpIK1JWSVqUtkmFgoViUrZIK1WVrKRsYFakrJK83O/D30SkmtSoBckDz6rLnJXwYcIO8fVa1GbckSXBK7IWLxgb8R6rNJ5qmllaS5zbDpJueQAj3WBhQ8tLxIF7b7b7KaWDYxtbYcksYxUee2S22+CI7guIdUDRUaMxgDWPQX0Xd8H4UKDYkuO7iIJMCT7+31puyHifUlv7sMDTzz5p/4j3XUrv8A07Tw2erXPsYc83e2wiIuoZwiIgAuI7U0BTqlxBh3iBAMciPOfqu3WlWmHAhwBB1BWbVadZ4bSzHk2Oz5jhcWXE+FwA0JU6ljC2+wueo3Cm9oOz1Vvio1AGTBBFx6xoqVlClTDmvxVNr+TjJB8oXnMmjyY5UuDessZIsa1QNOZptUl9+ZMH6Lbvg4QdxBXP0MQMR+zY4CqxxywfDUB1y89AfTqpmGL2gtqiCDbqOiqyRnHyGi4vhnR03SAoeG4m182IgkSdDG/RelExSE6kaf5v7rzpYdrZjdXbuEV7SXKwVGfULLgS0fEBqBzHlyXtmlF2RVGSsFCtZUEgrCLBKRskwVo98arFV8aCSTAH48gF6hvNRRJDpYoOc5sEFoBvvP/R7r3tYnY29o+8rHcBtxqTr5qNiHQRyj6f3SzddDRV9nvUxXJR6zgC3c1Bmd5AkN+QKguwdaq45TlZz6c1YUuHOLxL2tblFzc+EQ1jfS5J3UrHKrb5fQOS9jFXEQL38lEo1u8cIJB5Fe9bgNQvHd1QS4wNSPaLLruA8B7nxVC19TmNB5CFfp9BPLL/0SedRR79ncIWUyXCC4zpBgC0/M+qtURemxY1jgoL2OfKTk7YREVgoREQAREQBhzQQQbg2PkVwPbvgVPwuMjMcrHC+U65X9NY9fXv1G4jhBVpuYd9OhGhWfU4fUg679h8c9rPmfD+zNEQ4lzjYg5iLjcZYVziaTnlpe4Oy6S24tGoMn1XoYZLTYtsRuD1UariV5ieXbwzoqNkjEPa8ZHGASLja4MqO+q5pIOxhQv1ppMZhPLdRa7HuvTcCRYgmLbX9QP7Kq5T46Y1KJdjEr1o1ARAVVw+jUM548wHfeAplE5HGSIjbn1QnKMvIGk1wTStVgOm4Qq1srBK1KFeb6gG6VuhkgawC1fieS8qVEkajeyrK9GuXQMt+eZv1EexVaU5dDvai2y5xmcbNc0gc3bDy1KzUw4eIn6x8rqtoPDbF85dZsJ3P09l74fFtPwkFG5xdBSZatLoALpA0AaGgR5KJi8Z3d3QR019AvSliJ1VjwnBNq1QSJFMyT9rUN89/7rTiXrSUV7lcvBWXvCsCKbQT8TgJ6fZCnoi9TjxxxxUY9HNlJydsIiJyAiIgAiIgAiIgAiIgCvx3B6VV2ctGeILtyNgea53iXZKo+1OoGj7V/mIXZIsuXRYcr3SjyWRyziqTPnNfgX6k0PqjMXGA4AlgJ/m3HspeFIIkb3Nouu4rUg4FrgCDYg6Fc1xLhT6V6bHVG7BsFzfMb+i52s0UoK8fKNGLKnw+ytr1AFWYjFtb8RiehP0U+tgapE5D7tHvJsoFLs9X/AH1Sm5zRo1ha552sJXKjp8mWXMXX+DS8kYrsRVYxz2U5piXElzWN6zmNlT//AGn7B/q/JSOPjF1gGupVaVIfDTyPgxu4x4j9FTN4HU5O/oetHpxhxyV7my2wXFH13hjGS46DO2fTNAJ6Kwqnuv3re7Ol/Fba4lUeG7PVJBBeCLiGPkEbhdgOG169MU6tN7nAWqObkJH2pN/NK8ccnir/AOk/2J3OPJFw1cag2Vg10hVeG4HiaLsjmSNiHN091Y08LVaQO7e4nZsGOpMwB5qlYcsJbXF/kO5xkrsiY2sxh8QkO1GUkk7RA1XqexFQkOpvDAbw6Z9QN11HC+DhpD6gBeNBqG+u56q3Xa02guH/AC/kY8man4nOcP7NBv7w5j/3Qe+sq9wmFZSaGU2hrRsOZ1J5nqvZFvw6bFh/AqKZ5JS7YREV4gREQAREQAREQAREQAREQAREQAREQAREQAREQAREQAREQAREQAREQAREQAREQAREQB//2Q=="/>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IN" dirty="0">
              <a:solidFill>
                <a:prstClr val="black"/>
              </a:solidFill>
            </a:endParaRPr>
          </a:p>
        </p:txBody>
      </p:sp>
    </p:spTree>
    <p:extLst>
      <p:ext uri="{BB962C8B-B14F-4D97-AF65-F5344CB8AC3E}">
        <p14:creationId xmlns:p14="http://schemas.microsoft.com/office/powerpoint/2010/main" val="63669614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Agenda</a:t>
            </a:r>
          </a:p>
        </p:txBody>
      </p:sp>
      <p:graphicFrame>
        <p:nvGraphicFramePr>
          <p:cNvPr id="12" name="Diagram 11"/>
          <p:cNvGraphicFramePr/>
          <p:nvPr>
            <p:extLst>
              <p:ext uri="{D42A27DB-BD31-4B8C-83A1-F6EECF244321}">
                <p14:modId xmlns:p14="http://schemas.microsoft.com/office/powerpoint/2010/main" val="1661764244"/>
              </p:ext>
            </p:extLst>
          </p:nvPr>
        </p:nvGraphicFramePr>
        <p:xfrm>
          <a:off x="575556" y="1690930"/>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58139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a:t>Manual Entry of Payment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endParaRPr lang="en-US" dirty="0">
              <a:solidFill>
                <a:schemeClr val="tx1"/>
              </a:solidFill>
            </a:endParaRPr>
          </a:p>
          <a:p>
            <a:pPr>
              <a:buFont typeface="Wingdings" panose="05000000000000000000" pitchFamily="2" charset="2"/>
              <a:buChar char="Ø"/>
            </a:pPr>
            <a:r>
              <a:rPr lang="en-US" dirty="0">
                <a:solidFill>
                  <a:schemeClr val="tx1"/>
                </a:solidFill>
              </a:rPr>
              <a:t> Apart from receiving, parsing and processing Payment messages, PEX system is also be able to accept payments through manual (</a:t>
            </a:r>
            <a:r>
              <a:rPr lang="en-US" b="1" dirty="0">
                <a:solidFill>
                  <a:schemeClr val="tx1"/>
                </a:solidFill>
              </a:rPr>
              <a:t>UI</a:t>
            </a:r>
            <a:r>
              <a:rPr lang="en-US" dirty="0">
                <a:solidFill>
                  <a:schemeClr val="tx1"/>
                </a:solidFill>
              </a:rPr>
              <a:t>) entry.</a:t>
            </a:r>
          </a:p>
          <a:p>
            <a:pPr>
              <a:buFont typeface="Wingdings" panose="05000000000000000000" pitchFamily="2" charset="2"/>
              <a:buChar char="Ø"/>
            </a:pPr>
            <a:endParaRPr lang="en-US" dirty="0">
              <a:solidFill>
                <a:schemeClr val="tx1"/>
              </a:solidFill>
            </a:endParaRPr>
          </a:p>
          <a:p>
            <a:pPr lvl="0">
              <a:buFont typeface="Wingdings" panose="05000000000000000000" pitchFamily="2" charset="2"/>
              <a:buChar char="Ø"/>
            </a:pPr>
            <a:r>
              <a:rPr lang="en-US" dirty="0">
                <a:solidFill>
                  <a:schemeClr val="tx1"/>
                </a:solidFill>
              </a:rPr>
              <a:t> System does </a:t>
            </a:r>
            <a:r>
              <a:rPr lang="en-US" b="1" dirty="0">
                <a:solidFill>
                  <a:schemeClr val="tx1"/>
                </a:solidFill>
              </a:rPr>
              <a:t>validate, store </a:t>
            </a:r>
            <a:r>
              <a:rPr lang="en-US" dirty="0">
                <a:solidFill>
                  <a:schemeClr val="tx1"/>
                </a:solidFill>
              </a:rPr>
              <a:t>and further </a:t>
            </a:r>
            <a:r>
              <a:rPr lang="en-US" b="1" dirty="0">
                <a:solidFill>
                  <a:schemeClr val="tx1"/>
                </a:solidFill>
              </a:rPr>
              <a:t>process</a:t>
            </a:r>
            <a:r>
              <a:rPr lang="en-US" dirty="0">
                <a:solidFill>
                  <a:schemeClr val="tx1"/>
                </a:solidFill>
              </a:rPr>
              <a:t> these payments.</a:t>
            </a:r>
          </a:p>
          <a:p>
            <a:pPr>
              <a:buFont typeface="Wingdings" panose="05000000000000000000" pitchFamily="2" charset="2"/>
              <a:buChar char="Ø"/>
            </a:pPr>
            <a:endParaRPr lang="en-US" dirty="0">
              <a:solidFill>
                <a:schemeClr val="tx1"/>
              </a:solidFill>
            </a:endParaRPr>
          </a:p>
          <a:p>
            <a:pPr>
              <a:buFont typeface="Wingdings" panose="05000000000000000000" pitchFamily="2" charset="2"/>
              <a:buChar char="Ø"/>
            </a:pPr>
            <a:r>
              <a:rPr lang="en-GB" dirty="0">
                <a:solidFill>
                  <a:schemeClr val="tx1"/>
                </a:solidFill>
              </a:rPr>
              <a:t> Manually created payment consists of </a:t>
            </a:r>
            <a:r>
              <a:rPr lang="en-GB" b="1" dirty="0">
                <a:solidFill>
                  <a:schemeClr val="tx1"/>
                </a:solidFill>
              </a:rPr>
              <a:t>one CT Instruction</a:t>
            </a:r>
            <a:r>
              <a:rPr lang="en-GB" dirty="0">
                <a:solidFill>
                  <a:schemeClr val="tx1"/>
                </a:solidFill>
              </a:rPr>
              <a:t>, containing </a:t>
            </a:r>
            <a:r>
              <a:rPr lang="en-GB" b="1" dirty="0">
                <a:solidFill>
                  <a:schemeClr val="tx1"/>
                </a:solidFill>
              </a:rPr>
              <a:t>one or more transactions</a:t>
            </a:r>
            <a:r>
              <a:rPr lang="en-GB" dirty="0">
                <a:solidFill>
                  <a:schemeClr val="tx1"/>
                </a:solidFill>
              </a:rPr>
              <a:t>.</a:t>
            </a:r>
            <a:endParaRPr lang="en-US" dirty="0">
              <a:solidFill>
                <a:schemeClr val="tx1"/>
              </a:solidFill>
            </a:endParaRPr>
          </a:p>
          <a:p>
            <a:pPr>
              <a:buFont typeface="Wingdings" panose="05000000000000000000" pitchFamily="2" charset="2"/>
              <a:buChar char="Ø"/>
            </a:pPr>
            <a:endParaRPr lang="en-US" dirty="0">
              <a:solidFill>
                <a:schemeClr val="tx1"/>
              </a:solidFill>
            </a:endParaRPr>
          </a:p>
        </p:txBody>
      </p:sp>
    </p:spTree>
    <p:extLst>
      <p:ext uri="{BB962C8B-B14F-4D97-AF65-F5344CB8AC3E}">
        <p14:creationId xmlns:p14="http://schemas.microsoft.com/office/powerpoint/2010/main" val="37196486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Supported Payment Messages (1)</a:t>
            </a:r>
          </a:p>
        </p:txBody>
      </p:sp>
      <p:sp>
        <p:nvSpPr>
          <p:cNvPr id="3" name="Content Placeholder 2"/>
          <p:cNvSpPr>
            <a:spLocks noGrp="1"/>
          </p:cNvSpPr>
          <p:nvPr>
            <p:ph idx="1"/>
          </p:nvPr>
        </p:nvSpPr>
        <p:spPr/>
        <p:txBody>
          <a:bodyPr>
            <a:normAutofit/>
          </a:bodyPr>
          <a:lstStyle/>
          <a:p>
            <a:pPr marL="0" indent="0">
              <a:buNone/>
            </a:pPr>
            <a:r>
              <a:rPr lang="en-GB" dirty="0">
                <a:solidFill>
                  <a:schemeClr val="tx1"/>
                </a:solidFill>
              </a:rPr>
              <a:t>The SWIFT </a:t>
            </a:r>
            <a:r>
              <a:rPr lang="en-GB" b="1" dirty="0">
                <a:solidFill>
                  <a:schemeClr val="tx1"/>
                </a:solidFill>
              </a:rPr>
              <a:t>MTs supported </a:t>
            </a:r>
            <a:r>
              <a:rPr lang="en-GB" dirty="0">
                <a:solidFill>
                  <a:schemeClr val="tx1"/>
                </a:solidFill>
              </a:rPr>
              <a:t>are:</a:t>
            </a:r>
          </a:p>
          <a:p>
            <a:pPr lvl="1">
              <a:buFont typeface="Wingdings" panose="05000000000000000000" pitchFamily="2" charset="2"/>
              <a:buChar char="ü"/>
            </a:pPr>
            <a:endParaRPr lang="en-GB" dirty="0">
              <a:solidFill>
                <a:schemeClr val="tx1"/>
              </a:solidFill>
            </a:endParaRPr>
          </a:p>
          <a:p>
            <a:pPr lvl="3">
              <a:buFont typeface="Wingdings" panose="05000000000000000000" pitchFamily="2" charset="2"/>
              <a:buChar char="ü"/>
            </a:pPr>
            <a:r>
              <a:rPr lang="en-GB" sz="2000" dirty="0">
                <a:solidFill>
                  <a:schemeClr val="tx1"/>
                </a:solidFill>
              </a:rPr>
              <a:t>SWIFT MT103</a:t>
            </a:r>
            <a:endParaRPr lang="en-US" sz="2000" dirty="0">
              <a:solidFill>
                <a:schemeClr val="tx1"/>
              </a:solidFill>
            </a:endParaRPr>
          </a:p>
          <a:p>
            <a:pPr lvl="3">
              <a:buFont typeface="Wingdings" panose="05000000000000000000" pitchFamily="2" charset="2"/>
              <a:buChar char="ü"/>
            </a:pPr>
            <a:r>
              <a:rPr lang="en-GB" sz="2000" dirty="0">
                <a:solidFill>
                  <a:schemeClr val="tx1"/>
                </a:solidFill>
              </a:rPr>
              <a:t>SWIFT MT202</a:t>
            </a:r>
            <a:endParaRPr lang="en-US" sz="2000" dirty="0">
              <a:solidFill>
                <a:schemeClr val="tx1"/>
              </a:solidFill>
            </a:endParaRPr>
          </a:p>
          <a:p>
            <a:pPr lvl="3">
              <a:buFont typeface="Wingdings" panose="05000000000000000000" pitchFamily="2" charset="2"/>
              <a:buChar char="ü"/>
            </a:pPr>
            <a:r>
              <a:rPr lang="en-GB" sz="2000" dirty="0">
                <a:solidFill>
                  <a:schemeClr val="tx1"/>
                </a:solidFill>
              </a:rPr>
              <a:t>SWIFT MT202-COV</a:t>
            </a:r>
            <a:endParaRPr lang="en-US" sz="2000" dirty="0">
              <a:solidFill>
                <a:schemeClr val="tx1"/>
              </a:solidFill>
            </a:endParaRPr>
          </a:p>
          <a:p>
            <a:pPr lvl="3">
              <a:buFont typeface="Wingdings" panose="05000000000000000000" pitchFamily="2" charset="2"/>
              <a:buChar char="ü"/>
            </a:pPr>
            <a:r>
              <a:rPr lang="en-GB" sz="2000" dirty="0">
                <a:solidFill>
                  <a:schemeClr val="tx1"/>
                </a:solidFill>
              </a:rPr>
              <a:t>SWIFT MT200</a:t>
            </a:r>
            <a:endParaRPr lang="en-US" sz="2000" dirty="0">
              <a:solidFill>
                <a:schemeClr val="tx1"/>
              </a:solidFill>
            </a:endParaRPr>
          </a:p>
          <a:p>
            <a:pPr lvl="3">
              <a:buFont typeface="Wingdings" panose="05000000000000000000" pitchFamily="2" charset="2"/>
              <a:buChar char="ü"/>
            </a:pPr>
            <a:r>
              <a:rPr lang="en-GB" sz="2000" dirty="0">
                <a:solidFill>
                  <a:schemeClr val="tx1"/>
                </a:solidFill>
              </a:rPr>
              <a:t>SWIFT MT210</a:t>
            </a:r>
            <a:endParaRPr lang="en-US" sz="2000" dirty="0">
              <a:solidFill>
                <a:schemeClr val="tx1"/>
              </a:solidFill>
            </a:endParaRPr>
          </a:p>
          <a:p>
            <a:pPr lvl="3">
              <a:buFont typeface="Wingdings" panose="05000000000000000000" pitchFamily="2" charset="2"/>
              <a:buChar char="ü"/>
            </a:pPr>
            <a:r>
              <a:rPr lang="en-GB" sz="2000" dirty="0">
                <a:solidFill>
                  <a:schemeClr val="tx1"/>
                </a:solidFill>
              </a:rPr>
              <a:t>SWIFT MT190, MT290</a:t>
            </a:r>
            <a:endParaRPr lang="en-US" sz="2000" dirty="0">
              <a:solidFill>
                <a:schemeClr val="tx1"/>
              </a:solidFill>
            </a:endParaRPr>
          </a:p>
          <a:p>
            <a:pPr lvl="3">
              <a:buFont typeface="Wingdings" panose="05000000000000000000" pitchFamily="2" charset="2"/>
              <a:buChar char="ü"/>
            </a:pPr>
            <a:r>
              <a:rPr lang="en-GB" sz="2000" dirty="0">
                <a:solidFill>
                  <a:schemeClr val="tx1"/>
                </a:solidFill>
              </a:rPr>
              <a:t>SWIFT MT191, MT291</a:t>
            </a:r>
            <a:endParaRPr lang="en-US" sz="2000" dirty="0">
              <a:solidFill>
                <a:schemeClr val="tx1"/>
              </a:solidFill>
            </a:endParaRPr>
          </a:p>
          <a:p>
            <a:endParaRPr lang="en-GB" dirty="0">
              <a:solidFill>
                <a:schemeClr val="tx1"/>
              </a:solidFill>
            </a:endParaRPr>
          </a:p>
          <a:p>
            <a:pPr marL="0" indent="0">
              <a:buNone/>
            </a:pPr>
            <a:r>
              <a:rPr lang="en-GB" sz="1800" dirty="0">
                <a:solidFill>
                  <a:schemeClr val="tx1"/>
                </a:solidFill>
              </a:rPr>
              <a:t>It is, however, possible to extend the number of supported SWIFT </a:t>
            </a:r>
            <a:r>
              <a:rPr lang="en-GB" sz="1800" dirty="0" err="1">
                <a:solidFill>
                  <a:schemeClr val="tx1"/>
                </a:solidFill>
              </a:rPr>
              <a:t>MTs.</a:t>
            </a:r>
            <a:endParaRPr lang="en-US" sz="1800"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406342382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Supported Payment Messages (2)</a:t>
            </a:r>
          </a:p>
        </p:txBody>
      </p:sp>
      <p:sp>
        <p:nvSpPr>
          <p:cNvPr id="3" name="Content Placeholder 2"/>
          <p:cNvSpPr>
            <a:spLocks noGrp="1"/>
          </p:cNvSpPr>
          <p:nvPr>
            <p:ph idx="1"/>
          </p:nvPr>
        </p:nvSpPr>
        <p:spPr/>
        <p:txBody>
          <a:bodyPr>
            <a:normAutofit/>
          </a:bodyPr>
          <a:lstStyle/>
          <a:p>
            <a:r>
              <a:rPr lang="en-GB" dirty="0">
                <a:solidFill>
                  <a:schemeClr val="tx1"/>
                </a:solidFill>
              </a:rPr>
              <a:t>The manual entry of a SWIFT MT Instruction can either </a:t>
            </a:r>
            <a:r>
              <a:rPr lang="en-GB" b="1" dirty="0">
                <a:solidFill>
                  <a:schemeClr val="tx1"/>
                </a:solidFill>
              </a:rPr>
              <a:t>result in an “inbound” or “outbound” Instruction</a:t>
            </a:r>
            <a:r>
              <a:rPr lang="en-GB" dirty="0">
                <a:solidFill>
                  <a:schemeClr val="tx1"/>
                </a:solidFill>
              </a:rPr>
              <a:t>.</a:t>
            </a:r>
          </a:p>
          <a:p>
            <a:pPr marL="0" indent="0">
              <a:buNone/>
            </a:pPr>
            <a:endParaRPr lang="en-GB" dirty="0">
              <a:solidFill>
                <a:schemeClr val="tx1"/>
              </a:solidFill>
            </a:endParaRPr>
          </a:p>
          <a:p>
            <a:pPr lvl="1">
              <a:buFont typeface="Wingdings" panose="05000000000000000000" pitchFamily="2" charset="2"/>
              <a:buChar char="Ø"/>
            </a:pPr>
            <a:r>
              <a:rPr lang="en-GB" dirty="0">
                <a:solidFill>
                  <a:schemeClr val="tx1"/>
                </a:solidFill>
              </a:rPr>
              <a:t>An inbound SWIFT MT is as if it is received from SWIFT. The Bank is then the receiver.</a:t>
            </a:r>
          </a:p>
          <a:p>
            <a:pPr marL="288000" lvl="1" indent="0">
              <a:buNone/>
            </a:pPr>
            <a:endParaRPr lang="en-GB" dirty="0">
              <a:solidFill>
                <a:schemeClr val="tx1"/>
              </a:solidFill>
            </a:endParaRPr>
          </a:p>
          <a:p>
            <a:pPr lvl="1">
              <a:buFont typeface="Wingdings" panose="05000000000000000000" pitchFamily="2" charset="2"/>
              <a:buChar char="Ø"/>
            </a:pPr>
            <a:r>
              <a:rPr lang="en-GB" dirty="0">
                <a:solidFill>
                  <a:schemeClr val="tx1"/>
                </a:solidFill>
              </a:rPr>
              <a:t>An outbound SWIFT MT is as if the SWIFT MT is initiated by the Bank (and potentially sent out as a SWIFT MT). The Bank is in that case the sender.</a:t>
            </a:r>
            <a:endParaRPr lang="en-US" dirty="0">
              <a:solidFill>
                <a:schemeClr val="tx1"/>
              </a:solidFill>
            </a:endParaRPr>
          </a:p>
          <a:p>
            <a:endParaRPr lang="en-US" dirty="0"/>
          </a:p>
          <a:p>
            <a:r>
              <a:rPr lang="en-GB" dirty="0">
                <a:solidFill>
                  <a:schemeClr val="tx1"/>
                </a:solidFill>
              </a:rPr>
              <a:t>Manual entry of a SWIFT MT Instruction can also be initiated by selecting a </a:t>
            </a:r>
            <a:r>
              <a:rPr lang="en-GB" b="1" dirty="0">
                <a:solidFill>
                  <a:schemeClr val="tx1"/>
                </a:solidFill>
              </a:rPr>
              <a:t>template</a:t>
            </a:r>
            <a:r>
              <a:rPr lang="en-GB" dirty="0">
                <a:solidFill>
                  <a:schemeClr val="tx1"/>
                </a:solidFill>
              </a:rPr>
              <a:t> that uses a SWIFT MT instruction type. In this case, the fields are pre-populated with the values that are stored in the template.</a:t>
            </a:r>
            <a:endParaRPr lang="en-US" dirty="0">
              <a:solidFill>
                <a:schemeClr val="tx1"/>
              </a:solidFill>
            </a:endParaRPr>
          </a:p>
          <a:p>
            <a:endParaRPr lang="en-US" dirty="0"/>
          </a:p>
        </p:txBody>
      </p:sp>
    </p:spTree>
    <p:extLst>
      <p:ext uri="{BB962C8B-B14F-4D97-AF65-F5344CB8AC3E}">
        <p14:creationId xmlns:p14="http://schemas.microsoft.com/office/powerpoint/2010/main" val="1902755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SVN Structure – Requirements (2)</a:t>
            </a:r>
          </a:p>
        </p:txBody>
      </p:sp>
      <p:pic>
        <p:nvPicPr>
          <p:cNvPr id="5" name="Content Placeholder 4"/>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17000"/>
                    </a14:imgEffect>
                  </a14:imgLayer>
                </a14:imgProps>
              </a:ext>
              <a:ext uri="{28A0092B-C50C-407E-A947-70E740481C1C}">
                <a14:useLocalDpi xmlns:a14="http://schemas.microsoft.com/office/drawing/2010/main" val="0"/>
              </a:ext>
            </a:extLst>
          </a:blip>
          <a:stretch>
            <a:fillRect/>
          </a:stretch>
        </p:blipFill>
        <p:spPr>
          <a:xfrm>
            <a:off x="611560" y="1844824"/>
            <a:ext cx="7848872" cy="4655989"/>
          </a:xfrm>
        </p:spPr>
      </p:pic>
      <p:sp>
        <p:nvSpPr>
          <p:cNvPr id="4" name="TextBox 3"/>
          <p:cNvSpPr txBox="1"/>
          <p:nvPr/>
        </p:nvSpPr>
        <p:spPr>
          <a:xfrm>
            <a:off x="0" y="1196752"/>
            <a:ext cx="9143999" cy="461665"/>
          </a:xfrm>
          <a:prstGeom prst="rect">
            <a:avLst/>
          </a:prstGeom>
          <a:solidFill>
            <a:srgbClr val="567ABC"/>
          </a:solidFill>
        </p:spPr>
        <p:txBody>
          <a:bodyPr wrap="square" rtlCol="0">
            <a:spAutoFit/>
          </a:bodyPr>
          <a:lstStyle/>
          <a:p>
            <a:pPr algn="ct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Specifications</a:t>
            </a:r>
          </a:p>
        </p:txBody>
      </p:sp>
    </p:spTree>
    <p:extLst>
      <p:ext uri="{BB962C8B-B14F-4D97-AF65-F5344CB8AC3E}">
        <p14:creationId xmlns:p14="http://schemas.microsoft.com/office/powerpoint/2010/main" val="189753874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Supported Payment Messages (3)</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0150460"/>
              </p:ext>
            </p:extLst>
          </p:nvPr>
        </p:nvGraphicFramePr>
        <p:xfrm>
          <a:off x="179512" y="1124747"/>
          <a:ext cx="8856984" cy="4968550"/>
        </p:xfrm>
        <a:graphic>
          <a:graphicData uri="http://schemas.openxmlformats.org/drawingml/2006/table">
            <a:tbl>
              <a:tblPr firstRow="1" firstCol="1" bandRow="1">
                <a:tableStyleId>{5C22544A-7EE6-4342-B048-85BDC9FD1C3A}</a:tableStyleId>
              </a:tblPr>
              <a:tblGrid>
                <a:gridCol w="5256584">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tblGrid>
              <a:tr h="1131934">
                <a:tc>
                  <a:txBody>
                    <a:bodyPr/>
                    <a:lstStyle/>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r>
                        <a:rPr lang="en-GB" sz="2400" dirty="0">
                          <a:effectLst/>
                          <a:latin typeface="Tahoma" panose="020B0604030504040204" pitchFamily="34" charset="0"/>
                          <a:ea typeface="Tahoma" panose="020B0604030504040204" pitchFamily="34" charset="0"/>
                          <a:cs typeface="Tahoma" panose="020B0604030504040204" pitchFamily="34" charset="0"/>
                        </a:rPr>
                        <a:t>Supported SWIFT MTs</a:t>
                      </a:r>
                      <a:endParaRPr lang="en-US" sz="24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r>
                        <a:rPr lang="en-GB" sz="2400" dirty="0">
                          <a:effectLst/>
                          <a:latin typeface="Tahoma" panose="020B0604030504040204" pitchFamily="34" charset="0"/>
                          <a:ea typeface="Tahoma" panose="020B0604030504040204" pitchFamily="34" charset="0"/>
                          <a:cs typeface="Tahoma" panose="020B0604030504040204" pitchFamily="34" charset="0"/>
                        </a:rPr>
                        <a:t>Inbound</a:t>
                      </a:r>
                      <a:endParaRPr lang="en-US" sz="24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r>
                        <a:rPr lang="en-GB" sz="2400" dirty="0">
                          <a:effectLst/>
                          <a:latin typeface="Tahoma" panose="020B0604030504040204" pitchFamily="34" charset="0"/>
                          <a:ea typeface="Tahoma" panose="020B0604030504040204" pitchFamily="34" charset="0"/>
                          <a:cs typeface="Tahoma" panose="020B0604030504040204" pitchFamily="34" charset="0"/>
                        </a:rPr>
                        <a:t>Outbound</a:t>
                      </a:r>
                      <a:endParaRPr lang="en-US" sz="24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10000"/>
                  </a:ext>
                </a:extLst>
              </a:tr>
              <a:tr h="548088">
                <a:tc>
                  <a:txBody>
                    <a:bodyPr/>
                    <a:lstStyle/>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r>
                        <a:rPr lang="en-GB" sz="1800" dirty="0">
                          <a:effectLst/>
                          <a:latin typeface="Tahoma" panose="020B0604030504040204" pitchFamily="34" charset="0"/>
                          <a:ea typeface="Tahoma" panose="020B0604030504040204" pitchFamily="34" charset="0"/>
                          <a:cs typeface="Tahoma" panose="020B0604030504040204" pitchFamily="34" charset="0"/>
                        </a:rPr>
                        <a:t>SWIFT MT200</a:t>
                      </a:r>
                      <a:endPar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r>
                        <a:rPr lang="en-GB" sz="1800" dirty="0">
                          <a:effectLst/>
                          <a:latin typeface="Tahoma" panose="020B0604030504040204" pitchFamily="34" charset="0"/>
                          <a:ea typeface="Tahoma" panose="020B0604030504040204" pitchFamily="34" charset="0"/>
                          <a:cs typeface="Tahoma" panose="020B0604030504040204" pitchFamily="34" charset="0"/>
                        </a:rPr>
                        <a:t>X</a:t>
                      </a:r>
                      <a:endPar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r>
                        <a:rPr lang="en-GB" sz="1800" dirty="0">
                          <a:effectLst/>
                          <a:latin typeface="Tahoma" panose="020B0604030504040204" pitchFamily="34" charset="0"/>
                          <a:ea typeface="Tahoma" panose="020B0604030504040204" pitchFamily="34" charset="0"/>
                          <a:cs typeface="Tahoma" panose="020B0604030504040204" pitchFamily="34" charset="0"/>
                        </a:rPr>
                        <a:t>X</a:t>
                      </a:r>
                      <a:endPar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10001"/>
                  </a:ext>
                </a:extLst>
              </a:tr>
              <a:tr h="548088">
                <a:tc>
                  <a:txBody>
                    <a:bodyPr/>
                    <a:lstStyle/>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r>
                        <a:rPr lang="en-GB" sz="1800" dirty="0">
                          <a:effectLst/>
                          <a:latin typeface="Tahoma" panose="020B0604030504040204" pitchFamily="34" charset="0"/>
                          <a:ea typeface="Tahoma" panose="020B0604030504040204" pitchFamily="34" charset="0"/>
                          <a:cs typeface="Tahoma" panose="020B0604030504040204" pitchFamily="34" charset="0"/>
                        </a:rPr>
                        <a:t>SWIFT MT202</a:t>
                      </a:r>
                      <a:endPar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r>
                        <a:rPr lang="en-GB" sz="1800" dirty="0">
                          <a:effectLst/>
                          <a:latin typeface="Tahoma" panose="020B0604030504040204" pitchFamily="34" charset="0"/>
                          <a:ea typeface="Tahoma" panose="020B0604030504040204" pitchFamily="34" charset="0"/>
                          <a:cs typeface="Tahoma" panose="020B0604030504040204" pitchFamily="34" charset="0"/>
                        </a:rPr>
                        <a:t>X</a:t>
                      </a:r>
                      <a:endPar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ts val="1200"/>
                        </a:lnSpc>
                        <a:spcBef>
                          <a:spcPts val="0"/>
                        </a:spcBef>
                        <a:spcAft>
                          <a:spcPts val="0"/>
                        </a:spcAft>
                      </a:pPr>
                      <a:r>
                        <a:rPr lang="en-GB" sz="1800" dirty="0">
                          <a:effectLst/>
                          <a:latin typeface="Tahoma" panose="020B0604030504040204" pitchFamily="34" charset="0"/>
                          <a:ea typeface="Tahoma" panose="020B0604030504040204" pitchFamily="34" charset="0"/>
                          <a:cs typeface="Tahoma" panose="020B0604030504040204" pitchFamily="34" charset="0"/>
                        </a:rPr>
                        <a:t> </a:t>
                      </a:r>
                      <a:endPar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10002"/>
                  </a:ext>
                </a:extLst>
              </a:tr>
              <a:tr h="548088">
                <a:tc>
                  <a:txBody>
                    <a:bodyPr/>
                    <a:lstStyle/>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r>
                        <a:rPr lang="en-GB" sz="1800" dirty="0">
                          <a:effectLst/>
                          <a:latin typeface="Tahoma" panose="020B0604030504040204" pitchFamily="34" charset="0"/>
                          <a:ea typeface="Tahoma" panose="020B0604030504040204" pitchFamily="34" charset="0"/>
                          <a:cs typeface="Tahoma" panose="020B0604030504040204" pitchFamily="34" charset="0"/>
                        </a:rPr>
                        <a:t>SWIFT MT202-COV</a:t>
                      </a:r>
                      <a:endPar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r>
                        <a:rPr lang="en-GB" sz="1800" dirty="0">
                          <a:effectLst/>
                          <a:latin typeface="Tahoma" panose="020B0604030504040204" pitchFamily="34" charset="0"/>
                          <a:ea typeface="Tahoma" panose="020B0604030504040204" pitchFamily="34" charset="0"/>
                          <a:cs typeface="Tahoma" panose="020B0604030504040204" pitchFamily="34" charset="0"/>
                        </a:rPr>
                        <a:t>X</a:t>
                      </a:r>
                      <a:endPar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ts val="1200"/>
                        </a:lnSpc>
                        <a:spcBef>
                          <a:spcPts val="0"/>
                        </a:spcBef>
                        <a:spcAft>
                          <a:spcPts val="0"/>
                        </a:spcAft>
                      </a:pPr>
                      <a:r>
                        <a:rPr lang="en-GB" sz="1800" dirty="0">
                          <a:effectLst/>
                          <a:latin typeface="Tahoma" panose="020B0604030504040204" pitchFamily="34" charset="0"/>
                          <a:ea typeface="Tahoma" panose="020B0604030504040204" pitchFamily="34" charset="0"/>
                          <a:cs typeface="Tahoma" panose="020B0604030504040204" pitchFamily="34" charset="0"/>
                        </a:rPr>
                        <a:t> </a:t>
                      </a:r>
                      <a:endPar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10003"/>
                  </a:ext>
                </a:extLst>
              </a:tr>
              <a:tr h="548088">
                <a:tc>
                  <a:txBody>
                    <a:bodyPr/>
                    <a:lstStyle/>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r>
                        <a:rPr lang="en-GB" sz="1800" dirty="0">
                          <a:effectLst/>
                          <a:latin typeface="Tahoma" panose="020B0604030504040204" pitchFamily="34" charset="0"/>
                          <a:ea typeface="Tahoma" panose="020B0604030504040204" pitchFamily="34" charset="0"/>
                          <a:cs typeface="Tahoma" panose="020B0604030504040204" pitchFamily="34" charset="0"/>
                        </a:rPr>
                        <a:t>SWIFT MT103</a:t>
                      </a:r>
                      <a:endPar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r>
                        <a:rPr lang="en-GB" sz="1800" dirty="0">
                          <a:effectLst/>
                          <a:latin typeface="Tahoma" panose="020B0604030504040204" pitchFamily="34" charset="0"/>
                          <a:ea typeface="Tahoma" panose="020B0604030504040204" pitchFamily="34" charset="0"/>
                          <a:cs typeface="Tahoma" panose="020B0604030504040204" pitchFamily="34" charset="0"/>
                        </a:rPr>
                        <a:t>X</a:t>
                      </a:r>
                      <a:endPar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ts val="1200"/>
                        </a:lnSpc>
                        <a:spcBef>
                          <a:spcPts val="0"/>
                        </a:spcBef>
                        <a:spcAft>
                          <a:spcPts val="0"/>
                        </a:spcAft>
                      </a:pPr>
                      <a:r>
                        <a:rPr lang="en-GB" sz="1800" dirty="0">
                          <a:effectLst/>
                          <a:latin typeface="Tahoma" panose="020B0604030504040204" pitchFamily="34" charset="0"/>
                          <a:ea typeface="Tahoma" panose="020B0604030504040204" pitchFamily="34" charset="0"/>
                          <a:cs typeface="Tahoma" panose="020B0604030504040204" pitchFamily="34" charset="0"/>
                        </a:rPr>
                        <a:t> </a:t>
                      </a:r>
                      <a:endPar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10004"/>
                  </a:ext>
                </a:extLst>
              </a:tr>
              <a:tr h="548088">
                <a:tc>
                  <a:txBody>
                    <a:bodyPr/>
                    <a:lstStyle/>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r>
                        <a:rPr lang="en-GB" sz="1800" dirty="0">
                          <a:effectLst/>
                          <a:latin typeface="Tahoma" panose="020B0604030504040204" pitchFamily="34" charset="0"/>
                          <a:ea typeface="Tahoma" panose="020B0604030504040204" pitchFamily="34" charset="0"/>
                          <a:cs typeface="Tahoma" panose="020B0604030504040204" pitchFamily="34" charset="0"/>
                        </a:rPr>
                        <a:t>SWIFT MT191, MT291</a:t>
                      </a:r>
                      <a:endPar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ts val="1200"/>
                        </a:lnSpc>
                        <a:spcBef>
                          <a:spcPts val="0"/>
                        </a:spcBef>
                        <a:spcAft>
                          <a:spcPts val="0"/>
                        </a:spcAft>
                      </a:pPr>
                      <a:r>
                        <a:rPr lang="en-GB" sz="1800" dirty="0">
                          <a:effectLst/>
                          <a:latin typeface="Tahoma" panose="020B0604030504040204" pitchFamily="34" charset="0"/>
                          <a:ea typeface="Tahoma" panose="020B0604030504040204" pitchFamily="34" charset="0"/>
                          <a:cs typeface="Tahoma" panose="020B0604030504040204" pitchFamily="34" charset="0"/>
                        </a:rPr>
                        <a:t> </a:t>
                      </a:r>
                      <a:endPar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r>
                        <a:rPr lang="en-GB" sz="1800" dirty="0">
                          <a:effectLst/>
                          <a:latin typeface="Tahoma" panose="020B0604030504040204" pitchFamily="34" charset="0"/>
                          <a:ea typeface="Tahoma" panose="020B0604030504040204" pitchFamily="34" charset="0"/>
                          <a:cs typeface="Tahoma" panose="020B0604030504040204" pitchFamily="34" charset="0"/>
                        </a:rPr>
                        <a:t>X</a:t>
                      </a:r>
                      <a:endPar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10005"/>
                  </a:ext>
                </a:extLst>
              </a:tr>
              <a:tr h="548088">
                <a:tc>
                  <a:txBody>
                    <a:bodyPr/>
                    <a:lstStyle/>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r>
                        <a:rPr lang="en-GB" sz="1800" dirty="0">
                          <a:effectLst/>
                          <a:latin typeface="Tahoma" panose="020B0604030504040204" pitchFamily="34" charset="0"/>
                          <a:ea typeface="Tahoma" panose="020B0604030504040204" pitchFamily="34" charset="0"/>
                          <a:cs typeface="Tahoma" panose="020B0604030504040204" pitchFamily="34" charset="0"/>
                        </a:rPr>
                        <a:t>SWIFT MT190, MT290</a:t>
                      </a:r>
                      <a:endPar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ts val="1200"/>
                        </a:lnSpc>
                        <a:spcBef>
                          <a:spcPts val="0"/>
                        </a:spcBef>
                        <a:spcAft>
                          <a:spcPts val="0"/>
                        </a:spcAft>
                      </a:pPr>
                      <a:r>
                        <a:rPr lang="en-GB" sz="1800" dirty="0">
                          <a:effectLst/>
                          <a:latin typeface="Tahoma" panose="020B0604030504040204" pitchFamily="34" charset="0"/>
                          <a:ea typeface="Tahoma" panose="020B0604030504040204" pitchFamily="34" charset="0"/>
                          <a:cs typeface="Tahoma" panose="020B0604030504040204" pitchFamily="34" charset="0"/>
                        </a:rPr>
                        <a:t> </a:t>
                      </a:r>
                      <a:endPar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r>
                        <a:rPr lang="en-GB" sz="1800" dirty="0">
                          <a:effectLst/>
                          <a:latin typeface="Tahoma" panose="020B0604030504040204" pitchFamily="34" charset="0"/>
                          <a:ea typeface="Tahoma" panose="020B0604030504040204" pitchFamily="34" charset="0"/>
                          <a:cs typeface="Tahoma" panose="020B0604030504040204" pitchFamily="34" charset="0"/>
                        </a:rPr>
                        <a:t>X</a:t>
                      </a:r>
                      <a:endPar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10006"/>
                  </a:ext>
                </a:extLst>
              </a:tr>
              <a:tr h="548088">
                <a:tc>
                  <a:txBody>
                    <a:bodyPr/>
                    <a:lstStyle/>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r>
                        <a:rPr lang="en-GB" sz="1800" dirty="0">
                          <a:effectLst/>
                          <a:latin typeface="Tahoma" panose="020B0604030504040204" pitchFamily="34" charset="0"/>
                          <a:ea typeface="Tahoma" panose="020B0604030504040204" pitchFamily="34" charset="0"/>
                          <a:cs typeface="Tahoma" panose="020B0604030504040204" pitchFamily="34" charset="0"/>
                        </a:rPr>
                        <a:t>SWIFT MT210</a:t>
                      </a:r>
                      <a:endPar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ts val="1200"/>
                        </a:lnSpc>
                        <a:spcBef>
                          <a:spcPts val="0"/>
                        </a:spcBef>
                        <a:spcAft>
                          <a:spcPts val="0"/>
                        </a:spcAft>
                      </a:pPr>
                      <a:r>
                        <a:rPr lang="en-GB" sz="1800" dirty="0">
                          <a:effectLst/>
                          <a:latin typeface="Tahoma" panose="020B0604030504040204" pitchFamily="34" charset="0"/>
                          <a:ea typeface="Tahoma" panose="020B0604030504040204" pitchFamily="34" charset="0"/>
                          <a:cs typeface="Tahoma" panose="020B0604030504040204" pitchFamily="34" charset="0"/>
                        </a:rPr>
                        <a:t> </a:t>
                      </a:r>
                      <a:endPar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ts val="1200"/>
                        </a:lnSpc>
                        <a:spcBef>
                          <a:spcPts val="0"/>
                        </a:spcBef>
                        <a:spcAft>
                          <a:spcPts val="0"/>
                        </a:spcAft>
                      </a:pPr>
                      <a:endParaRPr lang="en-GB" sz="1800" dirty="0">
                        <a:effectLst/>
                        <a:latin typeface="Tahoma" panose="020B0604030504040204" pitchFamily="34" charset="0"/>
                        <a:ea typeface="Tahoma" panose="020B0604030504040204" pitchFamily="34" charset="0"/>
                        <a:cs typeface="Tahoma" panose="020B0604030504040204" pitchFamily="34" charset="0"/>
                      </a:endParaRPr>
                    </a:p>
                    <a:p>
                      <a:pPr marL="0" marR="0" algn="ctr">
                        <a:lnSpc>
                          <a:spcPts val="1200"/>
                        </a:lnSpc>
                        <a:spcBef>
                          <a:spcPts val="0"/>
                        </a:spcBef>
                        <a:spcAft>
                          <a:spcPts val="0"/>
                        </a:spcAft>
                      </a:pPr>
                      <a:r>
                        <a:rPr lang="en-GB" sz="1800" dirty="0">
                          <a:effectLst/>
                          <a:latin typeface="Tahoma" panose="020B0604030504040204" pitchFamily="34" charset="0"/>
                          <a:ea typeface="Tahoma" panose="020B0604030504040204" pitchFamily="34" charset="0"/>
                          <a:cs typeface="Tahoma" panose="020B0604030504040204" pitchFamily="34" charset="0"/>
                        </a:rPr>
                        <a:t>X</a:t>
                      </a:r>
                      <a:endParaRPr lang="en-US" sz="18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722721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dirty="0"/>
              <a:t>Manual Entry Screen</a:t>
            </a:r>
          </a:p>
        </p:txBody>
      </p:sp>
      <p:sp>
        <p:nvSpPr>
          <p:cNvPr id="4" name="TextBox 14"/>
          <p:cNvSpPr txBox="1">
            <a:spLocks noGrp="1" noChangeArrowheads="1"/>
          </p:cNvSpPr>
          <p:nvPr>
            <p:ph idx="1"/>
          </p:nvPr>
        </p:nvSpPr>
        <p:spPr bwMode="auto">
          <a:xfrm>
            <a:off x="467544" y="1268760"/>
            <a:ext cx="8352928" cy="830997"/>
          </a:xfrm>
          <a:prstGeom prst="rect">
            <a:avLst/>
          </a:prstGeom>
          <a:noFill/>
          <a:ln w="9525">
            <a:noFill/>
            <a:miter lim="800000"/>
            <a:headEnd/>
            <a:tailEnd/>
          </a:ln>
        </p:spPr>
        <p:txBody>
          <a:bodyPr wrap="square">
            <a:spAutoFit/>
          </a:bodyPr>
          <a:lstStyle/>
          <a:p>
            <a:pPr marL="0" indent="0">
              <a:buNone/>
            </a:pPr>
            <a:r>
              <a:rPr lang="en-GB" dirty="0">
                <a:solidFill>
                  <a:schemeClr val="tx1"/>
                </a:solidFill>
              </a:rPr>
              <a:t>Manual entry screen on BVA allows user to enter payments manually</a:t>
            </a:r>
          </a:p>
        </p:txBody>
      </p:sp>
      <p:pic>
        <p:nvPicPr>
          <p:cNvPr id="2050" name="Picture 2" descr="C:\Users\inderpreetb\Desktop\ui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204864"/>
            <a:ext cx="7649319" cy="4176464"/>
          </a:xfrm>
          <a:prstGeom prst="rect">
            <a:avLst/>
          </a:prstGeom>
          <a:noFill/>
          <a:ln>
            <a:solidFill>
              <a:schemeClr val="tx1"/>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6638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dirty="0"/>
              <a:t>Manual Entry Steps</a:t>
            </a:r>
          </a:p>
        </p:txBody>
      </p:sp>
      <p:sp>
        <p:nvSpPr>
          <p:cNvPr id="4" name="TextBox 14"/>
          <p:cNvSpPr txBox="1">
            <a:spLocks noGrp="1" noChangeArrowheads="1"/>
          </p:cNvSpPr>
          <p:nvPr>
            <p:ph idx="1"/>
          </p:nvPr>
        </p:nvSpPr>
        <p:spPr bwMode="auto">
          <a:xfrm>
            <a:off x="179512" y="1268760"/>
            <a:ext cx="8712968" cy="907941"/>
          </a:xfrm>
          <a:prstGeom prst="rect">
            <a:avLst/>
          </a:prstGeom>
          <a:noFill/>
          <a:ln w="9525">
            <a:noFill/>
            <a:miter lim="800000"/>
            <a:headEnd/>
            <a:tailEnd/>
          </a:ln>
        </p:spPr>
        <p:txBody>
          <a:bodyPr wrap="square">
            <a:spAutoFit/>
          </a:bodyPr>
          <a:lstStyle/>
          <a:p>
            <a:pPr marL="0" indent="0">
              <a:buNone/>
            </a:pPr>
            <a:endParaRPr lang="en-US" dirty="0">
              <a:solidFill>
                <a:schemeClr val="tx1"/>
              </a:solidFill>
            </a:endParaRPr>
          </a:p>
          <a:p>
            <a:pPr marL="0" indent="0">
              <a:buNone/>
            </a:pPr>
            <a:endParaRPr lang="en-US" dirty="0">
              <a:solidFill>
                <a:schemeClr val="tx1"/>
              </a:solidFill>
            </a:endParaRPr>
          </a:p>
        </p:txBody>
      </p:sp>
      <p:graphicFrame>
        <p:nvGraphicFramePr>
          <p:cNvPr id="5" name="Content Placeholder 23"/>
          <p:cNvGraphicFramePr>
            <a:graphicFrameLocks/>
          </p:cNvGraphicFramePr>
          <p:nvPr>
            <p:extLst>
              <p:ext uri="{D42A27DB-BD31-4B8C-83A1-F6EECF244321}">
                <p14:modId xmlns:p14="http://schemas.microsoft.com/office/powerpoint/2010/main" val="1586801069"/>
              </p:ext>
            </p:extLst>
          </p:nvPr>
        </p:nvGraphicFramePr>
        <p:xfrm>
          <a:off x="539552" y="1340768"/>
          <a:ext cx="7920880" cy="518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95059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Manual Entry Example Screens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196752"/>
            <a:ext cx="8301608" cy="2664296"/>
          </a:xfrm>
          <a:ln>
            <a:solidFill>
              <a:schemeClr val="tx1"/>
            </a:solid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4005064"/>
            <a:ext cx="8301608" cy="2299014"/>
          </a:xfrm>
          <a:prstGeom prst="rect">
            <a:avLst/>
          </a:prstGeom>
          <a:ln>
            <a:solidFill>
              <a:schemeClr val="tx1"/>
            </a:solidFill>
          </a:ln>
          <a:effectLst>
            <a:outerShdw blurRad="50800" dist="38100" dir="5400000" algn="t" rotWithShape="0">
              <a:prstClr val="black">
                <a:alpha val="40000"/>
              </a:prstClr>
            </a:outerShdw>
          </a:effectLst>
        </p:spPr>
      </p:pic>
      <p:sp>
        <p:nvSpPr>
          <p:cNvPr id="6" name="Oval Callout 5"/>
          <p:cNvSpPr/>
          <p:nvPr/>
        </p:nvSpPr>
        <p:spPr bwMode="auto">
          <a:xfrm>
            <a:off x="6588224" y="5098199"/>
            <a:ext cx="2555776" cy="722701"/>
          </a:xfrm>
          <a:prstGeom prst="wedgeEllipseCallout">
            <a:avLst>
              <a:gd name="adj1" fmla="val -238923"/>
              <a:gd name="adj2" fmla="val 81384"/>
            </a:avLst>
          </a:prstGeom>
          <a:gradFill rotWithShape="1">
            <a:gsLst>
              <a:gs pos="0">
                <a:srgbClr val="FFFFFF"/>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en-US" sz="1200" b="1" dirty="0">
                <a:latin typeface="Tahoma" pitchFamily="34" charset="0"/>
                <a:cs typeface="Tahoma" pitchFamily="34" charset="0"/>
              </a:rPr>
              <a:t>Click on Submit Button</a:t>
            </a:r>
          </a:p>
        </p:txBody>
      </p:sp>
      <p:sp>
        <p:nvSpPr>
          <p:cNvPr id="10" name="Oval Callout 9"/>
          <p:cNvSpPr/>
          <p:nvPr/>
        </p:nvSpPr>
        <p:spPr bwMode="auto">
          <a:xfrm>
            <a:off x="5004048" y="1844824"/>
            <a:ext cx="2286000" cy="576064"/>
          </a:xfrm>
          <a:prstGeom prst="wedgeEllipseCallout">
            <a:avLst>
              <a:gd name="adj1" fmla="val -41230"/>
              <a:gd name="adj2" fmla="val 132360"/>
            </a:avLst>
          </a:prstGeom>
          <a:gradFill rotWithShape="1">
            <a:gsLst>
              <a:gs pos="0">
                <a:srgbClr val="FFFFFF"/>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en-US" sz="1200" b="1" dirty="0">
                <a:latin typeface="Tahoma" pitchFamily="34" charset="0"/>
                <a:cs typeface="Tahoma" pitchFamily="34" charset="0"/>
              </a:rPr>
              <a:t>Provide mandatory fields</a:t>
            </a:r>
          </a:p>
        </p:txBody>
      </p:sp>
    </p:spTree>
    <p:extLst>
      <p:ext uri="{BB962C8B-B14F-4D97-AF65-F5344CB8AC3E}">
        <p14:creationId xmlns:p14="http://schemas.microsoft.com/office/powerpoint/2010/main" val="267546537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Manual Entry Example Screens (2)</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196752"/>
            <a:ext cx="8640960" cy="2448272"/>
          </a:xfrm>
          <a:ln>
            <a:solidFill>
              <a:schemeClr val="tx1"/>
            </a:solid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3789040"/>
            <a:ext cx="8640960" cy="2439671"/>
          </a:xfrm>
          <a:prstGeom prst="rect">
            <a:avLst/>
          </a:prstGeom>
          <a:ln>
            <a:solidFill>
              <a:schemeClr val="tx1"/>
            </a:solidFill>
          </a:ln>
          <a:effectLst>
            <a:outerShdw blurRad="50800" dist="38100" dir="5400000" algn="t" rotWithShape="0">
              <a:prstClr val="black">
                <a:alpha val="40000"/>
              </a:prstClr>
            </a:outerShdw>
          </a:effectLst>
        </p:spPr>
      </p:pic>
      <p:sp>
        <p:nvSpPr>
          <p:cNvPr id="6" name="Oval Callout 5"/>
          <p:cNvSpPr/>
          <p:nvPr/>
        </p:nvSpPr>
        <p:spPr bwMode="auto">
          <a:xfrm>
            <a:off x="683568" y="2708920"/>
            <a:ext cx="3744416" cy="612648"/>
          </a:xfrm>
          <a:prstGeom prst="wedgeEllipseCallout">
            <a:avLst>
              <a:gd name="adj1" fmla="val 48917"/>
              <a:gd name="adj2" fmla="val -135762"/>
            </a:avLst>
          </a:prstGeom>
          <a:gradFill rotWithShape="1">
            <a:gsLst>
              <a:gs pos="0">
                <a:srgbClr val="FFFFFF"/>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en-US" sz="1200" b="1" dirty="0">
                <a:latin typeface="Tahoma" pitchFamily="34" charset="0"/>
                <a:cs typeface="Tahoma" pitchFamily="34" charset="0"/>
              </a:rPr>
              <a:t>On successful creation of payment, </a:t>
            </a:r>
          </a:p>
          <a:p>
            <a:pPr marL="342900" indent="-342900" algn="ctr"/>
            <a:r>
              <a:rPr lang="en-US" sz="1200" b="1" dirty="0">
                <a:latin typeface="Tahoma" pitchFamily="34" charset="0"/>
                <a:cs typeface="Tahoma" pitchFamily="34" charset="0"/>
              </a:rPr>
              <a:t>system message is displayed on screen</a:t>
            </a:r>
          </a:p>
        </p:txBody>
      </p:sp>
      <p:sp>
        <p:nvSpPr>
          <p:cNvPr id="7" name="Oval Callout 6"/>
          <p:cNvSpPr/>
          <p:nvPr/>
        </p:nvSpPr>
        <p:spPr bwMode="auto">
          <a:xfrm>
            <a:off x="6156176" y="4221088"/>
            <a:ext cx="2736304" cy="576064"/>
          </a:xfrm>
          <a:prstGeom prst="wedgeEllipseCallout">
            <a:avLst>
              <a:gd name="adj1" fmla="val 21285"/>
              <a:gd name="adj2" fmla="val 171480"/>
            </a:avLst>
          </a:prstGeom>
          <a:gradFill rotWithShape="1">
            <a:gsLst>
              <a:gs pos="0">
                <a:srgbClr val="FFFFFF"/>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en-US" sz="1200" b="1" dirty="0">
                <a:latin typeface="Tahoma" pitchFamily="34" charset="0"/>
                <a:cs typeface="Tahoma" pitchFamily="34" charset="0"/>
              </a:rPr>
              <a:t>Status of Inx/</a:t>
            </a:r>
            <a:r>
              <a:rPr lang="en-US" sz="1200" b="1" dirty="0" err="1">
                <a:latin typeface="Tahoma" pitchFamily="34" charset="0"/>
                <a:cs typeface="Tahoma" pitchFamily="34" charset="0"/>
              </a:rPr>
              <a:t>Trx</a:t>
            </a:r>
            <a:r>
              <a:rPr lang="en-US" sz="1200" b="1" dirty="0">
                <a:latin typeface="Tahoma" pitchFamily="34" charset="0"/>
                <a:cs typeface="Tahoma" pitchFamily="34" charset="0"/>
              </a:rPr>
              <a:t> is Awaiting 4EV</a:t>
            </a:r>
          </a:p>
        </p:txBody>
      </p:sp>
    </p:spTree>
    <p:extLst>
      <p:ext uri="{BB962C8B-B14F-4D97-AF65-F5344CB8AC3E}">
        <p14:creationId xmlns:p14="http://schemas.microsoft.com/office/powerpoint/2010/main" val="119483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Manual Entry Example Screens (3)</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196753"/>
            <a:ext cx="8280920" cy="2448271"/>
          </a:xfrm>
          <a:ln>
            <a:solidFill>
              <a:schemeClr val="tx1"/>
            </a:solid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3933056"/>
            <a:ext cx="8280920" cy="2426169"/>
          </a:xfrm>
          <a:prstGeom prst="rect">
            <a:avLst/>
          </a:prstGeom>
          <a:ln>
            <a:solidFill>
              <a:schemeClr val="tx1"/>
            </a:solidFill>
          </a:ln>
          <a:effectLst>
            <a:outerShdw blurRad="50800" dist="38100" dir="5400000" algn="t" rotWithShape="0">
              <a:prstClr val="black">
                <a:alpha val="40000"/>
              </a:prstClr>
            </a:outerShdw>
          </a:effectLst>
        </p:spPr>
      </p:pic>
      <p:sp>
        <p:nvSpPr>
          <p:cNvPr id="6" name="Oval Callout 5"/>
          <p:cNvSpPr/>
          <p:nvPr/>
        </p:nvSpPr>
        <p:spPr bwMode="auto">
          <a:xfrm>
            <a:off x="5868144" y="1772816"/>
            <a:ext cx="3096344" cy="576064"/>
          </a:xfrm>
          <a:prstGeom prst="wedgeEllipseCallout">
            <a:avLst>
              <a:gd name="adj1" fmla="val 25261"/>
              <a:gd name="adj2" fmla="val 185695"/>
            </a:avLst>
          </a:prstGeom>
          <a:gradFill rotWithShape="1">
            <a:gsLst>
              <a:gs pos="0">
                <a:srgbClr val="FFFFFF"/>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en-US" sz="1200" b="1" dirty="0">
                <a:latin typeface="Tahoma" pitchFamily="34" charset="0"/>
                <a:cs typeface="Tahoma" pitchFamily="34" charset="0"/>
              </a:rPr>
              <a:t>Login with another User,</a:t>
            </a:r>
          </a:p>
          <a:p>
            <a:pPr marL="342900" indent="-342900" algn="ctr"/>
            <a:r>
              <a:rPr lang="en-US" sz="1200" b="1" dirty="0">
                <a:latin typeface="Tahoma" pitchFamily="34" charset="0"/>
                <a:cs typeface="Tahoma" pitchFamily="34" charset="0"/>
              </a:rPr>
              <a:t>Search and ‘Claim’ related WLI</a:t>
            </a:r>
          </a:p>
        </p:txBody>
      </p:sp>
      <p:sp>
        <p:nvSpPr>
          <p:cNvPr id="7" name="Oval Callout 6"/>
          <p:cNvSpPr/>
          <p:nvPr/>
        </p:nvSpPr>
        <p:spPr bwMode="auto">
          <a:xfrm>
            <a:off x="2987824" y="3789040"/>
            <a:ext cx="2520280" cy="504056"/>
          </a:xfrm>
          <a:prstGeom prst="wedgeEllipseCallout">
            <a:avLst>
              <a:gd name="adj1" fmla="val -30580"/>
              <a:gd name="adj2" fmla="val 170803"/>
            </a:avLst>
          </a:prstGeom>
          <a:gradFill rotWithShape="1">
            <a:gsLst>
              <a:gs pos="0">
                <a:srgbClr val="FFFFFF"/>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en-US" sz="1200" b="1" dirty="0">
                <a:latin typeface="Tahoma" pitchFamily="34" charset="0"/>
                <a:cs typeface="Tahoma" pitchFamily="34" charset="0"/>
              </a:rPr>
              <a:t>Provide data if required</a:t>
            </a:r>
          </a:p>
        </p:txBody>
      </p:sp>
    </p:spTree>
    <p:extLst>
      <p:ext uri="{BB962C8B-B14F-4D97-AF65-F5344CB8AC3E}">
        <p14:creationId xmlns:p14="http://schemas.microsoft.com/office/powerpoint/2010/main" val="348009679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Manual Entry Example Screens (4)</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751" y="1124744"/>
            <a:ext cx="8419871" cy="2160240"/>
          </a:xfrm>
          <a:ln>
            <a:solidFill>
              <a:schemeClr val="tx1"/>
            </a:solidFill>
          </a:ln>
          <a:effectLst>
            <a:outerShdw blurRad="50800" dist="38100" dir="5400000" algn="t" rotWithShape="0">
              <a:prstClr val="black">
                <a:alpha val="40000"/>
              </a:prst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51" y="3501009"/>
            <a:ext cx="8419872" cy="2880319"/>
          </a:xfrm>
          <a:prstGeom prst="rect">
            <a:avLst/>
          </a:prstGeom>
          <a:ln>
            <a:solidFill>
              <a:schemeClr val="tx1"/>
            </a:solidFill>
          </a:ln>
          <a:effectLst>
            <a:outerShdw blurRad="50800" dist="38100" dir="5400000" algn="t" rotWithShape="0">
              <a:prstClr val="black">
                <a:alpha val="40000"/>
              </a:prstClr>
            </a:outerShdw>
          </a:effectLst>
        </p:spPr>
      </p:pic>
      <p:sp>
        <p:nvSpPr>
          <p:cNvPr id="8" name="Oval Callout 7"/>
          <p:cNvSpPr/>
          <p:nvPr/>
        </p:nvSpPr>
        <p:spPr bwMode="auto">
          <a:xfrm>
            <a:off x="3419872" y="4725144"/>
            <a:ext cx="2448272" cy="432048"/>
          </a:xfrm>
          <a:prstGeom prst="wedgeEllipseCallout">
            <a:avLst>
              <a:gd name="adj1" fmla="val -61526"/>
              <a:gd name="adj2" fmla="val 158845"/>
            </a:avLst>
          </a:prstGeom>
          <a:gradFill rotWithShape="1">
            <a:gsLst>
              <a:gs pos="0">
                <a:srgbClr val="FFFFFF"/>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en-US" sz="1200" b="1" dirty="0">
                <a:latin typeface="Tahoma" pitchFamily="34" charset="0"/>
                <a:cs typeface="Tahoma" pitchFamily="34" charset="0"/>
              </a:rPr>
              <a:t>Take 4EV Action</a:t>
            </a:r>
          </a:p>
        </p:txBody>
      </p:sp>
    </p:spTree>
    <p:extLst>
      <p:ext uri="{BB962C8B-B14F-4D97-AF65-F5344CB8AC3E}">
        <p14:creationId xmlns:p14="http://schemas.microsoft.com/office/powerpoint/2010/main" val="69177261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4EV Actions on Manual Entry</a:t>
            </a:r>
          </a:p>
        </p:txBody>
      </p:sp>
      <p:sp>
        <p:nvSpPr>
          <p:cNvPr id="3" name="Content Placeholder 2"/>
          <p:cNvSpPr>
            <a:spLocks noGrp="1"/>
          </p:cNvSpPr>
          <p:nvPr>
            <p:ph idx="1"/>
          </p:nvPr>
        </p:nvSpPr>
        <p:spPr/>
        <p:txBody>
          <a:bodyPr/>
          <a:lstStyle/>
          <a:p>
            <a:r>
              <a:rPr lang="en-US" b="1" dirty="0">
                <a:solidFill>
                  <a:schemeClr val="tx1"/>
                </a:solidFill>
              </a:rPr>
              <a:t>Approve</a:t>
            </a:r>
          </a:p>
          <a:p>
            <a:pPr marL="342900" lvl="1" indent="-342900">
              <a:spcBef>
                <a:spcPts val="600"/>
              </a:spcBef>
              <a:buFont typeface="Wingdings" panose="05000000000000000000" pitchFamily="2" charset="2"/>
              <a:buChar char="Ø"/>
            </a:pPr>
            <a:r>
              <a:rPr lang="en-GB" dirty="0"/>
              <a:t>The system updates the status of the Instruction and all the associated Transactions to “</a:t>
            </a:r>
            <a:r>
              <a:rPr lang="en-GB" b="1" i="1" dirty="0"/>
              <a:t>Created</a:t>
            </a:r>
            <a:r>
              <a:rPr lang="en-GB" dirty="0"/>
              <a:t>”</a:t>
            </a:r>
            <a:endParaRPr lang="en-US" dirty="0"/>
          </a:p>
          <a:p>
            <a:endParaRPr lang="en-US" dirty="0">
              <a:solidFill>
                <a:schemeClr val="tx1"/>
              </a:solidFill>
            </a:endParaRPr>
          </a:p>
          <a:p>
            <a:r>
              <a:rPr lang="en-US" b="1" dirty="0">
                <a:solidFill>
                  <a:schemeClr val="tx1"/>
                </a:solidFill>
              </a:rPr>
              <a:t>Decline</a:t>
            </a:r>
          </a:p>
          <a:p>
            <a:pPr marL="342900" lvl="1" indent="-342900">
              <a:spcBef>
                <a:spcPts val="600"/>
              </a:spcBef>
              <a:buFont typeface="Wingdings" panose="05000000000000000000" pitchFamily="2" charset="2"/>
              <a:buChar char="Ø"/>
            </a:pPr>
            <a:r>
              <a:rPr lang="en-GB" dirty="0"/>
              <a:t>The system updates the status of the Instruction and all the associated Transactions to “</a:t>
            </a:r>
            <a:r>
              <a:rPr lang="en-GB" b="1" i="1" dirty="0"/>
              <a:t>Draft</a:t>
            </a:r>
            <a:r>
              <a:rPr lang="en-GB" dirty="0"/>
              <a:t>”</a:t>
            </a:r>
            <a:endParaRPr lang="en-US" dirty="0"/>
          </a:p>
          <a:p>
            <a:endParaRPr lang="en-US" dirty="0">
              <a:solidFill>
                <a:schemeClr val="tx1"/>
              </a:solidFill>
            </a:endParaRPr>
          </a:p>
          <a:p>
            <a:r>
              <a:rPr lang="en-US" b="1" dirty="0">
                <a:solidFill>
                  <a:schemeClr val="tx1"/>
                </a:solidFill>
              </a:rPr>
              <a:t>Decline and Edit</a:t>
            </a:r>
          </a:p>
          <a:p>
            <a:pPr marL="342900" lvl="1" indent="-342900">
              <a:spcBef>
                <a:spcPts val="600"/>
              </a:spcBef>
              <a:buFont typeface="Wingdings" panose="05000000000000000000" pitchFamily="2" charset="2"/>
              <a:buChar char="Ø"/>
            </a:pPr>
            <a:r>
              <a:rPr lang="en-GB" dirty="0"/>
              <a:t>User can Edit the details and ‘Submit’ the changes. </a:t>
            </a:r>
          </a:p>
          <a:p>
            <a:pPr marL="342900" lvl="1" indent="-342900">
              <a:spcBef>
                <a:spcPts val="600"/>
              </a:spcBef>
              <a:buFont typeface="Wingdings" panose="05000000000000000000" pitchFamily="2" charset="2"/>
              <a:buChar char="Ø"/>
            </a:pPr>
            <a:r>
              <a:rPr lang="en-GB" dirty="0"/>
              <a:t>The system updates the status of the Instruction and all the associated Transactions to “</a:t>
            </a:r>
            <a:r>
              <a:rPr lang="en-US" b="1" i="1" dirty="0"/>
              <a:t>Awaiting 4 Eye Verification</a:t>
            </a:r>
            <a:r>
              <a:rPr lang="en-GB" dirty="0"/>
              <a:t>”</a:t>
            </a:r>
            <a:endParaRPr lang="en-US" dirty="0"/>
          </a:p>
          <a:p>
            <a:endParaRPr lang="en-US" dirty="0">
              <a:solidFill>
                <a:schemeClr val="tx1"/>
              </a:solidFill>
            </a:endParaRPr>
          </a:p>
        </p:txBody>
      </p:sp>
    </p:spTree>
    <p:extLst>
      <p:ext uri="{BB962C8B-B14F-4D97-AF65-F5344CB8AC3E}">
        <p14:creationId xmlns:p14="http://schemas.microsoft.com/office/powerpoint/2010/main" val="11827469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vert="horz" lIns="91440" tIns="45720" rIns="91440" bIns="45720" rtlCol="0" anchor="b">
            <a:normAutofit/>
          </a:bodyPr>
          <a:lstStyle/>
          <a:p>
            <a:r>
              <a:rPr lang="en-US" dirty="0">
                <a:solidFill>
                  <a:schemeClr val="tx2">
                    <a:lumMod val="75000"/>
                  </a:schemeClr>
                </a:solidFill>
              </a:rPr>
              <a:t>C2P India</a:t>
            </a:r>
          </a:p>
        </p:txBody>
      </p:sp>
      <p:sp>
        <p:nvSpPr>
          <p:cNvPr id="5" name="Subtitle 4"/>
          <p:cNvSpPr>
            <a:spLocks noGrp="1"/>
          </p:cNvSpPr>
          <p:nvPr>
            <p:ph type="subTitle" idx="1"/>
          </p:nvPr>
        </p:nvSpPr>
        <p:spPr>
          <a:xfrm>
            <a:off x="539552" y="1867708"/>
            <a:ext cx="6480720" cy="2857436"/>
          </a:xfrm>
        </p:spPr>
        <p:txBody>
          <a:bodyPr>
            <a:normAutofit/>
          </a:bodyPr>
          <a:lstStyle/>
          <a:p>
            <a:r>
              <a:rPr lang="en-US" sz="2000" dirty="0"/>
              <a:t>QA Track – Day 22</a:t>
            </a:r>
          </a:p>
          <a:p>
            <a:r>
              <a:rPr lang="en-US" sz="2000" dirty="0"/>
              <a:t>Routing &amp; Hands On</a:t>
            </a:r>
          </a:p>
          <a:p>
            <a:endParaRPr lang="en-IN" dirty="0">
              <a:latin typeface="Helvetica"/>
              <a:cs typeface="Helvetica"/>
            </a:endParaRPr>
          </a:p>
        </p:txBody>
      </p:sp>
      <p:sp>
        <p:nvSpPr>
          <p:cNvPr id="2" name="AutoShape 2" descr="data:image/jpeg;base64,/9j/4AAQSkZJRgABAQAAAQABAAD/2wCEAAkGBxQSEhUUEhQUFRUUFRQUFRcUGBQVFBUVFRQYFxcVFBcYHCggGBonHBcVITEhJSkrLi8uFx8zODMsNygtLisBCgoKDg0OGxAQGiwkHyUtLSwsLSwsLywsLC8sLywsLCwsLCwsLCwsLCwvLCwsLCwsLCwsLCwsLCw0LCwsLCwsLP/AABEIAOQA3QMBIgACEQEDEQH/xAAcAAEAAgMBAQEAAAAAAAAAAAAABAUBAgYDBwj/xABAEAABAwIEAwYDBAgGAgMAAAABAAIRAyEEEjFBBVFhBhMicYGRMqGxYsHR4QcUIzNCUpLxU3KCorLwQ1QVFhf/xAAaAQACAwEBAAAAAAAAAAAAAAAAAgEDBAUG/8QALREAAgIBBAEDAgYCAwAAAAAAAAECEQMEEiExIhNBUQVhMpGx0fDxcaEjgcH/2gAMAwEAAhEDEQA/APuKIiACIiACIiACIiACIiAPi/6ZeCFmKZiGCRiG5XAD/wAtPe2stj+k81wLaJB8QI5SCPqv0nxLAfrVHL3lSnmu11MtDmidswIuJFx/EVyGJ/RXSe6XYrEu6vyOPvlH0V89Xklp/Til1X3r9OuOy7QY8GPVxy5nwuevddf75Pj67z9EPCO9xTq7hLcO20/4lSQD6NDvcdFf/wD5JR/9it7M/Bdh2X7P08DR7mmS6XF7nOjM5x3MdAB6Ll4sElK5HpfqH1jDPBKGF8vjprj3/Yt1w36XeNdxgu6aSH4kmmI/wxHeSeUEN/1ea7lcj2w7Cs4hVbUqV6rMjcrWtDC0CZJEiZO99gungcFkTn0jyORNxaifAF3X6IODd/je9cAWYdua/wDiPkMjyh59BzXUN/Q7Qm+JrRvDaYMdDFlecJ7DswVI/qtSr32bPmcR440puaIbl+/2W/Va2HpNY+X/ACzNi08t6cujr0UDgfEhiaDKwEZwbci0lp+YKnrkxakrRsaoIiKQCIiACIiACIiACIiACIiACIiACIiACwQsogCjo1K+GOR1N1ajPhfTg1GjYPZv5jkptLi1NwmKg6GnVn/ip6j1cdTbMvaI2kE+wuqGnBcSSX3/ALQ/fsR8Rxikxpcc8AT8FQeklsLlMVxmrVdOZzBeGsJaAOpGp6q27TY9lSjkY6SXNJEOFhe8jnC5rMAuJ9S1GWUlCMrX2/tmzTwiuWvzLfhnE6rHSXucNw4l0jpOi6b/AOVp5Q7xweVOo6/KWtIXD0caxus+y6PgnHaAZldVDTJjPLRGupsrPpuecfCUuPv/AGLqIRfKRZt4vTIJaKpjlRr+3wKq4jxPE1po4bD1WZhDq1Yd22mDYlonM50aQr/D4llQSx7Xjm0hw+S9V2qcl3+X8ZktL2IfB+HNw1FlFlwwRJ1JJkuPmST6qYiJ0klSFCIikAiIgAiIgAiIgAiIgAiIgAiIgAi88RXaxpc9wa0ak2C5biPad7h+xpvyT8RhrndQDcD2VGfUQwry7+B4Y3Lo6XE41lP4nX5C59lz3E+1jae4b0+J/wDSNFzuNxT3aGAeWp8yqhvDX1DDGOceg+pXFyfUsmV1Hhfbs1x08Y8stcR2tLzbMernQPRosvOjxUuN9+SzguxVQmaj2sHIS933BX+D7M0Wa5nn7Rj5CEqxyfL/ANkuSXRGoVRuAfOFcYZzDs32C3bg6Y0Y32WzmDYAeitUaK27MuwrDqxh/wBI/BRqvB6DtabfSW/RZqU37Oj3UZ/ftMgh3qFLa+COfk8KvZlmtJ76R5gz+B+a0B4hh/heMQ3+V13fPxbcytqnHalM/tKJjmJH5FTMHx2hUtnyk7P8Pz0PuiMkn4uiXfvya4DtvTJyYljqDxrMlv0zDfUR1XUUazXgOY4OadC0gg+RCo8dgadYRUYHDadR1BFwuXxPDq2Be12EqHK4mab7t0/i2IvrY9Vqhq5w/Hyvn3K3jUuj6OioOD9pW1CKdZvc1jYAmWPN/wB27fTQwfNX66GPJHIt0XaKZRcXTCIicgIiIAIiIAIiIAIiIAKv4zxZuHbJDnOPwsbcnz5Dr9VvxLiLaIuRmOgtMbmOQXJkl8l5kumfXksGs1ixeMe/0LsWLdy+jx4xxapUFNwvJHwzDZB069eqYUOLYDZJiBqohpBwEnw6O1tBIbEXLuivcPiRTY0NYYiDJ8Xr+C48o75bpM1J0qSNcJwQa1b/AGRp6ndWjGBohoAA2Fgt1qStMMUca8UVSk5djMmZYhalM2QbErVFq5K2SCViVhYKWwBVbjeDUqmrcp5tt8tCrErVKyUc/Tw+Jwt6T+8p7sN7eWo9CrBnFWYhtvDUbcsOpEXyndT1T8W4ax0OaMrp1bZK3xXsMuWV/FSSC0tzB0AjUQXa9CNQVa9neO18PU/V8WHOaAMlUCco0bmP8TeuoOtriMKQEGtLi0eF7SQbcxobbqz4iA5zXbZLcoJRp8jwpyg/59yZrc6aOuY4ESCCDuLhZXI8K4q2gXGq492cscmkuAk8hf5dF1wXd0+dZobkY8kHB0ERFeIEREAEREAFHx+IyMJETHhBtdSFxnHeNNdXyMdIaI3iQ4h0c7hZdXqPQx7vcsxQ3yoicSc+peobkZZGgnlZOHguytbc3HSRY35L3w9LvTIMQBrca7j3Xq3F5Jp0gGtEgkSDm3IXAjUrySfDNr48Uat4c4VZFM5Q0NbPPVx5CVZUcKZBdteOvVRHY57W+F0mLZhIJ6wrSgXFozgB0DNGk7xK0xUJO0VStKjZebl6ErUq1iHnKzKELBSWMYcVoskrCVgFqsrUlKSCtSVklakpWwMLze2Z6rclakpWMVuMokiI6WW+CbFFtO+Zgtm1Ldo5r1xT3gty5YOszPovDEuIIdcxsdPldUN7L+GWLyo8m8MGJc9riQ0MLHc5eDFuiteyuIrUmso1nMcymCxrhZ2VtmzzgCPxUXg3EmvdUbly1I13cACRJGsXUWrjAxuuggnyWmGp9BRcfcR497aZ9ARVXZrHitQaQZIseYsCJ9CD6q1Xocc98VL5MMlToIiJyAiIgDmeNY57qo7t5a2nmByn4nEQZ2MXEc59OfqcOZkcYl7Zc2P5hePVSeJYgU8TUZMHMXR/m8U/NbUagLp0/m8hMn2Xls2aU8rUu7ao6UYJRTRIwXD3904ggPeIEj4W/itMNwuqIBDRG8grc8Yz5RSMN5wLjaJXrh61V1VozeH+IQLgC99tlK9KVQV8fAvmuWS8JgA0y4yduQ/E9VMJQrUlbIxUVSKW7BK1JWStSobBGFo4rLitCkbJEoUWCUpIJWqFYJUNgYKwhXnKRsYySsIsEpbJMOUZ9EwRM8p18p3UheOInKcpgxY6pJJPgZOivGHfTf3jQ0OG5vI5EDUL3HCu9czMJpulxjRrgJyHpMwfJbnNku68awPopPBsa0O7ubuEgHmNY5pcSjvUX0NJva2QaOCqUK2J7qqQyqGiBq0hthP8JEwI2K6/geLL6YDjL2ABx3NrOPnB9QVyNfFAZj1JJPMmVedjHB7alQXlwbPPLOnSXFbtBqJSz7V1z/hfxlObGlC32dGiIu+Ygq/jHFBh2tJaXFzg0AWtuSeg+7zVguZ7S1CKoDh4cgg7Zszs3yDVl1mZ4cTkizFDdKjlsoqVHfrHhc57nsfsCXF2U/Z+i9KTg6k+c2Z8MaACQN3EnbZTcXSFRsT5KTwHwMAdaMzj7x9wXAhU3b7+TbLxRB4Tg3Q0NDiAIkggLo8FhckkmXHXkByCiO4sS2WM8g43PmBp7qRw3EueyXgAyR4Zi3mrNPDHF8O2LklJ9qiUSsItSVpbKQVqSskrzJSNjAlYWCiUkFaotSUrYAlYRakpRjJK0RYKVkmCVhYKxKSyQStUWClA83NN4325fkqruw2syoc3gMkAEmOasTUfngAZbXvI/JejXHNEHSeYtr1SNeSkiy+KNK3B+9qwZ7p4NQOgjceA8jffks8A4u/DCq19J2UVopgGA1k5XQI6ZupJ01VjWxJFFoaYJ8M8gNSOsR7qvfVaNfxWlZlgd4+H3+ZVtc/xHcNdIkaG4WVA4E4mgzMIPiif5Q85f9sKevR4574KXykzDJU2gub7cvApMggPL4ZOhsSQTtMe8LpFx/btpqmnRGwLy7qZDR/y+So1risMtw+G96o5/D133FRpaR8/JbYnGOD2MvD2yeZ3A+/+yrMfisTRp91VhzQQadTUti0TrEWg+hV7h6TsSQ6m1oFJrKcuN5y3NpjRed9JJS2e5v39WSMO7w842Gp6BXuFp5WAHWJPmdVHwWBFMS4yeegHkvVmLY4Oyua7J8UGYtN1fp8bgvLsqyS3PgiVuLtbXFHKbwC6bBzgSGxzgKwlcc/G03Uajy8Cs6r3rRuMhho9ld47iLiykKUB1cgAm4aIlxjcplkuyHEs3FQeE401qTahABdmsNLOI+5bYbCOaZNWo+1w6I8xAsqbgWFqPw7ctUs+LKGga5jd063Q5OwSVF3i65Y2QxzzIEN1g7r1KoncRe7D0XzDnVWNcRaRJB94XtxHGnve7zPa0NDnGm0ucSdBYHKOqXeg2lsStVU4Os5zn0w6oWlkte9rmOa7SJIE7FaM4g4YYkn9o2aXUvnKPxUbiaLglaKor4lzXMpF77MDnua0ve4nYQDA1utBi3gVADUc3unua57XNc1wabSQJ5pXImi6K1JVK91UUBW7wyGtdltlItY8z1W+L7xtPve8OYAOLYGSDtH3pbJotHLVV2NxpzMaC5oczO4taXOg6AQDHmtMPWcX5AahY5p8T2lrmuHUgSlbJosWVA6YIMGDGxGyyVU8GomXnO61V4ibOsLu6/gs4SsXPh9RzXhx8Fg0ibAWv5pWyaLIugjkfrt/3yUHiNbLLgYyiQeRUttZpJAIJFiNwvDEUCdIvqDyVc7Y8TzZi3Po0nOtmzTym0qLhzUqVWtjIx1RrM7t8zgBA5nZWmGoh1IUqjcuVwIII8QkH05FbcbGd9F9P/wO7yI8JIc1wAjW7fmtPowct8uuOCvfKtqO4psgADQAD2WyicKxZq0WVCMpcLjkQYMdJBUteng04pro574fIXKcfeW1nZhY5S08wGgH5yurVF2vw2agXAwWFsG5iSBpyvf8lk1+J5ML29rktwSUZ8nO4lrKjcrtCtezdUUjiGuPwuYR1BBg/RV9FtZt6jRkicw0/svDGtcG943eoAY3DQIH+4lefxyyRk017G2Si0X1OqXyXEkyddgdgNgsswRNOqylAL2tbckAAzm0GsSo2DdHqrvA0coM6uMnpsB7AI07c3bDJ4npSpBrAwfCGhvpEKnp8IeKTWZgHUnl1JwkwCZAdbqrolaErW0mUJkXDGtP7QUo+wXEk+osvPguFdRotY6JbmnLJF3E7jqpqFLXuTZSU+FPFCnTluZlUPNzEBxNra3UvF4V/eCrSIDoyuDpyuEyNLgqaSiWkTZHwxq37wMA2DC4+5MKC7hx77PI7skPI37wAgHy39FZkrCVkkPF4V2cVKZAcAWkOnK5vIxotXtqvY9r+7GZjmtylxuQRckaeimErCVkkCphHHD91bNkDd4kRvC2xVAuolgiS0C+kiFKJWCoAg1cI7wOYQHsblMyWuEXB31XrRNSfGGAR/CXEz6qRKJSSBhcO+m90ZSxznP3zAkactgtKmHqPLc+QBrg6WzmMbX0VgQtClYxpSoAHNvdasjOROosNpGw5T9Vu22Y87+uh+5U3F3uy+GZc4CRt1SOXkkMlw2XNYA6m31HLyR1doUGu8hwBu6G2GpJbJCxwzA16lZjKkU2uMxq4gXIHtqnUMs5bYr7EXBK2dt2cB7okiJcS3q2Bf3lWi0pMygAbCFuvV4YenjUfhHNk7k2FVdqHEYapljMcoAO8vE+sSrVV3H6TnUXZRmc0tcBpIDhm/2yl1F+lKu6YQ/ErOGZw+o3M6lWczP8THAOpukQZYd+oULh76jGNw7xE1nOL9R4ssDpeZ9FdHFQYjReVd7XAgjXfccivLPOqqzpemW2D4aKd3HM72A8h+K9qGLY+cjpymD+XMdVBONzta3m0Fx5nSB7E+oWMM0MNrfmtEZwjxFcFbi3yyyJWqxKBWWVmVqShKwlJQK0JWSVqFDZIWCUJWpSEhakoStUpIWChK1StkhJWCVgpbGo2Wj1kFJQBGFUElu41UfE0jqDyIkbj6hWDmNF7TChCpLhI0vH09ErUbsZWR6PfVcQ6s0ilLWt0zEQwA5ZsJgxvBVhw9j6Vem5ri4ue1r3PucjnAO9YlBiQBopPDy6pUYGtnxsLuQaHSZ9AVdjzOWRbXzYkoVF2dqiIvVnNCIiAOR7V8Ccf2tJ+Ul3iBFr6GdjP1CoqPD6zWOcSKgF/CQSI1018l9IrUw5padCIK+XYvhQfWqOJdTc1xY7IYksJbmnyC4f1DTYoPdXD/U2YMknwerOIMLWQdiAecOI+5TqGIm2qg0eF020zT8TgTINpaSL+exVhwrAkOk2DduZ29Fy5QuScGaVKl5Fq+q1oBcQJIF7XOgW8qv4hSFQgfyOB9VvRqZLE+EkDyn7lo3q6KdvFkxakrJK0KZsgI4oStCUpIK1JWSVqUtkmFgoViUrZIK1WVrKRsYFakrJK83O/D30SkmtSoBckDz6rLnJXwYcIO8fVa1GbckSXBK7IWLxgb8R6rNJ5qmllaS5zbDpJueQAj3WBhQ8tLxIF7b7b7KaWDYxtbYcksYxUee2S22+CI7guIdUDRUaMxgDWPQX0Xd8H4UKDYkuO7iIJMCT7+31puyHifUlv7sMDTzz5p/4j3XUrv8A07Tw2erXPsYc83e2wiIuoZwiIgAuI7U0BTqlxBh3iBAMciPOfqu3WlWmHAhwBB1BWbVadZ4bSzHk2Oz5jhcWXE+FwA0JU6ljC2+wueo3Cm9oOz1Vvio1AGTBBFx6xoqVlClTDmvxVNr+TjJB8oXnMmjyY5UuDessZIsa1QNOZptUl9+ZMH6Lbvg4QdxBXP0MQMR+zY4CqxxywfDUB1y89AfTqpmGL2gtqiCDbqOiqyRnHyGi4vhnR03SAoeG4m182IgkSdDG/RelExSE6kaf5v7rzpYdrZjdXbuEV7SXKwVGfULLgS0fEBqBzHlyXtmlF2RVGSsFCtZUEgrCLBKRskwVo98arFV8aCSTAH48gF6hvNRRJDpYoOc5sEFoBvvP/R7r3tYnY29o+8rHcBtxqTr5qNiHQRyj6f3SzddDRV9nvUxXJR6zgC3c1Bmd5AkN+QKguwdaq45TlZz6c1YUuHOLxL2tblFzc+EQ1jfS5J3UrHKrb5fQOS9jFXEQL38lEo1u8cIJB5Fe9bgNQvHd1QS4wNSPaLLruA8B7nxVC19TmNB5CFfp9BPLL/0SedRR79ncIWUyXCC4zpBgC0/M+qtURemxY1jgoL2OfKTk7YREVgoREQAREQBhzQQQbg2PkVwPbvgVPwuMjMcrHC+U65X9NY9fXv1G4jhBVpuYd9OhGhWfU4fUg679h8c9rPmfD+zNEQ4lzjYg5iLjcZYVziaTnlpe4Oy6S24tGoMn1XoYZLTYtsRuD1UariV5ieXbwzoqNkjEPa8ZHGASLja4MqO+q5pIOxhQv1ppMZhPLdRa7HuvTcCRYgmLbX9QP7Kq5T46Y1KJdjEr1o1ARAVVw+jUM548wHfeAplE5HGSIjbn1QnKMvIGk1wTStVgOm4Qq1srBK1KFeb6gG6VuhkgawC1fieS8qVEkajeyrK9GuXQMt+eZv1EexVaU5dDvai2y5xmcbNc0gc3bDy1KzUw4eIn6x8rqtoPDbF85dZsJ3P09l74fFtPwkFG5xdBSZatLoALpA0AaGgR5KJi8Z3d3QR019AvSliJ1VjwnBNq1QSJFMyT9rUN89/7rTiXrSUV7lcvBWXvCsCKbQT8TgJ6fZCnoi9TjxxxxUY9HNlJydsIiJyAiIgAiIgAiIgAiIgCvx3B6VV2ctGeILtyNgea53iXZKo+1OoGj7V/mIXZIsuXRYcr3SjyWRyziqTPnNfgX6k0PqjMXGA4AlgJ/m3HspeFIIkb3Nouu4rUg4FrgCDYg6Fc1xLhT6V6bHVG7BsFzfMb+i52s0UoK8fKNGLKnw+ytr1AFWYjFtb8RiehP0U+tgapE5D7tHvJsoFLs9X/AH1Sm5zRo1ha552sJXKjp8mWXMXX+DS8kYrsRVYxz2U5piXElzWN6zmNlT//AGn7B/q/JSOPjF1gGupVaVIfDTyPgxu4x4j9FTN4HU5O/oetHpxhxyV7my2wXFH13hjGS46DO2fTNAJ6Kwqnuv3re7Ol/Fba4lUeG7PVJBBeCLiGPkEbhdgOG169MU6tN7nAWqObkJH2pN/NK8ccnir/AOk/2J3OPJFw1cag2Vg10hVeG4HiaLsjmSNiHN091Y08LVaQO7e4nZsGOpMwB5qlYcsJbXF/kO5xkrsiY2sxh8QkO1GUkk7RA1XqexFQkOpvDAbw6Z9QN11HC+DhpD6gBeNBqG+u56q3Xa02guH/AC/kY8man4nOcP7NBv7w5j/3Qe+sq9wmFZSaGU2hrRsOZ1J5nqvZFvw6bFh/AqKZ5JS7YREV4gREQAREQAREQAREQAREQAREQAREQAREQAREQAREQAREQAREQAREQAREQAREQAREQB//2Q=="/>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IN">
              <a:solidFill>
                <a:prstClr val="black"/>
              </a:solidFill>
            </a:endParaRPr>
          </a:p>
        </p:txBody>
      </p:sp>
    </p:spTree>
    <p:extLst>
      <p:ext uri="{BB962C8B-B14F-4D97-AF65-F5344CB8AC3E}">
        <p14:creationId xmlns:p14="http://schemas.microsoft.com/office/powerpoint/2010/main" val="417297743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5809456" cy="785794"/>
          </a:xfrm>
        </p:spPr>
        <p:txBody>
          <a:bodyPr>
            <a:normAutofit/>
          </a:bodyPr>
          <a:lstStyle/>
          <a:p>
            <a:pPr lvl="0"/>
            <a:r>
              <a:rPr lang="en-US" sz="2200" dirty="0"/>
              <a:t>Agenda</a:t>
            </a:r>
            <a:endParaRPr lang="nl-BE" sz="2200" dirty="0"/>
          </a:p>
        </p:txBody>
      </p:sp>
      <p:graphicFrame>
        <p:nvGraphicFramePr>
          <p:cNvPr id="72" name="Diagram 71"/>
          <p:cNvGraphicFramePr/>
          <p:nvPr>
            <p:extLst>
              <p:ext uri="{D42A27DB-BD31-4B8C-83A1-F6EECF244321}">
                <p14:modId xmlns:p14="http://schemas.microsoft.com/office/powerpoint/2010/main" val="600194519"/>
              </p:ext>
            </p:extLst>
          </p:nvPr>
        </p:nvGraphicFramePr>
        <p:xfrm>
          <a:off x="575556" y="1690930"/>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888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SVN Checkout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484784"/>
            <a:ext cx="3168352" cy="4968551"/>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8927" y="1484784"/>
            <a:ext cx="4804634" cy="4968552"/>
          </a:xfrm>
          <a:prstGeom prst="rect">
            <a:avLst/>
          </a:prstGeom>
        </p:spPr>
      </p:pic>
    </p:spTree>
    <p:extLst>
      <p:ext uri="{BB962C8B-B14F-4D97-AF65-F5344CB8AC3E}">
        <p14:creationId xmlns:p14="http://schemas.microsoft.com/office/powerpoint/2010/main" val="21761106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5809456" cy="785794"/>
          </a:xfrm>
        </p:spPr>
        <p:txBody>
          <a:bodyPr>
            <a:normAutofit/>
          </a:bodyPr>
          <a:lstStyle/>
          <a:p>
            <a:pPr lvl="0"/>
            <a:r>
              <a:rPr lang="en-US" sz="2200" dirty="0"/>
              <a:t>Agenda</a:t>
            </a:r>
            <a:endParaRPr lang="nl-BE" sz="2200" dirty="0"/>
          </a:p>
        </p:txBody>
      </p:sp>
      <p:graphicFrame>
        <p:nvGraphicFramePr>
          <p:cNvPr id="72" name="Diagram 71"/>
          <p:cNvGraphicFramePr/>
          <p:nvPr>
            <p:extLst>
              <p:ext uri="{D42A27DB-BD31-4B8C-83A1-F6EECF244321}">
                <p14:modId xmlns:p14="http://schemas.microsoft.com/office/powerpoint/2010/main" val="1123486683"/>
              </p:ext>
            </p:extLst>
          </p:nvPr>
        </p:nvGraphicFramePr>
        <p:xfrm>
          <a:off x="575556" y="1690930"/>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8628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noChangeArrowheads="1"/>
          </p:cNvPicPr>
          <p:nvPr/>
        </p:nvPicPr>
        <p:blipFill>
          <a:blip r:embed="rId2" cstate="print"/>
          <a:srcRect/>
          <a:stretch>
            <a:fillRect/>
          </a:stretch>
        </p:blipFill>
        <p:spPr bwMode="auto">
          <a:xfrm>
            <a:off x="2062631" y="1674175"/>
            <a:ext cx="285751" cy="285749"/>
          </a:xfrm>
          <a:prstGeom prst="rect">
            <a:avLst/>
          </a:prstGeom>
          <a:noFill/>
          <a:ln w="28575" algn="ctr">
            <a:noFill/>
            <a:miter lim="800000"/>
            <a:headEnd/>
            <a:tailEnd/>
          </a:ln>
        </p:spPr>
      </p:pic>
      <p:sp>
        <p:nvSpPr>
          <p:cNvPr id="15" name="TextBox 14"/>
          <p:cNvSpPr txBox="1"/>
          <p:nvPr/>
        </p:nvSpPr>
        <p:spPr>
          <a:xfrm>
            <a:off x="1287863" y="2672626"/>
            <a:ext cx="2319677" cy="738664"/>
          </a:xfrm>
          <a:prstGeom prst="rect">
            <a:avLst/>
          </a:prstGeom>
          <a:noFill/>
        </p:spPr>
        <p:txBody>
          <a:bodyPr wrap="square" rtlCol="0">
            <a:spAutoFit/>
          </a:bodyPr>
          <a:lstStyle/>
          <a:p>
            <a:pPr algn="ctr"/>
            <a:r>
              <a:rPr lang="nl-BE" sz="1400" i="0" dirty="0">
                <a:latin typeface="+mn-lt"/>
              </a:rPr>
              <a:t>XCT BANK-1, Belgium</a:t>
            </a:r>
          </a:p>
          <a:p>
            <a:pPr algn="ctr"/>
            <a:r>
              <a:rPr lang="nl-BE" sz="1400" i="0" dirty="0">
                <a:latin typeface="+mn-lt"/>
              </a:rPr>
              <a:t>(XCTABEBB)</a:t>
            </a:r>
          </a:p>
          <a:p>
            <a:pPr algn="ctr"/>
            <a:r>
              <a:rPr lang="nl-BE" sz="1400" i="1" dirty="0">
                <a:latin typeface="Calibri" panose="020F0502020204030204" pitchFamily="34" charset="0"/>
              </a:rPr>
              <a:t>Forwarding Agent</a:t>
            </a:r>
            <a:endParaRPr lang="en-US" sz="1400" i="1" dirty="0">
              <a:latin typeface="Calibri" panose="020F0502020204030204" pitchFamily="34" charset="0"/>
            </a:endParaRPr>
          </a:p>
        </p:txBody>
      </p:sp>
      <p:pic>
        <p:nvPicPr>
          <p:cNvPr id="21" name="Picture 5" descr="Bank-shadow"/>
          <p:cNvPicPr>
            <a:picLocks noChangeAspect="1" noChangeArrowheads="1"/>
          </p:cNvPicPr>
          <p:nvPr/>
        </p:nvPicPr>
        <p:blipFill>
          <a:blip r:embed="rId3" cstate="print"/>
          <a:srcRect/>
          <a:stretch>
            <a:fillRect/>
          </a:stretch>
        </p:blipFill>
        <p:spPr bwMode="auto">
          <a:xfrm>
            <a:off x="1933943" y="1789328"/>
            <a:ext cx="1025525" cy="760412"/>
          </a:xfrm>
          <a:prstGeom prst="rect">
            <a:avLst/>
          </a:prstGeom>
          <a:noFill/>
          <a:ln w="9525">
            <a:noFill/>
            <a:miter lim="800000"/>
            <a:headEnd/>
            <a:tailEnd/>
          </a:ln>
        </p:spPr>
      </p:pic>
      <p:sp>
        <p:nvSpPr>
          <p:cNvPr id="32" name="TextBox 31"/>
          <p:cNvSpPr txBox="1"/>
          <p:nvPr/>
        </p:nvSpPr>
        <p:spPr>
          <a:xfrm>
            <a:off x="782757" y="1124744"/>
            <a:ext cx="1489012" cy="307777"/>
          </a:xfrm>
          <a:prstGeom prst="rect">
            <a:avLst/>
          </a:prstGeom>
          <a:noFill/>
        </p:spPr>
        <p:txBody>
          <a:bodyPr wrap="square" rtlCol="0">
            <a:spAutoFit/>
          </a:bodyPr>
          <a:lstStyle/>
          <a:p>
            <a:pPr algn="ctr"/>
            <a:r>
              <a:rPr lang="nl-BE" sz="1400" i="0" dirty="0">
                <a:latin typeface="+mn-lt"/>
              </a:rPr>
              <a:t>MT103 (50 EUR)</a:t>
            </a:r>
          </a:p>
        </p:txBody>
      </p:sp>
      <p:sp>
        <p:nvSpPr>
          <p:cNvPr id="76" name="TextBox 75"/>
          <p:cNvSpPr txBox="1"/>
          <p:nvPr/>
        </p:nvSpPr>
        <p:spPr>
          <a:xfrm>
            <a:off x="7402052" y="2780348"/>
            <a:ext cx="1045414" cy="523220"/>
          </a:xfrm>
          <a:prstGeom prst="rect">
            <a:avLst/>
          </a:prstGeom>
          <a:noFill/>
        </p:spPr>
        <p:txBody>
          <a:bodyPr wrap="none" rtlCol="0">
            <a:spAutoFit/>
          </a:bodyPr>
          <a:lstStyle/>
          <a:p>
            <a:r>
              <a:rPr lang="nl-BE" sz="1400" i="1" dirty="0">
                <a:latin typeface="+mn-lt"/>
              </a:rPr>
              <a:t>Mrs. Elaine </a:t>
            </a:r>
          </a:p>
          <a:p>
            <a:r>
              <a:rPr lang="nl-BE" sz="1400" i="1" dirty="0">
                <a:latin typeface="+mn-lt"/>
              </a:rPr>
              <a:t>Credit Party</a:t>
            </a:r>
            <a:endParaRPr lang="en-US" sz="1400" i="1" dirty="0">
              <a:latin typeface="+mn-lt"/>
            </a:endParaRPr>
          </a:p>
        </p:txBody>
      </p:sp>
      <p:sp>
        <p:nvSpPr>
          <p:cNvPr id="77" name="Line 25"/>
          <p:cNvSpPr>
            <a:spLocks noChangeShapeType="1"/>
          </p:cNvSpPr>
          <p:nvPr/>
        </p:nvSpPr>
        <p:spPr bwMode="auto">
          <a:xfrm>
            <a:off x="3130542" y="2081781"/>
            <a:ext cx="4212468"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dirty="0"/>
          </a:p>
        </p:txBody>
      </p:sp>
      <p:sp>
        <p:nvSpPr>
          <p:cNvPr id="29" name="Title 5"/>
          <p:cNvSpPr>
            <a:spLocks noGrp="1"/>
          </p:cNvSpPr>
          <p:nvPr>
            <p:ph type="title"/>
          </p:nvPr>
        </p:nvSpPr>
        <p:spPr>
          <a:xfrm>
            <a:off x="1066800" y="152400"/>
            <a:ext cx="5737448" cy="785794"/>
          </a:xfrm>
        </p:spPr>
        <p:txBody>
          <a:bodyPr>
            <a:normAutofit fontScale="90000"/>
          </a:bodyPr>
          <a:lstStyle/>
          <a:p>
            <a:pPr lvl="0" algn="ctr"/>
            <a:r>
              <a:rPr lang="en-US" dirty="0"/>
              <a:t>OPF Testers View – A Case Study</a:t>
            </a:r>
            <a:br>
              <a:rPr lang="en-US" dirty="0"/>
            </a:br>
            <a:r>
              <a:rPr lang="en-US" dirty="0"/>
              <a:t>(Not On-Us Payment)</a:t>
            </a:r>
            <a:endParaRPr lang="nl-BE" dirty="0"/>
          </a:p>
        </p:txBody>
      </p:sp>
      <p:pic>
        <p:nvPicPr>
          <p:cNvPr id="26" name="Picture 54" descr="message"/>
          <p:cNvPicPr>
            <a:picLocks noChangeAspect="1" noChangeArrowheads="1"/>
          </p:cNvPicPr>
          <p:nvPr/>
        </p:nvPicPr>
        <p:blipFill>
          <a:blip r:embed="rId4" cstate="print"/>
          <a:srcRect/>
          <a:stretch>
            <a:fillRect/>
          </a:stretch>
        </p:blipFill>
        <p:spPr bwMode="auto">
          <a:xfrm>
            <a:off x="1235535" y="1460632"/>
            <a:ext cx="453067" cy="357190"/>
          </a:xfrm>
          <a:prstGeom prst="rect">
            <a:avLst/>
          </a:prstGeom>
          <a:noFill/>
          <a:ln w="9525">
            <a:noFill/>
            <a:miter lim="800000"/>
            <a:headEnd/>
            <a:tailEnd/>
          </a:ln>
        </p:spPr>
      </p:pic>
      <p:pic>
        <p:nvPicPr>
          <p:cNvPr id="28" name="Picture 19" descr="swift"/>
          <p:cNvPicPr>
            <a:picLocks noChangeAspect="1" noChangeArrowheads="1"/>
          </p:cNvPicPr>
          <p:nvPr/>
        </p:nvPicPr>
        <p:blipFill>
          <a:blip r:embed="rId5" cstate="print"/>
          <a:srcRect/>
          <a:stretch>
            <a:fillRect/>
          </a:stretch>
        </p:blipFill>
        <p:spPr bwMode="auto">
          <a:xfrm>
            <a:off x="502250" y="1831102"/>
            <a:ext cx="517007" cy="521186"/>
          </a:xfrm>
          <a:prstGeom prst="rect">
            <a:avLst/>
          </a:prstGeom>
          <a:noFill/>
          <a:ln w="9525">
            <a:noFill/>
            <a:miter lim="800000"/>
            <a:headEnd/>
            <a:tailEnd/>
          </a:ln>
        </p:spPr>
      </p:pic>
      <p:sp>
        <p:nvSpPr>
          <p:cNvPr id="30" name="Line 25"/>
          <p:cNvSpPr>
            <a:spLocks noChangeShapeType="1"/>
          </p:cNvSpPr>
          <p:nvPr/>
        </p:nvSpPr>
        <p:spPr bwMode="auto">
          <a:xfrm>
            <a:off x="1151463" y="2128207"/>
            <a:ext cx="916065"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dirty="0"/>
          </a:p>
        </p:txBody>
      </p:sp>
      <p:pic>
        <p:nvPicPr>
          <p:cNvPr id="1033" name="Picture 9" descr="C:\Users\adityaa\AppData\Local\Microsoft\Windows\Temporary Internet Files\Content.IE5\9F7FKEJC\MC900390786[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4328" y="1708538"/>
            <a:ext cx="1052301" cy="10003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8294" y="4149080"/>
            <a:ext cx="8800189" cy="2308324"/>
          </a:xfrm>
          <a:prstGeom prst="rect">
            <a:avLst/>
          </a:prstGeom>
          <a:noFill/>
        </p:spPr>
        <p:txBody>
          <a:bodyPr wrap="square" rtlCol="0">
            <a:spAutoFit/>
          </a:bodyPr>
          <a:lstStyle/>
          <a:p>
            <a:pPr algn="just"/>
            <a:r>
              <a:rPr lang="nl-BE" dirty="0"/>
              <a:t>Here, the Bussiness Scenario is :-</a:t>
            </a:r>
          </a:p>
          <a:p>
            <a:pPr algn="just"/>
            <a:endParaRPr lang="nl-BE" dirty="0"/>
          </a:p>
          <a:p>
            <a:pPr marL="285750" indent="-285750" algn="just">
              <a:buFont typeface="Arial" panose="020B0604020202020204" pitchFamily="34" charset="0"/>
              <a:buChar char="•"/>
            </a:pPr>
            <a:r>
              <a:rPr lang="nl-BE" dirty="0"/>
              <a:t>In the MT103 Payment message, recieved by XCT BANK-1, Mrs. Elaine, who is the Credit Party, does not have an account at XCT Bank 1.</a:t>
            </a:r>
          </a:p>
          <a:p>
            <a:pPr marL="285750" indent="-285750" algn="just">
              <a:buFont typeface="Arial" panose="020B0604020202020204" pitchFamily="34" charset="0"/>
              <a:buChar char="•"/>
            </a:pPr>
            <a:r>
              <a:rPr lang="nl-BE" dirty="0"/>
              <a:t>Instead she had an account at CITIBANK,US.</a:t>
            </a:r>
          </a:p>
          <a:p>
            <a:pPr marL="285750" indent="-285750" algn="just">
              <a:buFont typeface="Arial" panose="020B0604020202020204" pitchFamily="34" charset="0"/>
              <a:buChar char="•"/>
            </a:pPr>
            <a:r>
              <a:rPr lang="nl-BE" dirty="0"/>
              <a:t>And thus the Credit Party Agent becomes CITIBANK and not XCT Bank 1.</a:t>
            </a:r>
          </a:p>
          <a:p>
            <a:pPr marL="285750" indent="-285750" algn="just">
              <a:buFont typeface="Arial" panose="020B0604020202020204" pitchFamily="34" charset="0"/>
              <a:buChar char="•"/>
            </a:pPr>
            <a:r>
              <a:rPr lang="nl-BE" dirty="0"/>
              <a:t>Which means the payment message is not to be consumed within the OPF Bank but has to go to out to the Credit Party Agent (this case CITIBANK).</a:t>
            </a:r>
            <a:endParaRPr lang="en-US" dirty="0"/>
          </a:p>
        </p:txBody>
      </p:sp>
      <p:pic>
        <p:nvPicPr>
          <p:cNvPr id="45" name="Picture 7" descr="D:\Clear2Pay\Illustrator Originals\transparant png\Flag-UnitedKingdom.png"/>
          <p:cNvPicPr>
            <a:picLocks noChangeAspect="1" noChangeArrowheads="1"/>
          </p:cNvPicPr>
          <p:nvPr/>
        </p:nvPicPr>
        <p:blipFill>
          <a:blip r:embed="rId7" cstate="print"/>
          <a:srcRect/>
          <a:stretch>
            <a:fillRect/>
          </a:stretch>
        </p:blipFill>
        <p:spPr bwMode="auto">
          <a:xfrm>
            <a:off x="4442715" y="2429890"/>
            <a:ext cx="365480" cy="363824"/>
          </a:xfrm>
          <a:prstGeom prst="rect">
            <a:avLst/>
          </a:prstGeom>
          <a:noFill/>
        </p:spPr>
      </p:pic>
      <p:sp>
        <p:nvSpPr>
          <p:cNvPr id="47" name="TextBox 46"/>
          <p:cNvSpPr txBox="1"/>
          <p:nvPr/>
        </p:nvSpPr>
        <p:spPr>
          <a:xfrm>
            <a:off x="4462690" y="3337236"/>
            <a:ext cx="1519775" cy="738664"/>
          </a:xfrm>
          <a:prstGeom prst="rect">
            <a:avLst/>
          </a:prstGeom>
          <a:noFill/>
        </p:spPr>
        <p:txBody>
          <a:bodyPr wrap="none" rtlCol="0">
            <a:spAutoFit/>
          </a:bodyPr>
          <a:lstStyle/>
          <a:p>
            <a:r>
              <a:rPr lang="en-US" sz="1400" i="0" dirty="0">
                <a:latin typeface="+mn-lt"/>
              </a:rPr>
              <a:t>CITIBANK, US </a:t>
            </a:r>
            <a:br>
              <a:rPr lang="en-US" sz="1400" i="0" dirty="0">
                <a:latin typeface="+mn-lt"/>
              </a:rPr>
            </a:br>
            <a:r>
              <a:rPr lang="en-US" sz="1400" dirty="0">
                <a:latin typeface="+mn-lt"/>
              </a:rPr>
              <a:t>(CITIUS33)</a:t>
            </a:r>
          </a:p>
          <a:p>
            <a:r>
              <a:rPr lang="nl-BE" sz="1400" i="1" dirty="0">
                <a:latin typeface="+mn-lt"/>
              </a:rPr>
              <a:t>Credit Party Agent</a:t>
            </a:r>
            <a:endParaRPr lang="en-US" sz="1400" i="1" dirty="0">
              <a:latin typeface="+mn-lt"/>
            </a:endParaRPr>
          </a:p>
        </p:txBody>
      </p:sp>
      <p:sp>
        <p:nvSpPr>
          <p:cNvPr id="48" name="Line 25"/>
          <p:cNvSpPr>
            <a:spLocks noChangeShapeType="1"/>
          </p:cNvSpPr>
          <p:nvPr/>
        </p:nvSpPr>
        <p:spPr bwMode="auto">
          <a:xfrm>
            <a:off x="2959468" y="2429890"/>
            <a:ext cx="1676227" cy="612068"/>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dirty="0"/>
          </a:p>
        </p:txBody>
      </p:sp>
      <p:sp>
        <p:nvSpPr>
          <p:cNvPr id="49" name="Line 25"/>
          <p:cNvSpPr>
            <a:spLocks noChangeShapeType="1"/>
          </p:cNvSpPr>
          <p:nvPr/>
        </p:nvSpPr>
        <p:spPr bwMode="auto">
          <a:xfrm flipV="1">
            <a:off x="5707457" y="2429890"/>
            <a:ext cx="1815573" cy="593752"/>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dirty="0"/>
          </a:p>
        </p:txBody>
      </p:sp>
      <p:sp>
        <p:nvSpPr>
          <p:cNvPr id="50" name="Flowchart: Summing Junction 49"/>
          <p:cNvSpPr/>
          <p:nvPr/>
        </p:nvSpPr>
        <p:spPr bwMode="auto">
          <a:xfrm>
            <a:off x="5106307" y="1844824"/>
            <a:ext cx="360040" cy="460805"/>
          </a:xfrm>
          <a:prstGeom prst="flowChartSummingJunction">
            <a:avLst/>
          </a:prstGeom>
          <a:noFill/>
          <a:ln>
            <a:solidFill>
              <a:srgbClr val="FF0000"/>
            </a:solidFill>
            <a:headEnd/>
            <a:tailEnd/>
          </a:ln>
        </p:spPr>
        <p:style>
          <a:lnRef idx="2">
            <a:schemeClr val="accent6"/>
          </a:lnRef>
          <a:fillRef idx="1">
            <a:schemeClr val="lt1"/>
          </a:fillRef>
          <a:effectRef idx="0">
            <a:schemeClr val="accent6"/>
          </a:effectRef>
          <a:fontRef idx="minor">
            <a:schemeClr val="dk1"/>
          </a:fontRef>
        </p:style>
        <p:txBody>
          <a:bodyPr wrap="none" rtlCol="0" anchor="ctr"/>
          <a:lstStyle/>
          <a:p>
            <a:pPr marL="342900" indent="-342900" algn="ctr"/>
            <a:endParaRPr lang="en-US" sz="2400" b="1" dirty="0">
              <a:solidFill>
                <a:srgbClr val="FF0000"/>
              </a:solidFill>
              <a:latin typeface="Tahoma" pitchFamily="34" charset="0"/>
              <a:cs typeface="Tahoma" pitchFamily="34" charset="0"/>
            </a:endParaRPr>
          </a:p>
        </p:txBody>
      </p:sp>
      <p:pic>
        <p:nvPicPr>
          <p:cNvPr id="46" name="Picture 5" descr="Bank-shadow"/>
          <p:cNvPicPr>
            <a:picLocks noChangeAspect="1" noChangeArrowheads="1"/>
          </p:cNvPicPr>
          <p:nvPr/>
        </p:nvPicPr>
        <p:blipFill>
          <a:blip r:embed="rId3" cstate="print"/>
          <a:srcRect/>
          <a:stretch>
            <a:fillRect/>
          </a:stretch>
        </p:blipFill>
        <p:spPr bwMode="auto">
          <a:xfrm>
            <a:off x="4625455" y="2576824"/>
            <a:ext cx="1025525" cy="760412"/>
          </a:xfrm>
          <a:prstGeom prst="rect">
            <a:avLst/>
          </a:prstGeom>
          <a:noFill/>
          <a:ln w="9525">
            <a:noFill/>
            <a:miter lim="800000"/>
            <a:headEnd/>
            <a:tailEnd/>
          </a:ln>
        </p:spPr>
      </p:pic>
      <p:pic>
        <p:nvPicPr>
          <p:cNvPr id="1027" name="Picture 3" descr="C:\Users\adityaa\AppData\Local\Microsoft\Windows\Temporary Internet Files\Content.IE5\9DMI9FL2\check_mark[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71252" y="2832356"/>
            <a:ext cx="477012" cy="45262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p:cNvCxnSpPr/>
          <p:nvPr/>
        </p:nvCxnSpPr>
        <p:spPr>
          <a:xfrm rot="5400000" flipH="1" flipV="1">
            <a:off x="5526137" y="470933"/>
            <a:ext cx="252028" cy="5472670"/>
          </a:xfrm>
          <a:prstGeom prst="curvedConnector4">
            <a:avLst>
              <a:gd name="adj1" fmla="val -90704"/>
              <a:gd name="adj2" fmla="val 112844"/>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2604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5737448" cy="785794"/>
          </a:xfrm>
        </p:spPr>
        <p:txBody>
          <a:bodyPr>
            <a:normAutofit fontScale="90000"/>
          </a:bodyPr>
          <a:lstStyle/>
          <a:p>
            <a:pPr lvl="0" algn="ctr"/>
            <a:r>
              <a:rPr lang="en-US" dirty="0"/>
              <a:t>OPF Testers View – A Case Study</a:t>
            </a:r>
            <a:br>
              <a:rPr lang="en-US" dirty="0"/>
            </a:br>
            <a:r>
              <a:rPr lang="en-US" dirty="0"/>
              <a:t>(On Us Payment)</a:t>
            </a:r>
            <a:endParaRPr lang="nl-B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16732"/>
            <a:ext cx="8748972" cy="2664296"/>
          </a:xfrm>
          <a:prstGeom prst="rect">
            <a:avLst/>
          </a:prstGeom>
          <a:noFill/>
          <a:ln w="9525">
            <a:solidFill>
              <a:schemeClr val="tx2"/>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861049"/>
            <a:ext cx="8748972" cy="2700300"/>
          </a:xfrm>
          <a:prstGeom prst="rect">
            <a:avLst/>
          </a:prstGeom>
          <a:noFill/>
          <a:ln w="9525">
            <a:solidFill>
              <a:schemeClr val="tx2"/>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bwMode="auto">
          <a:xfrm>
            <a:off x="143509" y="2528900"/>
            <a:ext cx="1512167" cy="144016"/>
          </a:xfrm>
          <a:prstGeom prst="rect">
            <a:avLst/>
          </a:prstGeom>
          <a:noFill/>
          <a:ln w="1905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4" name="Rectangle 3"/>
          <p:cNvSpPr/>
          <p:nvPr/>
        </p:nvSpPr>
        <p:spPr bwMode="auto">
          <a:xfrm>
            <a:off x="179512" y="5373216"/>
            <a:ext cx="1260139" cy="180020"/>
          </a:xfrm>
          <a:prstGeom prst="rect">
            <a:avLst/>
          </a:prstGeom>
          <a:noFill/>
          <a:ln w="1905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5" name="TextBox 4"/>
          <p:cNvSpPr txBox="1"/>
          <p:nvPr/>
        </p:nvSpPr>
        <p:spPr>
          <a:xfrm>
            <a:off x="4388533" y="2380238"/>
            <a:ext cx="3168352" cy="369332"/>
          </a:xfrm>
          <a:prstGeom prst="rect">
            <a:avLst/>
          </a:prstGeom>
          <a:noFill/>
        </p:spPr>
        <p:txBody>
          <a:bodyPr wrap="square" rtlCol="0">
            <a:spAutoFit/>
          </a:bodyPr>
          <a:lstStyle/>
          <a:p>
            <a:r>
              <a:rPr lang="en-US" dirty="0"/>
              <a:t>Routing Agent Id is XCT Bank 1</a:t>
            </a:r>
          </a:p>
        </p:txBody>
      </p:sp>
      <p:sp>
        <p:nvSpPr>
          <p:cNvPr id="27" name="TextBox 26"/>
          <p:cNvSpPr txBox="1"/>
          <p:nvPr/>
        </p:nvSpPr>
        <p:spPr>
          <a:xfrm>
            <a:off x="4458569" y="5278560"/>
            <a:ext cx="3168352" cy="369332"/>
          </a:xfrm>
          <a:prstGeom prst="rect">
            <a:avLst/>
          </a:prstGeom>
          <a:noFill/>
        </p:spPr>
        <p:txBody>
          <a:bodyPr wrap="square" rtlCol="0">
            <a:spAutoFit/>
          </a:bodyPr>
          <a:lstStyle/>
          <a:p>
            <a:r>
              <a:rPr lang="en-US" dirty="0"/>
              <a:t>Routing Agent Id is CITIBANK</a:t>
            </a:r>
          </a:p>
        </p:txBody>
      </p:sp>
    </p:spTree>
    <p:extLst>
      <p:ext uri="{BB962C8B-B14F-4D97-AF65-F5344CB8AC3E}">
        <p14:creationId xmlns:p14="http://schemas.microsoft.com/office/powerpoint/2010/main" val="85196949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5737448" cy="785794"/>
          </a:xfrm>
        </p:spPr>
        <p:txBody>
          <a:bodyPr>
            <a:normAutofit/>
          </a:bodyPr>
          <a:lstStyle/>
          <a:p>
            <a:pPr lvl="0"/>
            <a:r>
              <a:rPr lang="en-IN" sz="2400" dirty="0">
                <a:solidFill>
                  <a:schemeClr val="tx1"/>
                </a:solidFill>
              </a:rPr>
              <a:t>Routing</a:t>
            </a:r>
            <a:endParaRPr lang="en-US" dirty="0"/>
          </a:p>
        </p:txBody>
      </p:sp>
      <p:sp>
        <p:nvSpPr>
          <p:cNvPr id="12" name="Content Placeholder 2"/>
          <p:cNvSpPr>
            <a:spLocks noGrp="1"/>
          </p:cNvSpPr>
          <p:nvPr>
            <p:ph idx="1"/>
          </p:nvPr>
        </p:nvSpPr>
        <p:spPr>
          <a:xfrm>
            <a:off x="108012" y="1160748"/>
            <a:ext cx="8856476" cy="5148572"/>
          </a:xfrm>
        </p:spPr>
        <p:txBody>
          <a:bodyPr>
            <a:noAutofit/>
          </a:bodyPr>
          <a:lstStyle/>
          <a:p>
            <a:pPr lvl="0"/>
            <a:r>
              <a:rPr lang="en-IN" sz="2200" dirty="0">
                <a:solidFill>
                  <a:schemeClr val="tx1"/>
                </a:solidFill>
              </a:rPr>
              <a:t>Routing means deciding the path which the payment will take to reach the destination account (Credit Party Account)</a:t>
            </a:r>
          </a:p>
          <a:p>
            <a:pPr lvl="0"/>
            <a:r>
              <a:rPr lang="en-IN" sz="2200" dirty="0">
                <a:solidFill>
                  <a:schemeClr val="tx1"/>
                </a:solidFill>
              </a:rPr>
              <a:t>The system will try and find out the cheapest and quickest method to reach destination using routing rules that are configured within the system</a:t>
            </a:r>
          </a:p>
          <a:p>
            <a:pPr lvl="0"/>
            <a:r>
              <a:rPr lang="en-IN" sz="2200" dirty="0">
                <a:solidFill>
                  <a:schemeClr val="tx1"/>
                </a:solidFill>
              </a:rPr>
              <a:t>The routing rule determines the participant (external party/application) to which a transaction must be routed, based on the routing criteria defined in the rule.</a:t>
            </a:r>
          </a:p>
          <a:p>
            <a:pPr lvl="0"/>
            <a:r>
              <a:rPr lang="en-IN" sz="2200" dirty="0">
                <a:solidFill>
                  <a:schemeClr val="tx1"/>
                </a:solidFill>
              </a:rPr>
              <a:t>The routing criteria can be defined based on various parameters of the payment message, like currency, settlement date, settlement amount etc.</a:t>
            </a:r>
          </a:p>
          <a:p>
            <a:pPr lvl="0"/>
            <a:r>
              <a:rPr lang="en-IN" sz="2200" dirty="0">
                <a:solidFill>
                  <a:schemeClr val="tx1"/>
                </a:solidFill>
              </a:rPr>
              <a:t>In case multiple routing rules match for a payment message, the routing rule with lowest order of usage will be picked and payment message will be routed using that routing rule.</a:t>
            </a:r>
          </a:p>
        </p:txBody>
      </p:sp>
    </p:spTree>
    <p:extLst>
      <p:ext uri="{BB962C8B-B14F-4D97-AF65-F5344CB8AC3E}">
        <p14:creationId xmlns:p14="http://schemas.microsoft.com/office/powerpoint/2010/main" val="292470180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445252634"/>
              </p:ext>
            </p:extLst>
          </p:nvPr>
        </p:nvGraphicFramePr>
        <p:xfrm>
          <a:off x="1075048" y="980728"/>
          <a:ext cx="6993904" cy="2016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Title 5"/>
          <p:cNvSpPr>
            <a:spLocks noGrp="1"/>
          </p:cNvSpPr>
          <p:nvPr>
            <p:ph type="title"/>
          </p:nvPr>
        </p:nvSpPr>
        <p:spPr>
          <a:xfrm>
            <a:off x="1066800" y="152636"/>
            <a:ext cx="7681664" cy="785794"/>
          </a:xfrm>
        </p:spPr>
        <p:txBody>
          <a:bodyPr>
            <a:normAutofit/>
          </a:bodyPr>
          <a:lstStyle/>
          <a:p>
            <a:pPr lvl="0"/>
            <a:r>
              <a:rPr lang="en-US" sz="2400" dirty="0"/>
              <a:t>Routing</a:t>
            </a:r>
            <a:endParaRPr lang="nl-BE" sz="2400" dirty="0"/>
          </a:p>
        </p:txBody>
      </p:sp>
      <p:sp>
        <p:nvSpPr>
          <p:cNvPr id="4" name="TextBox 3"/>
          <p:cNvSpPr txBox="1"/>
          <p:nvPr/>
        </p:nvSpPr>
        <p:spPr>
          <a:xfrm>
            <a:off x="107504" y="2888940"/>
            <a:ext cx="8928484" cy="3785652"/>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t>A payment message comes into system and various services acts on the payment.</a:t>
            </a:r>
          </a:p>
          <a:p>
            <a:pPr marL="342900" indent="-342900" algn="just">
              <a:buFont typeface="Arial" panose="020B0604020202020204" pitchFamily="34" charset="0"/>
              <a:buChar char="•"/>
            </a:pPr>
            <a:r>
              <a:rPr lang="en-US" sz="2000" dirty="0"/>
              <a:t>The system determines the routing agent Id.</a:t>
            </a:r>
          </a:p>
          <a:p>
            <a:pPr marL="800100" lvl="1" indent="-342900" algn="just">
              <a:buFont typeface="Arial" panose="020B0604020202020204" pitchFamily="34" charset="0"/>
              <a:buChar char="•"/>
            </a:pPr>
            <a:r>
              <a:rPr lang="en-US" sz="2000" dirty="0"/>
              <a:t>If an intermediary agent (tag 56 in MT103) is present in the payment then the routing agent id is Intermediary Agent Id.</a:t>
            </a:r>
          </a:p>
          <a:p>
            <a:pPr marL="800100" lvl="1" indent="-342900" algn="just">
              <a:buFont typeface="Arial" panose="020B0604020202020204" pitchFamily="34" charset="0"/>
              <a:buChar char="•"/>
            </a:pPr>
            <a:r>
              <a:rPr lang="en-US" sz="2000" dirty="0"/>
              <a:t>If a Credit Party Agent Id (tag 57 in MT103) is present in the payment then the routing agent id is Credit Party Agent Id.</a:t>
            </a:r>
          </a:p>
          <a:p>
            <a:pPr marL="342900" indent="-342900" algn="just">
              <a:buFont typeface="Arial" panose="020B0604020202020204" pitchFamily="34" charset="0"/>
              <a:buChar char="•"/>
            </a:pPr>
            <a:r>
              <a:rPr lang="en-US" sz="2000" dirty="0"/>
              <a:t>Routing rules determined on the basis of the Receiver BIC.</a:t>
            </a:r>
          </a:p>
          <a:p>
            <a:pPr marL="342900" indent="-342900" algn="just">
              <a:buFont typeface="Arial" panose="020B0604020202020204" pitchFamily="34" charset="0"/>
              <a:buChar char="•"/>
            </a:pPr>
            <a:r>
              <a:rPr lang="en-US" sz="2000" dirty="0"/>
              <a:t>Looping the routing rules in order of Usage (ascending order).</a:t>
            </a:r>
          </a:p>
          <a:p>
            <a:pPr marL="342900" indent="-342900" algn="just">
              <a:buFont typeface="Arial" panose="020B0604020202020204" pitchFamily="34" charset="0"/>
              <a:buChar char="•"/>
            </a:pPr>
            <a:r>
              <a:rPr lang="en-US" sz="2000" dirty="0"/>
              <a:t>Associated Exchange condition is then determined from the Routing Rule.</a:t>
            </a:r>
          </a:p>
          <a:p>
            <a:pPr marL="342900" indent="-342900" algn="just">
              <a:buFont typeface="Arial" panose="020B0604020202020204" pitchFamily="34" charset="0"/>
              <a:buChar char="•"/>
            </a:pPr>
            <a:r>
              <a:rPr lang="en-US" sz="2000" dirty="0"/>
              <a:t>Further associated Participant is determined from the Determined Exchange Condition.</a:t>
            </a:r>
          </a:p>
          <a:p>
            <a:pPr marL="342900" indent="-342900" algn="just">
              <a:buFont typeface="Arial" panose="020B0604020202020204" pitchFamily="34" charset="0"/>
              <a:buChar char="•"/>
            </a:pPr>
            <a:r>
              <a:rPr lang="en-US" sz="2000" dirty="0"/>
              <a:t>Lastly the Routing invokes the Transaction flow.</a:t>
            </a:r>
          </a:p>
        </p:txBody>
      </p:sp>
    </p:spTree>
    <p:extLst>
      <p:ext uri="{BB962C8B-B14F-4D97-AF65-F5344CB8AC3E}">
        <p14:creationId xmlns:p14="http://schemas.microsoft.com/office/powerpoint/2010/main" val="42599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5809456" cy="785794"/>
          </a:xfrm>
        </p:spPr>
        <p:txBody>
          <a:bodyPr>
            <a:normAutofit/>
          </a:bodyPr>
          <a:lstStyle/>
          <a:p>
            <a:pPr lvl="0"/>
            <a:r>
              <a:rPr lang="en-US" sz="2200" dirty="0"/>
              <a:t>Agenda</a:t>
            </a:r>
            <a:endParaRPr lang="nl-BE" sz="2200" dirty="0"/>
          </a:p>
        </p:txBody>
      </p:sp>
      <p:graphicFrame>
        <p:nvGraphicFramePr>
          <p:cNvPr id="72" name="Diagram 71"/>
          <p:cNvGraphicFramePr/>
          <p:nvPr>
            <p:extLst>
              <p:ext uri="{D42A27DB-BD31-4B8C-83A1-F6EECF244321}">
                <p14:modId xmlns:p14="http://schemas.microsoft.com/office/powerpoint/2010/main" val="427878840"/>
              </p:ext>
            </p:extLst>
          </p:nvPr>
        </p:nvGraphicFramePr>
        <p:xfrm>
          <a:off x="575556" y="1690930"/>
          <a:ext cx="7992888"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975860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79612" y="152400"/>
            <a:ext cx="5845460" cy="785794"/>
          </a:xfrm>
        </p:spPr>
        <p:txBody>
          <a:bodyPr>
            <a:normAutofit/>
          </a:bodyPr>
          <a:lstStyle/>
          <a:p>
            <a:pPr lvl="0"/>
            <a:r>
              <a:rPr lang="en-US" sz="2400" dirty="0"/>
              <a:t>Parsers– Hands on</a:t>
            </a:r>
            <a:endParaRPr lang="nl-BE" sz="2400" dirty="0"/>
          </a:p>
        </p:txBody>
      </p:sp>
      <p:sp>
        <p:nvSpPr>
          <p:cNvPr id="3" name="Rectangle 2"/>
          <p:cNvSpPr/>
          <p:nvPr/>
        </p:nvSpPr>
        <p:spPr>
          <a:xfrm>
            <a:off x="53752" y="1000177"/>
            <a:ext cx="8982744" cy="1862048"/>
          </a:xfrm>
          <a:prstGeom prst="rect">
            <a:avLst/>
          </a:prstGeom>
        </p:spPr>
        <p:txBody>
          <a:bodyPr wrap="square">
            <a:spAutoFit/>
          </a:bodyPr>
          <a:lstStyle/>
          <a:p>
            <a:pPr algn="just"/>
            <a:r>
              <a:rPr lang="en-US" sz="2000" b="1" dirty="0">
                <a:solidFill>
                  <a:schemeClr val="tx2">
                    <a:lumMod val="75000"/>
                  </a:schemeClr>
                </a:solidFill>
              </a:rPr>
              <a:t>Hands On</a:t>
            </a:r>
            <a:r>
              <a:rPr lang="en-US" sz="2000" dirty="0">
                <a:solidFill>
                  <a:schemeClr val="tx2">
                    <a:lumMod val="75000"/>
                  </a:schemeClr>
                </a:solidFill>
              </a:rPr>
              <a:t> </a:t>
            </a:r>
          </a:p>
          <a:p>
            <a:pPr algn="just"/>
            <a:endParaRPr lang="en-US" sz="2000" dirty="0">
              <a:solidFill>
                <a:schemeClr val="tx2">
                  <a:lumMod val="75000"/>
                </a:schemeClr>
              </a:solidFill>
            </a:endParaRPr>
          </a:p>
          <a:p>
            <a:pPr marL="800100" lvl="1" indent="-342900" algn="just">
              <a:buFont typeface="Arial" panose="020B0604020202020204" pitchFamily="34" charset="0"/>
              <a:buChar char="•"/>
            </a:pPr>
            <a:r>
              <a:rPr lang="en-GB" sz="2500" dirty="0">
                <a:latin typeface="Helvetica" panose="020B0604020202020204" pitchFamily="34" charset="0"/>
                <a:cs typeface="Helvetica" panose="020B0604020202020204" pitchFamily="34" charset="0"/>
              </a:rPr>
              <a:t>Follow the hands on for the MT103 payment that would be routed to an External Participant.</a:t>
            </a:r>
          </a:p>
          <a:p>
            <a:pPr marL="800100" lvl="1" indent="-342900" algn="just">
              <a:buFont typeface="Arial" panose="020B0604020202020204" pitchFamily="34" charset="0"/>
              <a:buChar char="•"/>
            </a:pPr>
            <a:r>
              <a:rPr lang="en-GB" sz="2500" dirty="0">
                <a:latin typeface="Helvetica" panose="020B0604020202020204" pitchFamily="34" charset="0"/>
                <a:cs typeface="Helvetica" panose="020B0604020202020204" pitchFamily="34" charset="0"/>
              </a:rPr>
              <a:t>Make sure to take screenshots of all the evidences.</a:t>
            </a:r>
          </a:p>
        </p:txBody>
      </p:sp>
    </p:spTree>
    <p:extLst>
      <p:ext uri="{BB962C8B-B14F-4D97-AF65-F5344CB8AC3E}">
        <p14:creationId xmlns:p14="http://schemas.microsoft.com/office/powerpoint/2010/main" val="379377682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IN" dirty="0"/>
              <a:t>What you should Know after this?</a:t>
            </a:r>
            <a:endParaRPr lang="en-US" dirty="0"/>
          </a:p>
        </p:txBody>
      </p:sp>
      <p:sp>
        <p:nvSpPr>
          <p:cNvPr id="4" name="TextBox 3"/>
          <p:cNvSpPr txBox="1"/>
          <p:nvPr/>
        </p:nvSpPr>
        <p:spPr>
          <a:xfrm>
            <a:off x="107504" y="1484784"/>
            <a:ext cx="889298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Helvetica" panose="020B0604020202020204" pitchFamily="34" charset="0"/>
                <a:cs typeface="Helvetica" panose="020B0604020202020204" pitchFamily="34" charset="0"/>
              </a:rPr>
              <a:t>What is Routing?</a:t>
            </a:r>
          </a:p>
          <a:p>
            <a:endParaRPr lang="en-US" sz="28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sz="2800" dirty="0">
                <a:latin typeface="Helvetica" panose="020B0604020202020204" pitchFamily="34" charset="0"/>
                <a:cs typeface="Helvetica" panose="020B0604020202020204" pitchFamily="34" charset="0"/>
              </a:rPr>
              <a:t>Routing Process high level Overview.</a:t>
            </a:r>
          </a:p>
          <a:p>
            <a:endParaRPr lang="en-US" sz="28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sz="2800" dirty="0">
                <a:latin typeface="Helvetica" panose="020B0604020202020204" pitchFamily="34" charset="0"/>
                <a:cs typeface="Helvetica" panose="020B0604020202020204" pitchFamily="34" charset="0"/>
              </a:rPr>
              <a:t>Outcome of routing service flow.</a:t>
            </a:r>
          </a:p>
        </p:txBody>
      </p:sp>
    </p:spTree>
    <p:extLst>
      <p:ext uri="{BB962C8B-B14F-4D97-AF65-F5344CB8AC3E}">
        <p14:creationId xmlns:p14="http://schemas.microsoft.com/office/powerpoint/2010/main" val="13955226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37780"/>
            <a:ext cx="5737448" cy="785794"/>
          </a:xfrm>
        </p:spPr>
        <p:txBody>
          <a:bodyPr>
            <a:noAutofit/>
          </a:bodyPr>
          <a:lstStyle/>
          <a:p>
            <a:pPr lvl="0"/>
            <a:r>
              <a:rPr lang="en-US" sz="2800" dirty="0"/>
              <a:t>Question </a:t>
            </a:r>
            <a:r>
              <a:rPr lang="en-US" sz="1200" dirty="0"/>
              <a:t>*A matter requiring resolution or discussion.</a:t>
            </a:r>
            <a:endParaRPr lang="en-US" sz="1100" dirty="0"/>
          </a:p>
        </p:txBody>
      </p:sp>
      <p:sp>
        <p:nvSpPr>
          <p:cNvPr id="3" name="TextBox 2"/>
          <p:cNvSpPr txBox="1"/>
          <p:nvPr/>
        </p:nvSpPr>
        <p:spPr>
          <a:xfrm rot="17961328">
            <a:off x="5944433" y="3383414"/>
            <a:ext cx="3420378" cy="523220"/>
          </a:xfrm>
          <a:prstGeom prst="rect">
            <a:avLst/>
          </a:prstGeom>
          <a:noFill/>
        </p:spPr>
        <p:txBody>
          <a:bodyPr wrap="square" rtlCol="0">
            <a:spAutoFit/>
          </a:bodyPr>
          <a:lstStyle/>
          <a:p>
            <a:r>
              <a:rPr lang="en-US" sz="2800" dirty="0"/>
              <a:t>Widen Your Thoughts</a:t>
            </a:r>
          </a:p>
        </p:txBody>
      </p:sp>
      <p:pic>
        <p:nvPicPr>
          <p:cNvPr id="3080" name="Picture 8" descr="C:\Users\adityaa\AppData\Local\Microsoft\Windows\Temporary Internet Files\Content.IE5\8TUX1WFL\question-mark[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1236137"/>
            <a:ext cx="5194908" cy="554123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rot="18223274">
            <a:off x="-63496" y="3383414"/>
            <a:ext cx="2671946" cy="523220"/>
          </a:xfrm>
          <a:prstGeom prst="rect">
            <a:avLst/>
          </a:prstGeom>
          <a:noFill/>
        </p:spPr>
        <p:txBody>
          <a:bodyPr wrap="square" rtlCol="0">
            <a:spAutoFit/>
          </a:bodyPr>
          <a:lstStyle/>
          <a:p>
            <a:r>
              <a:rPr lang="en-US" sz="2800" dirty="0"/>
              <a:t>Open Your Mind</a:t>
            </a:r>
          </a:p>
        </p:txBody>
      </p:sp>
    </p:spTree>
    <p:extLst>
      <p:ext uri="{BB962C8B-B14F-4D97-AF65-F5344CB8AC3E}">
        <p14:creationId xmlns:p14="http://schemas.microsoft.com/office/powerpoint/2010/main" val="93620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with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par>
                                <p:cTn id="11" presetID="32" presetClass="emph" presetSubtype="0" repeatCount="indefinite" fill="hold" grpId="0" nodeType="withEffect">
                                  <p:stCondLst>
                                    <p:cond delay="0"/>
                                  </p:stCondLst>
                                  <p:childTnLst>
                                    <p:animRot by="120000">
                                      <p:cBhvr>
                                        <p:cTn id="12" dur="100" fill="hold">
                                          <p:stCondLst>
                                            <p:cond delay="0"/>
                                          </p:stCondLst>
                                        </p:cTn>
                                        <p:tgtEl>
                                          <p:spTgt spid="15"/>
                                        </p:tgtEl>
                                        <p:attrNameLst>
                                          <p:attrName>r</p:attrName>
                                        </p:attrNameLst>
                                      </p:cBhvr>
                                    </p:animRot>
                                    <p:animRot by="-240000">
                                      <p:cBhvr>
                                        <p:cTn id="13" dur="200" fill="hold">
                                          <p:stCondLst>
                                            <p:cond delay="200"/>
                                          </p:stCondLst>
                                        </p:cTn>
                                        <p:tgtEl>
                                          <p:spTgt spid="15"/>
                                        </p:tgtEl>
                                        <p:attrNameLst>
                                          <p:attrName>r</p:attrName>
                                        </p:attrNameLst>
                                      </p:cBhvr>
                                    </p:animRot>
                                    <p:animRot by="240000">
                                      <p:cBhvr>
                                        <p:cTn id="14" dur="200" fill="hold">
                                          <p:stCondLst>
                                            <p:cond delay="400"/>
                                          </p:stCondLst>
                                        </p:cTn>
                                        <p:tgtEl>
                                          <p:spTgt spid="15"/>
                                        </p:tgtEl>
                                        <p:attrNameLst>
                                          <p:attrName>r</p:attrName>
                                        </p:attrNameLst>
                                      </p:cBhvr>
                                    </p:animRot>
                                    <p:animRot by="-240000">
                                      <p:cBhvr>
                                        <p:cTn id="15" dur="200" fill="hold">
                                          <p:stCondLst>
                                            <p:cond delay="600"/>
                                          </p:stCondLst>
                                        </p:cTn>
                                        <p:tgtEl>
                                          <p:spTgt spid="15"/>
                                        </p:tgtEl>
                                        <p:attrNameLst>
                                          <p:attrName>r</p:attrName>
                                        </p:attrNameLst>
                                      </p:cBhvr>
                                    </p:animRot>
                                    <p:animRot by="120000">
                                      <p:cBhvr>
                                        <p:cTn id="16" dur="200" fill="hold">
                                          <p:stCondLst>
                                            <p:cond delay="800"/>
                                          </p:stCondLst>
                                        </p:cTn>
                                        <p:tgtEl>
                                          <p:spTgt spid="15"/>
                                        </p:tgtEl>
                                        <p:attrNameLst>
                                          <p:attrName>r</p:attrName>
                                        </p:attrNameLst>
                                      </p:cBhvr>
                                    </p:animRot>
                                  </p:childTnLst>
                                </p:cTn>
                              </p:par>
                              <p:par>
                                <p:cTn id="17" presetID="10" presetClass="entr" presetSubtype="0" repeatCount="indefinite" fill="hold" nodeType="withEffect">
                                  <p:stCondLst>
                                    <p:cond delay="0"/>
                                  </p:stCondLst>
                                  <p:childTnLst>
                                    <p:set>
                                      <p:cBhvr>
                                        <p:cTn id="18" dur="1" fill="hold">
                                          <p:stCondLst>
                                            <p:cond delay="0"/>
                                          </p:stCondLst>
                                        </p:cTn>
                                        <p:tgtEl>
                                          <p:spTgt spid="3080"/>
                                        </p:tgtEl>
                                        <p:attrNameLst>
                                          <p:attrName>style.visibility</p:attrName>
                                        </p:attrNameLst>
                                      </p:cBhvr>
                                      <p:to>
                                        <p:strVal val="visible"/>
                                      </p:to>
                                    </p:set>
                                    <p:animEffect transition="in" filter="fade">
                                      <p:cBhvr>
                                        <p:cTn id="19" dur="50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9116" y="2114013"/>
            <a:ext cx="2362200" cy="26673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29" tIns="45715" rIns="91429" bIns="45715" rtlCol="0" anchor="t" anchorCtr="0"/>
          <a:lstStyle/>
          <a:p>
            <a:pPr>
              <a:spcAft>
                <a:spcPts val="600"/>
              </a:spcAft>
            </a:pPr>
            <a:r>
              <a:rPr lang="en-GB" sz="1200" b="1" dirty="0">
                <a:solidFill>
                  <a:prstClr val="black"/>
                </a:solidFill>
                <a:latin typeface="Tahoma" pitchFamily="34" charset="0"/>
                <a:ea typeface="Tahoma" pitchFamily="34" charset="0"/>
                <a:cs typeface="Tahoma" pitchFamily="34" charset="0"/>
              </a:rPr>
              <a:t>EMEA – Headquarters</a:t>
            </a:r>
          </a:p>
          <a:p>
            <a:r>
              <a:rPr lang="en-GB" sz="1000" dirty="0">
                <a:solidFill>
                  <a:prstClr val="black"/>
                </a:solidFill>
                <a:latin typeface="Tahoma" pitchFamily="34" charset="0"/>
                <a:ea typeface="Tahoma" pitchFamily="34" charset="0"/>
                <a:cs typeface="Tahoma" pitchFamily="34" charset="0"/>
              </a:rPr>
              <a:t>Brussels, Belgium</a:t>
            </a:r>
          </a:p>
          <a:p>
            <a:pPr>
              <a:spcAft>
                <a:spcPts val="600"/>
              </a:spcAft>
            </a:pPr>
            <a:r>
              <a:rPr lang="en-GB" sz="1000" dirty="0">
                <a:solidFill>
                  <a:prstClr val="black"/>
                </a:solidFill>
                <a:latin typeface="Tahoma" pitchFamily="34" charset="0"/>
                <a:ea typeface="Tahoma" pitchFamily="34" charset="0"/>
                <a:cs typeface="Tahoma" pitchFamily="34" charset="0"/>
              </a:rPr>
              <a:t>info@clear2pay.com</a:t>
            </a:r>
          </a:p>
          <a:p>
            <a:endParaRPr lang="en-GB" sz="600" dirty="0">
              <a:solidFill>
                <a:prstClr val="black"/>
              </a:solidFill>
              <a:latin typeface="Tahoma" pitchFamily="34" charset="0"/>
              <a:ea typeface="Tahoma" pitchFamily="34" charset="0"/>
              <a:cs typeface="Tahoma" pitchFamily="34" charset="0"/>
            </a:endParaRPr>
          </a:p>
          <a:p>
            <a:pPr>
              <a:spcAft>
                <a:spcPts val="600"/>
              </a:spcAft>
            </a:pPr>
            <a:r>
              <a:rPr lang="en-GB" sz="1200" b="1" dirty="0">
                <a:solidFill>
                  <a:prstClr val="black"/>
                </a:solidFill>
                <a:latin typeface="Tahoma" pitchFamily="34" charset="0"/>
                <a:ea typeface="Tahoma" pitchFamily="34" charset="0"/>
                <a:cs typeface="Tahoma" pitchFamily="34" charset="0"/>
              </a:rPr>
              <a:t>APAC</a:t>
            </a:r>
          </a:p>
          <a:p>
            <a:r>
              <a:rPr lang="en-GB" sz="1000" dirty="0">
                <a:solidFill>
                  <a:prstClr val="black"/>
                </a:solidFill>
                <a:latin typeface="Tahoma" pitchFamily="34" charset="0"/>
                <a:ea typeface="Tahoma" pitchFamily="34" charset="0"/>
                <a:cs typeface="Tahoma" pitchFamily="34" charset="0"/>
              </a:rPr>
              <a:t>Sydney, Australia</a:t>
            </a:r>
          </a:p>
          <a:p>
            <a:pPr>
              <a:spcAft>
                <a:spcPts val="600"/>
              </a:spcAft>
            </a:pPr>
            <a:r>
              <a:rPr lang="en-GB" sz="1000" dirty="0">
                <a:solidFill>
                  <a:prstClr val="black"/>
                </a:solidFill>
                <a:latin typeface="Tahoma" pitchFamily="34" charset="0"/>
                <a:ea typeface="Tahoma" pitchFamily="34" charset="0"/>
                <a:cs typeface="Tahoma" pitchFamily="34" charset="0"/>
              </a:rPr>
              <a:t>info.apac@clear2pay.com</a:t>
            </a:r>
          </a:p>
          <a:p>
            <a:endParaRPr lang="en-GB" sz="700" dirty="0">
              <a:solidFill>
                <a:prstClr val="black"/>
              </a:solidFill>
              <a:latin typeface="Tahoma" pitchFamily="34" charset="0"/>
              <a:ea typeface="Tahoma" pitchFamily="34" charset="0"/>
              <a:cs typeface="Tahoma" pitchFamily="34" charset="0"/>
            </a:endParaRPr>
          </a:p>
          <a:p>
            <a:pPr>
              <a:spcAft>
                <a:spcPts val="600"/>
              </a:spcAft>
            </a:pPr>
            <a:r>
              <a:rPr lang="en-GB" sz="1200" b="1" dirty="0">
                <a:solidFill>
                  <a:prstClr val="black"/>
                </a:solidFill>
                <a:latin typeface="Tahoma" pitchFamily="34" charset="0"/>
                <a:ea typeface="Tahoma" pitchFamily="34" charset="0"/>
                <a:cs typeface="Tahoma" pitchFamily="34" charset="0"/>
              </a:rPr>
              <a:t>Americas</a:t>
            </a:r>
          </a:p>
          <a:p>
            <a:r>
              <a:rPr lang="en-GB" sz="1000" dirty="0">
                <a:solidFill>
                  <a:prstClr val="black"/>
                </a:solidFill>
                <a:latin typeface="Tahoma" pitchFamily="34" charset="0"/>
                <a:ea typeface="Tahoma" pitchFamily="34" charset="0"/>
                <a:cs typeface="Tahoma" pitchFamily="34" charset="0"/>
              </a:rPr>
              <a:t>Atlanta, USA</a:t>
            </a:r>
          </a:p>
          <a:p>
            <a:pPr>
              <a:spcAft>
                <a:spcPts val="600"/>
              </a:spcAft>
            </a:pPr>
            <a:r>
              <a:rPr lang="en-GB" sz="1000" dirty="0">
                <a:solidFill>
                  <a:prstClr val="black"/>
                </a:solidFill>
                <a:latin typeface="Tahoma" pitchFamily="34" charset="0"/>
                <a:ea typeface="Tahoma" pitchFamily="34" charset="0"/>
                <a:cs typeface="Tahoma" pitchFamily="34" charset="0"/>
              </a:rPr>
              <a:t>info.americas@clear2pay.com</a:t>
            </a:r>
          </a:p>
          <a:p>
            <a:endParaRPr lang="en-GB" sz="700" dirty="0">
              <a:solidFill>
                <a:prstClr val="black"/>
              </a:solidFill>
              <a:latin typeface="Tahoma" pitchFamily="34" charset="0"/>
              <a:ea typeface="Tahoma" pitchFamily="34" charset="0"/>
              <a:cs typeface="Tahoma" pitchFamily="34" charset="0"/>
            </a:endParaRPr>
          </a:p>
          <a:p>
            <a:r>
              <a:rPr lang="en-GB" sz="1200" b="1" dirty="0">
                <a:solidFill>
                  <a:prstClr val="black"/>
                </a:solidFill>
                <a:latin typeface="Tahoma" pitchFamily="34" charset="0"/>
                <a:ea typeface="Tahoma" pitchFamily="34" charset="0"/>
                <a:cs typeface="Tahoma" pitchFamily="34" charset="0"/>
              </a:rPr>
              <a:t>www.clear2pay.com</a:t>
            </a:r>
          </a:p>
          <a:p>
            <a:endParaRPr lang="en-GB" sz="1000" dirty="0">
              <a:solidFill>
                <a:prstClr val="black"/>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688051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vert="horz" lIns="91440" tIns="45720" rIns="91440" bIns="45720" rtlCol="0" anchor="b">
            <a:normAutofit/>
          </a:bodyPr>
          <a:lstStyle/>
          <a:p>
            <a:r>
              <a:rPr lang="en-US" dirty="0">
                <a:solidFill>
                  <a:schemeClr val="tx2">
                    <a:lumMod val="75000"/>
                  </a:schemeClr>
                </a:solidFill>
              </a:rPr>
              <a:t>C2P India</a:t>
            </a:r>
          </a:p>
        </p:txBody>
      </p:sp>
      <p:sp>
        <p:nvSpPr>
          <p:cNvPr id="5" name="Subtitle 4"/>
          <p:cNvSpPr>
            <a:spLocks noGrp="1"/>
          </p:cNvSpPr>
          <p:nvPr>
            <p:ph type="subTitle" idx="1"/>
          </p:nvPr>
        </p:nvSpPr>
        <p:spPr>
          <a:xfrm>
            <a:off x="539552" y="1867708"/>
            <a:ext cx="6480720" cy="2857436"/>
          </a:xfrm>
        </p:spPr>
        <p:txBody>
          <a:bodyPr>
            <a:normAutofit/>
          </a:bodyPr>
          <a:lstStyle/>
          <a:p>
            <a:r>
              <a:rPr lang="en-US" sz="2000" dirty="0"/>
              <a:t>QA Track – Day 2</a:t>
            </a:r>
          </a:p>
          <a:p>
            <a:r>
              <a:rPr lang="en-US" sz="2000" dirty="0">
                <a:latin typeface="Helvetica"/>
                <a:cs typeface="Helvetica"/>
              </a:rPr>
              <a:t>QA Process Checklist</a:t>
            </a:r>
            <a:endParaRPr lang="en-IN" dirty="0">
              <a:latin typeface="Helvetica"/>
              <a:cs typeface="Helvetica"/>
            </a:endParaRPr>
          </a:p>
        </p:txBody>
      </p:sp>
      <p:sp>
        <p:nvSpPr>
          <p:cNvPr id="2" name="AutoShape 2" descr="data:image/jpeg;base64,/9j/4AAQSkZJRgABAQAAAQABAAD/2wCEAAkGBxQSEhUUEhQUFRUUFRQUFRcUGBQVFBUVFRQYFxcVFBcYHCggGBonHBcVITEhJSkrLi8uFx8zODMsNygtLisBCgoKDg0OGxAQGiwkHyUtLSwsLSwsLywsLC8sLywsLCwsLCwsLCwsLCwvLCwsLCwsLCwsLCwsLCw0LCwsLCwsLP/AABEIAOQA3QMBIgACEQEDEQH/xAAcAAEAAgMBAQEAAAAAAAAAAAAABAUBAgYDBwj/xABAEAABAwIEAwYDBAgGAgMAAAABAAIRAyEEEjFBBVFhBhMicYGRMqGxYsHR4QcUIzNCUpLxU3KCorLwQ1QVFhf/xAAaAQACAwEBAAAAAAAAAAAAAAAAAgEDBAUG/8QALREAAgIBBAEDAgYCAwAAAAAAAAECEQMEEiExIhNBUQVhMpGx0fDxcaEjgcH/2gAMAwEAAhEDEQA/APuKIiACIiACIiACIiACIiAPi/6ZeCFmKZiGCRiG5XAD/wAtPe2stj+k81wLaJB8QI5SCPqv0nxLAfrVHL3lSnmu11MtDmidswIuJFx/EVyGJ/RXSe6XYrEu6vyOPvlH0V89Xklp/Til1X3r9OuOy7QY8GPVxy5nwuevddf75Pj67z9EPCO9xTq7hLcO20/4lSQD6NDvcdFf/wD5JR/9it7M/Bdh2X7P08DR7mmS6XF7nOjM5x3MdAB6Ll4sElK5HpfqH1jDPBKGF8vjprj3/Yt1w36XeNdxgu6aSH4kmmI/wxHeSeUEN/1ea7lcj2w7Cs4hVbUqV6rMjcrWtDC0CZJEiZO99gungcFkTn0jyORNxaifAF3X6IODd/je9cAWYdua/wDiPkMjyh59BzXUN/Q7Qm+JrRvDaYMdDFlecJ7DswVI/qtSr32bPmcR440puaIbl+/2W/Va2HpNY+X/ACzNi08t6cujr0UDgfEhiaDKwEZwbci0lp+YKnrkxakrRsaoIiKQCIiACIiACIiACIiACIiACIiACIiACwQsogCjo1K+GOR1N1ajPhfTg1GjYPZv5jkptLi1NwmKg6GnVn/ip6j1cdTbMvaI2kE+wuqGnBcSSX3/ALQ/fsR8Rxikxpcc8AT8FQeklsLlMVxmrVdOZzBeGsJaAOpGp6q27TY9lSjkY6SXNJEOFhe8jnC5rMAuJ9S1GWUlCMrX2/tmzTwiuWvzLfhnE6rHSXucNw4l0jpOi6b/AOVp5Q7xweVOo6/KWtIXD0caxus+y6PgnHaAZldVDTJjPLRGupsrPpuecfCUuPv/AGLqIRfKRZt4vTIJaKpjlRr+3wKq4jxPE1po4bD1WZhDq1Yd22mDYlonM50aQr/D4llQSx7Xjm0hw+S9V2qcl3+X8ZktL2IfB+HNw1FlFlwwRJ1JJkuPmST6qYiJ0klSFCIikAiIgAiIgAiIgAiIgAiIgAiIgAi88RXaxpc9wa0ak2C5biPad7h+xpvyT8RhrndQDcD2VGfUQwry7+B4Y3Lo6XE41lP4nX5C59lz3E+1jae4b0+J/wDSNFzuNxT3aGAeWp8yqhvDX1DDGOceg+pXFyfUsmV1Hhfbs1x08Y8stcR2tLzbMernQPRosvOjxUuN9+SzguxVQmaj2sHIS933BX+D7M0Wa5nn7Rj5CEqxyfL/ANkuSXRGoVRuAfOFcYZzDs32C3bg6Y0Y32WzmDYAeitUaK27MuwrDqxh/wBI/BRqvB6DtabfSW/RZqU37Oj3UZ/ftMgh3qFLa+COfk8KvZlmtJ76R5gz+B+a0B4hh/heMQ3+V13fPxbcytqnHalM/tKJjmJH5FTMHx2hUtnyk7P8Pz0PuiMkn4uiXfvya4DtvTJyYljqDxrMlv0zDfUR1XUUazXgOY4OadC0gg+RCo8dgadYRUYHDadR1BFwuXxPDq2Be12EqHK4mab7t0/i2IvrY9Vqhq5w/Hyvn3K3jUuj6OioOD9pW1CKdZvc1jYAmWPN/wB27fTQwfNX66GPJHIt0XaKZRcXTCIicgIiIAIiIAIiIAIiIAKv4zxZuHbJDnOPwsbcnz5Dr9VvxLiLaIuRmOgtMbmOQXJkl8l5kumfXksGs1ixeMe/0LsWLdy+jx4xxapUFNwvJHwzDZB069eqYUOLYDZJiBqohpBwEnw6O1tBIbEXLuivcPiRTY0NYYiDJ8Xr+C48o75bpM1J0qSNcJwQa1b/AGRp6ndWjGBohoAA2Fgt1qStMMUca8UVSk5djMmZYhalM2QbErVFq5K2SCViVhYKWwBVbjeDUqmrcp5tt8tCrErVKyUc/Tw+Jwt6T+8p7sN7eWo9CrBnFWYhtvDUbcsOpEXyndT1T8W4ax0OaMrp1bZK3xXsMuWV/FSSC0tzB0AjUQXa9CNQVa9neO18PU/V8WHOaAMlUCco0bmP8TeuoOtriMKQEGtLi0eF7SQbcxobbqz4iA5zXbZLcoJRp8jwpyg/59yZrc6aOuY4ESCCDuLhZXI8K4q2gXGq492cscmkuAk8hf5dF1wXd0+dZobkY8kHB0ERFeIEREAEREAFHx+IyMJETHhBtdSFxnHeNNdXyMdIaI3iQ4h0c7hZdXqPQx7vcsxQ3yoicSc+peobkZZGgnlZOHguytbc3HSRY35L3w9LvTIMQBrca7j3Xq3F5Jp0gGtEgkSDm3IXAjUrySfDNr48Uat4c4VZFM5Q0NbPPVx5CVZUcKZBdteOvVRHY57W+F0mLZhIJ6wrSgXFozgB0DNGk7xK0xUJO0VStKjZebl6ErUq1iHnKzKELBSWMYcVoskrCVgFqsrUlKSCtSVklakpWwMLze2Z6rclakpWMVuMokiI6WW+CbFFtO+Zgtm1Ldo5r1xT3gty5YOszPovDEuIIdcxsdPldUN7L+GWLyo8m8MGJc9riQ0MLHc5eDFuiteyuIrUmso1nMcymCxrhZ2VtmzzgCPxUXg3EmvdUbly1I13cACRJGsXUWrjAxuuggnyWmGp9BRcfcR497aZ9ARVXZrHitQaQZIseYsCJ9CD6q1Xocc98VL5MMlToIiJyAiIgDmeNY57qo7t5a2nmByn4nEQZ2MXEc59OfqcOZkcYl7Zc2P5hePVSeJYgU8TUZMHMXR/m8U/NbUagLp0/m8hMn2Xls2aU8rUu7ao6UYJRTRIwXD3904ggPeIEj4W/itMNwuqIBDRG8grc8Yz5RSMN5wLjaJXrh61V1VozeH+IQLgC99tlK9KVQV8fAvmuWS8JgA0y4yduQ/E9VMJQrUlbIxUVSKW7BK1JWStSobBGFo4rLitCkbJEoUWCUpIJWqFYJUNgYKwhXnKRsYySsIsEpbJMOUZ9EwRM8p18p3UheOInKcpgxY6pJJPgZOivGHfTf3jQ0OG5vI5EDUL3HCu9czMJpulxjRrgJyHpMwfJbnNku68awPopPBsa0O7ubuEgHmNY5pcSjvUX0NJva2QaOCqUK2J7qqQyqGiBq0hthP8JEwI2K6/geLL6YDjL2ABx3NrOPnB9QVyNfFAZj1JJPMmVedjHB7alQXlwbPPLOnSXFbtBqJSz7V1z/hfxlObGlC32dGiIu+Ygq/jHFBh2tJaXFzg0AWtuSeg+7zVguZ7S1CKoDh4cgg7Zszs3yDVl1mZ4cTkizFDdKjlsoqVHfrHhc57nsfsCXF2U/Z+i9KTg6k+c2Z8MaACQN3EnbZTcXSFRsT5KTwHwMAdaMzj7x9wXAhU3b7+TbLxRB4Tg3Q0NDiAIkggLo8FhckkmXHXkByCiO4sS2WM8g43PmBp7qRw3EueyXgAyR4Zi3mrNPDHF8O2LklJ9qiUSsItSVpbKQVqSskrzJSNjAlYWCiUkFaotSUrYAlYRakpRjJK0RYKVkmCVhYKxKSyQStUWClA83NN4325fkqruw2syoc3gMkAEmOasTUfngAZbXvI/JejXHNEHSeYtr1SNeSkiy+KNK3B+9qwZ7p4NQOgjceA8jffks8A4u/DCq19J2UVopgGA1k5XQI6ZupJ01VjWxJFFoaYJ8M8gNSOsR7qvfVaNfxWlZlgd4+H3+ZVtc/xHcNdIkaG4WVA4E4mgzMIPiif5Q85f9sKevR4574KXykzDJU2gub7cvApMggPL4ZOhsSQTtMe8LpFx/btpqmnRGwLy7qZDR/y+So1risMtw+G96o5/D133FRpaR8/JbYnGOD2MvD2yeZ3A+/+yrMfisTRp91VhzQQadTUti0TrEWg+hV7h6TsSQ6m1oFJrKcuN5y3NpjRed9JJS2e5v39WSMO7w842Gp6BXuFp5WAHWJPmdVHwWBFMS4yeegHkvVmLY4Oyua7J8UGYtN1fp8bgvLsqyS3PgiVuLtbXFHKbwC6bBzgSGxzgKwlcc/G03Uajy8Cs6r3rRuMhho9ld47iLiykKUB1cgAm4aIlxjcplkuyHEs3FQeE401qTahABdmsNLOI+5bYbCOaZNWo+1w6I8xAsqbgWFqPw7ctUs+LKGga5jd063Q5OwSVF3i65Y2QxzzIEN1g7r1KoncRe7D0XzDnVWNcRaRJB94XtxHGnve7zPa0NDnGm0ucSdBYHKOqXeg2lsStVU4Os5zn0w6oWlkte9rmOa7SJIE7FaM4g4YYkn9o2aXUvnKPxUbiaLglaKor4lzXMpF77MDnua0ve4nYQDA1utBi3gVADUc3unua57XNc1wabSQJ5pXImi6K1JVK91UUBW7wyGtdltlItY8z1W+L7xtPve8OYAOLYGSDtH3pbJotHLVV2NxpzMaC5oczO4taXOg6AQDHmtMPWcX5AahY5p8T2lrmuHUgSlbJosWVA6YIMGDGxGyyVU8GomXnO61V4ibOsLu6/gs4SsXPh9RzXhx8Fg0ibAWv5pWyaLIugjkfrt/3yUHiNbLLgYyiQeRUttZpJAIJFiNwvDEUCdIvqDyVc7Y8TzZi3Po0nOtmzTym0qLhzUqVWtjIx1RrM7t8zgBA5nZWmGoh1IUqjcuVwIII8QkH05FbcbGd9F9P/wO7yI8JIc1wAjW7fmtPowct8uuOCvfKtqO4psgADQAD2WyicKxZq0WVCMpcLjkQYMdJBUteng04pro574fIXKcfeW1nZhY5S08wGgH5yurVF2vw2agXAwWFsG5iSBpyvf8lk1+J5ML29rktwSUZ8nO4lrKjcrtCtezdUUjiGuPwuYR1BBg/RV9FtZt6jRkicw0/svDGtcG943eoAY3DQIH+4lefxyyRk017G2Si0X1OqXyXEkyddgdgNgsswRNOqylAL2tbckAAzm0GsSo2DdHqrvA0coM6uMnpsB7AI07c3bDJ4npSpBrAwfCGhvpEKnp8IeKTWZgHUnl1JwkwCZAdbqrolaErW0mUJkXDGtP7QUo+wXEk+osvPguFdRotY6JbmnLJF3E7jqpqFLXuTZSU+FPFCnTluZlUPNzEBxNra3UvF4V/eCrSIDoyuDpyuEyNLgqaSiWkTZHwxq37wMA2DC4+5MKC7hx77PI7skPI37wAgHy39FZkrCVkkPF4V2cVKZAcAWkOnK5vIxotXtqvY9r+7GZjmtylxuQRckaeimErCVkkCphHHD91bNkDd4kRvC2xVAuolgiS0C+kiFKJWCoAg1cI7wOYQHsblMyWuEXB31XrRNSfGGAR/CXEz6qRKJSSBhcO+m90ZSxznP3zAkactgtKmHqPLc+QBrg6WzmMbX0VgQtClYxpSoAHNvdasjOROosNpGw5T9Vu22Y87+uh+5U3F3uy+GZc4CRt1SOXkkMlw2XNYA6m31HLyR1doUGu8hwBu6G2GpJbJCxwzA16lZjKkU2uMxq4gXIHtqnUMs5bYr7EXBK2dt2cB7okiJcS3q2Bf3lWi0pMygAbCFuvV4YenjUfhHNk7k2FVdqHEYapljMcoAO8vE+sSrVV3H6TnUXZRmc0tcBpIDhm/2yl1F+lKu6YQ/ErOGZw+o3M6lWczP8THAOpukQZYd+oULh76jGNw7xE1nOL9R4ssDpeZ9FdHFQYjReVd7XAgjXfccivLPOqqzpemW2D4aKd3HM72A8h+K9qGLY+cjpymD+XMdVBONzta3m0Fx5nSB7E+oWMM0MNrfmtEZwjxFcFbi3yyyJWqxKBWWVmVqShKwlJQK0JWSVqFDZIWCUJWpSEhakoStUpIWChK1StkhJWCVgpbGo2Wj1kFJQBGFUElu41UfE0jqDyIkbj6hWDmNF7TChCpLhI0vH09ErUbsZWR6PfVcQ6s0ilLWt0zEQwA5ZsJgxvBVhw9j6Vem5ri4ue1r3PucjnAO9YlBiQBopPDy6pUYGtnxsLuQaHSZ9AVdjzOWRbXzYkoVF2dqiIvVnNCIiAOR7V8Ccf2tJ+Ul3iBFr6GdjP1CoqPD6zWOcSKgF/CQSI1018l9IrUw5padCIK+XYvhQfWqOJdTc1xY7IYksJbmnyC4f1DTYoPdXD/U2YMknwerOIMLWQdiAecOI+5TqGIm2qg0eF020zT8TgTINpaSL+exVhwrAkOk2DduZ29Fy5QuScGaVKl5Fq+q1oBcQJIF7XOgW8qv4hSFQgfyOB9VvRqZLE+EkDyn7lo3q6KdvFkxakrJK0KZsgI4oStCUpIK1JWSVqUtkmFgoViUrZIK1WVrKRsYFakrJK83O/D30SkmtSoBckDz6rLnJXwYcIO8fVa1GbckSXBK7IWLxgb8R6rNJ5qmllaS5zbDpJueQAj3WBhQ8tLxIF7b7b7KaWDYxtbYcksYxUee2S22+CI7guIdUDRUaMxgDWPQX0Xd8H4UKDYkuO7iIJMCT7+31puyHifUlv7sMDTzz5p/4j3XUrv8A07Tw2erXPsYc83e2wiIuoZwiIgAuI7U0BTqlxBh3iBAMciPOfqu3WlWmHAhwBB1BWbVadZ4bSzHk2Oz5jhcWXE+FwA0JU6ljC2+wueo3Cm9oOz1Vvio1AGTBBFx6xoqVlClTDmvxVNr+TjJB8oXnMmjyY5UuDessZIsa1QNOZptUl9+ZMH6Lbvg4QdxBXP0MQMR+zY4CqxxywfDUB1y89AfTqpmGL2gtqiCDbqOiqyRnHyGi4vhnR03SAoeG4m182IgkSdDG/RelExSE6kaf5v7rzpYdrZjdXbuEV7SXKwVGfULLgS0fEBqBzHlyXtmlF2RVGSsFCtZUEgrCLBKRskwVo98arFV8aCSTAH48gF6hvNRRJDpYoOc5sEFoBvvP/R7r3tYnY29o+8rHcBtxqTr5qNiHQRyj6f3SzddDRV9nvUxXJR6zgC3c1Bmd5AkN+QKguwdaq45TlZz6c1YUuHOLxL2tblFzc+EQ1jfS5J3UrHKrb5fQOS9jFXEQL38lEo1u8cIJB5Fe9bgNQvHd1QS4wNSPaLLruA8B7nxVC19TmNB5CFfp9BPLL/0SedRR79ncIWUyXCC4zpBgC0/M+qtURemxY1jgoL2OfKTk7YREVgoREQAREQBhzQQQbg2PkVwPbvgVPwuMjMcrHC+U65X9NY9fXv1G4jhBVpuYd9OhGhWfU4fUg679h8c9rPmfD+zNEQ4lzjYg5iLjcZYVziaTnlpe4Oy6S24tGoMn1XoYZLTYtsRuD1UariV5ieXbwzoqNkjEPa8ZHGASLja4MqO+q5pIOxhQv1ppMZhPLdRa7HuvTcCRYgmLbX9QP7Kq5T46Y1KJdjEr1o1ARAVVw+jUM548wHfeAplE5HGSIjbn1QnKMvIGk1wTStVgOm4Qq1srBK1KFeb6gG6VuhkgawC1fieS8qVEkajeyrK9GuXQMt+eZv1EexVaU5dDvai2y5xmcbNc0gc3bDy1KzUw4eIn6x8rqtoPDbF85dZsJ3P09l74fFtPwkFG5xdBSZatLoALpA0AaGgR5KJi8Z3d3QR019AvSliJ1VjwnBNq1QSJFMyT9rUN89/7rTiXrSUV7lcvBWXvCsCKbQT8TgJ6fZCnoi9TjxxxxUY9HNlJydsIiJyAiIgAiIgAiIgAiIgCvx3B6VV2ctGeILtyNgea53iXZKo+1OoGj7V/mIXZIsuXRYcr3SjyWRyziqTPnNfgX6k0PqjMXGA4AlgJ/m3HspeFIIkb3Nouu4rUg4FrgCDYg6Fc1xLhT6V6bHVG7BsFzfMb+i52s0UoK8fKNGLKnw+ytr1AFWYjFtb8RiehP0U+tgapE5D7tHvJsoFLs9X/AH1Sm5zRo1ha552sJXKjp8mWXMXX+DS8kYrsRVYxz2U5piXElzWN6zmNlT//AGn7B/q/JSOPjF1gGupVaVIfDTyPgxu4x4j9FTN4HU5O/oetHpxhxyV7my2wXFH13hjGS46DO2fTNAJ6Kwqnuv3re7Ol/Fba4lUeG7PVJBBeCLiGPkEbhdgOG169MU6tN7nAWqObkJH2pN/NK8ccnir/AOk/2J3OPJFw1cag2Vg10hVeG4HiaLsjmSNiHN091Y08LVaQO7e4nZsGOpMwB5qlYcsJbXF/kO5xkrsiY2sxh8QkO1GUkk7RA1XqexFQkOpvDAbw6Z9QN11HC+DhpD6gBeNBqG+u56q3Xa02guH/AC/kY8man4nOcP7NBv7w5j/3Qe+sq9wmFZSaGU2hrRsOZ1J5nqvZFvw6bFh/AqKZ5JS7YREV4gREQAREQAREQAREQAREQAREQAREQAREQAREQAREQAREQAREQAREQAREQAREQAREQB//2Q=="/>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IN">
              <a:solidFill>
                <a:prstClr val="black"/>
              </a:solidFill>
            </a:endParaRPr>
          </a:p>
        </p:txBody>
      </p:sp>
    </p:spTree>
    <p:extLst>
      <p:ext uri="{BB962C8B-B14F-4D97-AF65-F5344CB8AC3E}">
        <p14:creationId xmlns:p14="http://schemas.microsoft.com/office/powerpoint/2010/main" val="2242652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and Agenda</a:t>
            </a:r>
          </a:p>
        </p:txBody>
      </p:sp>
      <p:graphicFrame>
        <p:nvGraphicFramePr>
          <p:cNvPr id="18" name="Diagram 17"/>
          <p:cNvGraphicFramePr/>
          <p:nvPr>
            <p:extLst>
              <p:ext uri="{D42A27DB-BD31-4B8C-83A1-F6EECF244321}">
                <p14:modId xmlns:p14="http://schemas.microsoft.com/office/powerpoint/2010/main" val="518102762"/>
              </p:ext>
            </p:extLst>
          </p:nvPr>
        </p:nvGraphicFramePr>
        <p:xfrm>
          <a:off x="683568" y="1340768"/>
          <a:ext cx="7848872" cy="4752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250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 Drafting Checklist</a:t>
            </a:r>
          </a:p>
        </p:txBody>
      </p:sp>
      <p:sp>
        <p:nvSpPr>
          <p:cNvPr id="20" name="TextBox 19"/>
          <p:cNvSpPr txBox="1"/>
          <p:nvPr/>
        </p:nvSpPr>
        <p:spPr>
          <a:xfrm>
            <a:off x="-45267" y="1196752"/>
            <a:ext cx="9225779" cy="864096"/>
          </a:xfrm>
          <a:prstGeom prst="rect">
            <a:avLst/>
          </a:prstGeom>
          <a:solidFill>
            <a:srgbClr val="567ABC"/>
          </a:solidFill>
          <a:ln w="12700" cap="flat" cmpd="sng" algn="ctr">
            <a:noFill/>
            <a:prstDash val="solid"/>
          </a:ln>
          <a:effectLst/>
        </p:spPr>
        <p:txBody>
          <a:bodyPr lIns="91440" rIns="91440" anchor="ctr"/>
          <a:lstStyle>
            <a:defPPr>
              <a:defRPr lang="en-US"/>
            </a:defPPr>
            <a:lvl1pPr algn="ctr" fontAlgn="auto">
              <a:spcBef>
                <a:spcPts val="0"/>
              </a:spcBef>
              <a:spcAft>
                <a:spcPts val="0"/>
              </a:spcAft>
              <a:defRPr b="1" kern="0">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r>
              <a:rPr lang="en-US" sz="2400" dirty="0"/>
              <a:t>A Standard set of Test Case Drafting Checklist has been framed to be followed across Projects/Products in C2P</a:t>
            </a:r>
          </a:p>
        </p:txBody>
      </p:sp>
      <p:sp>
        <p:nvSpPr>
          <p:cNvPr id="3" name="TextBox 2"/>
          <p:cNvSpPr txBox="1"/>
          <p:nvPr/>
        </p:nvSpPr>
        <p:spPr>
          <a:xfrm>
            <a:off x="0" y="2204864"/>
            <a:ext cx="9144000" cy="2308324"/>
          </a:xfrm>
          <a:prstGeom prst="rect">
            <a:avLst/>
          </a:prstGeom>
          <a:noFill/>
        </p:spPr>
        <p:txBody>
          <a:bodyPr wrap="square" rtlCol="0">
            <a:spAutoFit/>
          </a:bodyPr>
          <a:lstStyle/>
          <a:p>
            <a:pPr marL="342900" indent="-342900">
              <a:buFont typeface="+mj-lt"/>
              <a:buAutoNum type="arabicPeriod"/>
            </a:pPr>
            <a:r>
              <a:rPr lang="en-US" dirty="0"/>
              <a:t>The snapshots below are from standard checklist that should be used for Project/Product.</a:t>
            </a:r>
          </a:p>
          <a:p>
            <a:pPr marL="342900" indent="-342900">
              <a:buFont typeface="+mj-lt"/>
              <a:buAutoNum type="arabicPeriod"/>
            </a:pPr>
            <a:endParaRPr lang="en-US" dirty="0"/>
          </a:p>
          <a:p>
            <a:pPr marL="342900" indent="-342900">
              <a:buFont typeface="+mj-lt"/>
              <a:buAutoNum type="arabicPeriod"/>
            </a:pPr>
            <a:r>
              <a:rPr lang="en-US" dirty="0"/>
              <a:t>The Checklist will help in maintaining the synchronization between different Projects/Products</a:t>
            </a:r>
          </a:p>
          <a:p>
            <a:pPr marL="342900" indent="-342900">
              <a:buFont typeface="+mj-lt"/>
              <a:buAutoNum type="arabicPeriod"/>
            </a:pPr>
            <a:endParaRPr lang="en-US" dirty="0"/>
          </a:p>
          <a:p>
            <a:pPr marL="342900" indent="-342900">
              <a:buFont typeface="+mj-lt"/>
              <a:buAutoNum type="arabicPeriod"/>
            </a:pPr>
            <a:r>
              <a:rPr lang="en-US" dirty="0"/>
              <a:t>The Checklist will also help in Resource grabbing the basic things faster in case of Project switch.  </a:t>
            </a:r>
          </a:p>
          <a:p>
            <a:pPr marL="342900" indent="-342900">
              <a:buFont typeface="+mj-lt"/>
              <a:buAutoNum type="arabicPeriod"/>
            </a:pPr>
            <a:endParaRPr lang="en-US" dirty="0"/>
          </a:p>
        </p:txBody>
      </p:sp>
    </p:spTree>
    <p:extLst>
      <p:ext uri="{BB962C8B-B14F-4D97-AF65-F5344CB8AC3E}">
        <p14:creationId xmlns:p14="http://schemas.microsoft.com/office/powerpoint/2010/main" val="4137818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 Drafting Checklist</a:t>
            </a:r>
          </a:p>
        </p:txBody>
      </p:sp>
      <p:sp>
        <p:nvSpPr>
          <p:cNvPr id="20" name="TextBox 19"/>
          <p:cNvSpPr txBox="1"/>
          <p:nvPr/>
        </p:nvSpPr>
        <p:spPr>
          <a:xfrm>
            <a:off x="-45267" y="1196752"/>
            <a:ext cx="9225779" cy="864096"/>
          </a:xfrm>
          <a:prstGeom prst="rect">
            <a:avLst/>
          </a:prstGeom>
          <a:solidFill>
            <a:srgbClr val="567ABC"/>
          </a:solidFill>
          <a:ln w="12700" cap="flat" cmpd="sng" algn="ctr">
            <a:noFill/>
            <a:prstDash val="solid"/>
          </a:ln>
          <a:effectLst/>
        </p:spPr>
        <p:txBody>
          <a:bodyPr lIns="91440" rIns="91440" anchor="ctr"/>
          <a:lstStyle>
            <a:defPPr>
              <a:defRPr lang="en-US"/>
            </a:defPPr>
            <a:lvl1pPr algn="ctr" fontAlgn="auto">
              <a:spcBef>
                <a:spcPts val="0"/>
              </a:spcBef>
              <a:spcAft>
                <a:spcPts val="0"/>
              </a:spcAft>
              <a:defRPr b="1" kern="0">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r>
              <a:rPr lang="en-US" sz="2400" dirty="0"/>
              <a:t>A Standard set of Test Case Drafting Checklist has been framed to be followed across Projects/Products in C2P</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88" t="26305" r="15757" b="8396"/>
          <a:stretch/>
        </p:blipFill>
        <p:spPr bwMode="auto">
          <a:xfrm>
            <a:off x="539552" y="2356382"/>
            <a:ext cx="8867341" cy="3952938"/>
          </a:xfrm>
          <a:prstGeom prst="rect">
            <a:avLst/>
          </a:prstGeom>
          <a:noFill/>
          <a:ln>
            <a:noFill/>
          </a:ln>
          <a:effectLst>
            <a:glow rad="228600">
              <a:schemeClr val="accent6">
                <a:satMod val="175000"/>
                <a:alpha val="40000"/>
              </a:schemeClr>
            </a:glow>
          </a:effectLst>
          <a:scene3d>
            <a:camera prst="perspectiveRight"/>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78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 Drafting Checklist</a:t>
            </a:r>
          </a:p>
        </p:txBody>
      </p:sp>
      <p:sp>
        <p:nvSpPr>
          <p:cNvPr id="20" name="TextBox 19"/>
          <p:cNvSpPr txBox="1"/>
          <p:nvPr/>
        </p:nvSpPr>
        <p:spPr>
          <a:xfrm>
            <a:off x="-45267" y="1196752"/>
            <a:ext cx="9225779" cy="864096"/>
          </a:xfrm>
          <a:prstGeom prst="rect">
            <a:avLst/>
          </a:prstGeom>
          <a:solidFill>
            <a:srgbClr val="567ABC"/>
          </a:solidFill>
          <a:ln w="12700" cap="flat" cmpd="sng" algn="ctr">
            <a:noFill/>
            <a:prstDash val="solid"/>
          </a:ln>
          <a:effectLst/>
        </p:spPr>
        <p:txBody>
          <a:bodyPr lIns="91440" rIns="91440" anchor="ctr"/>
          <a:lstStyle>
            <a:defPPr>
              <a:defRPr lang="en-US"/>
            </a:defPPr>
            <a:lvl1pPr algn="ctr" fontAlgn="auto">
              <a:spcBef>
                <a:spcPts val="0"/>
              </a:spcBef>
              <a:spcAft>
                <a:spcPts val="0"/>
              </a:spcAft>
              <a:defRPr b="1" kern="0">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r>
              <a:rPr lang="en-US" sz="2400" dirty="0"/>
              <a:t>A Standard set of Test Case Drafting Checklist has been framed to be followed across Projects/Products in C2P</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68" t="26679" r="16190" b="9329"/>
          <a:stretch/>
        </p:blipFill>
        <p:spPr bwMode="auto">
          <a:xfrm>
            <a:off x="683568" y="2435294"/>
            <a:ext cx="8701411" cy="3802018"/>
          </a:xfrm>
          <a:prstGeom prst="rect">
            <a:avLst/>
          </a:prstGeom>
          <a:noFill/>
          <a:ln>
            <a:noFill/>
          </a:ln>
          <a:effectLst>
            <a:outerShdw blurRad="225425" dist="50800" dir="5220000" algn="ctr">
              <a:srgbClr val="000000">
                <a:alpha val="33000"/>
              </a:srgbClr>
            </a:outerShdw>
          </a:effectLst>
          <a:scene3d>
            <a:camera prst="perspectiveRight"/>
            <a:lightRig rig="harsh" dir="t">
              <a:rot lat="0" lon="0" rev="3000000"/>
            </a:lightRig>
          </a:scene3d>
          <a:sp3d extrusionH="254000" contourW="19050">
            <a:bevelT w="82550" h="44450" prst="angle"/>
            <a:bevelB w="82550" h="44450" prst="angle"/>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0821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z="2800" dirty="0">
                <a:solidFill>
                  <a:schemeClr val="tx1"/>
                </a:solidFill>
                <a:ea typeface="Tahoma" panose="020B0604030504040204" pitchFamily="34" charset="0"/>
              </a:rPr>
              <a:t>How to Name a TC</a:t>
            </a:r>
          </a:p>
        </p:txBody>
      </p:sp>
      <p:sp>
        <p:nvSpPr>
          <p:cNvPr id="2" name="Rectangle 1"/>
          <p:cNvSpPr/>
          <p:nvPr/>
        </p:nvSpPr>
        <p:spPr>
          <a:xfrm>
            <a:off x="182880" y="1188720"/>
            <a:ext cx="8776807" cy="615553"/>
          </a:xfrm>
          <a:prstGeom prst="rect">
            <a:avLst/>
          </a:prstGeom>
        </p:spPr>
        <p:txBody>
          <a:bodyPr wrap="square">
            <a:spAutoFit/>
          </a:bodyPr>
          <a:lstStyle/>
          <a:p>
            <a:r>
              <a:rPr lang="en-US" sz="1600" dirty="0">
                <a:solidFill>
                  <a:srgbClr val="2B3E98"/>
                </a:solidFill>
                <a:latin typeface="Tahoma" panose="020B0604030504040204" pitchFamily="34" charset="0"/>
                <a:ea typeface="Tahoma" panose="020B0604030504040204" pitchFamily="34" charset="0"/>
                <a:cs typeface="Tahoma" panose="020B0604030504040204" pitchFamily="34" charset="0"/>
              </a:rPr>
              <a:t>Following snapshot gives reference on How to Name a TC</a:t>
            </a:r>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0807"/>
            <a:ext cx="9144000" cy="4392489"/>
          </a:xfrm>
          <a:prstGeom prst="rect">
            <a:avLst/>
          </a:prstGeom>
        </p:spPr>
      </p:pic>
    </p:spTree>
    <p:extLst>
      <p:ext uri="{BB962C8B-B14F-4D97-AF65-F5344CB8AC3E}">
        <p14:creationId xmlns:p14="http://schemas.microsoft.com/office/powerpoint/2010/main" val="465541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OPF Academy – QA Training Scope</a:t>
            </a:r>
          </a:p>
        </p:txBody>
      </p:sp>
      <p:sp>
        <p:nvSpPr>
          <p:cNvPr id="5" name="TextBox 4"/>
          <p:cNvSpPr txBox="1"/>
          <p:nvPr/>
        </p:nvSpPr>
        <p:spPr>
          <a:xfrm>
            <a:off x="-45267" y="1196752"/>
            <a:ext cx="9225779" cy="864096"/>
          </a:xfrm>
          <a:prstGeom prst="rect">
            <a:avLst/>
          </a:prstGeom>
          <a:solidFill>
            <a:srgbClr val="567ABC"/>
          </a:solidFill>
          <a:ln w="12700" cap="flat" cmpd="sng" algn="ctr">
            <a:noFill/>
            <a:prstDash val="solid"/>
          </a:ln>
          <a:effectLst/>
        </p:spPr>
        <p:txBody>
          <a:bodyPr lIns="91440" rIns="91440" anchor="ctr"/>
          <a:lstStyle>
            <a:defPPr>
              <a:defRPr lang="en-US"/>
            </a:defPPr>
            <a:lvl1pPr algn="ctr" fontAlgn="auto">
              <a:spcBef>
                <a:spcPts val="0"/>
              </a:spcBef>
              <a:spcAft>
                <a:spcPts val="0"/>
              </a:spcAft>
              <a:defRPr b="1" kern="0">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r>
              <a:rPr lang="en-US" sz="2400" dirty="0"/>
              <a:t>OPF training program provides training on QA Processes, Tools and OPF/ XCT exercises</a:t>
            </a:r>
          </a:p>
        </p:txBody>
      </p:sp>
      <p:graphicFrame>
        <p:nvGraphicFramePr>
          <p:cNvPr id="8" name="Diagram 7"/>
          <p:cNvGraphicFramePr/>
          <p:nvPr>
            <p:extLst>
              <p:ext uri="{D42A27DB-BD31-4B8C-83A1-F6EECF244321}">
                <p14:modId xmlns:p14="http://schemas.microsoft.com/office/powerpoint/2010/main" val="4155751782"/>
              </p:ext>
            </p:extLst>
          </p:nvPr>
        </p:nvGraphicFramePr>
        <p:xfrm>
          <a:off x="571178" y="1484784"/>
          <a:ext cx="7601222"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6342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z="2800" dirty="0">
                <a:solidFill>
                  <a:schemeClr val="tx1"/>
                </a:solidFill>
                <a:ea typeface="Tahoma" panose="020B0604030504040204" pitchFamily="34" charset="0"/>
              </a:rPr>
              <a:t>How to Name a TC</a:t>
            </a:r>
          </a:p>
        </p:txBody>
      </p:sp>
      <p:sp>
        <p:nvSpPr>
          <p:cNvPr id="2" name="Rectangle 1"/>
          <p:cNvSpPr/>
          <p:nvPr/>
        </p:nvSpPr>
        <p:spPr>
          <a:xfrm>
            <a:off x="182880" y="1188720"/>
            <a:ext cx="8776807" cy="615553"/>
          </a:xfrm>
          <a:prstGeom prst="rect">
            <a:avLst/>
          </a:prstGeom>
        </p:spPr>
        <p:txBody>
          <a:bodyPr wrap="square">
            <a:spAutoFit/>
          </a:bodyPr>
          <a:lstStyle/>
          <a:p>
            <a:r>
              <a:rPr lang="en-US" sz="1600" dirty="0">
                <a:solidFill>
                  <a:srgbClr val="2B3E98"/>
                </a:solidFill>
                <a:latin typeface="Tahoma" panose="020B0604030504040204" pitchFamily="34" charset="0"/>
                <a:ea typeface="Tahoma" panose="020B0604030504040204" pitchFamily="34" charset="0"/>
                <a:cs typeface="Tahoma" panose="020B0604030504040204" pitchFamily="34" charset="0"/>
              </a:rPr>
              <a:t>Following snapshot gives reference to How to Name a TC</a:t>
            </a:r>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4273"/>
            <a:ext cx="9144000" cy="4187094"/>
          </a:xfrm>
          <a:prstGeom prst="rect">
            <a:avLst/>
          </a:prstGeom>
        </p:spPr>
      </p:pic>
    </p:spTree>
    <p:extLst>
      <p:ext uri="{BB962C8B-B14F-4D97-AF65-F5344CB8AC3E}">
        <p14:creationId xmlns:p14="http://schemas.microsoft.com/office/powerpoint/2010/main" val="1160370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fontScale="90000"/>
          </a:bodyPr>
          <a:lstStyle/>
          <a:p>
            <a:r>
              <a:rPr lang="en-US" sz="2800" dirty="0"/>
              <a:t>Reading and understanding Requirements</a:t>
            </a:r>
            <a:endParaRPr lang="en-US" sz="2800" dirty="0">
              <a:solidFill>
                <a:schemeClr val="tx1"/>
              </a:solidFill>
              <a:ea typeface="Tahoma" panose="020B0604030504040204" pitchFamily="34" charset="0"/>
            </a:endParaRPr>
          </a:p>
        </p:txBody>
      </p:sp>
      <p:sp>
        <p:nvSpPr>
          <p:cNvPr id="5" name="TextBox 4"/>
          <p:cNvSpPr txBox="1"/>
          <p:nvPr/>
        </p:nvSpPr>
        <p:spPr>
          <a:xfrm>
            <a:off x="-45267" y="1196752"/>
            <a:ext cx="9225779" cy="1008112"/>
          </a:xfrm>
          <a:prstGeom prst="rect">
            <a:avLst/>
          </a:prstGeom>
          <a:solidFill>
            <a:srgbClr val="567ABC"/>
          </a:solidFill>
          <a:ln w="12700" cap="flat" cmpd="sng" algn="ctr">
            <a:noFill/>
            <a:prstDash val="solid"/>
          </a:ln>
          <a:effectLst/>
        </p:spPr>
        <p:txBody>
          <a:bodyPr lIns="91440" rIns="91440" anchor="ctr"/>
          <a:lstStyle>
            <a:defPPr>
              <a:defRPr lang="en-US"/>
            </a:defPPr>
            <a:lvl1pPr algn="ctr" fontAlgn="auto">
              <a:spcBef>
                <a:spcPts val="0"/>
              </a:spcBef>
              <a:spcAft>
                <a:spcPts val="0"/>
              </a:spcAft>
              <a:defRPr b="1" kern="0">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r>
              <a:rPr lang="en-US" sz="2400" dirty="0"/>
              <a:t>This section covers on how to understand the XCT Use Case which has reference to OPF/SEPA Use Case and any other Requirement documents</a:t>
            </a:r>
          </a:p>
        </p:txBody>
      </p:sp>
      <p:sp>
        <p:nvSpPr>
          <p:cNvPr id="6" name="TextBox 5"/>
          <p:cNvSpPr txBox="1"/>
          <p:nvPr/>
        </p:nvSpPr>
        <p:spPr>
          <a:xfrm>
            <a:off x="0" y="2276872"/>
            <a:ext cx="9144000" cy="1477328"/>
          </a:xfrm>
          <a:prstGeom prst="rect">
            <a:avLst/>
          </a:prstGeom>
          <a:noFill/>
        </p:spPr>
        <p:txBody>
          <a:bodyPr wrap="square" rtlCol="0">
            <a:spAutoFit/>
          </a:bodyPr>
          <a:lstStyle/>
          <a:p>
            <a:pPr marL="342900" indent="-342900">
              <a:buFont typeface="+mj-lt"/>
              <a:buAutoNum type="arabicPeriod"/>
            </a:pPr>
            <a:r>
              <a:rPr lang="en-US" dirty="0"/>
              <a:t>Open the Use Case from the following XCT SVN Location: https://svn-mec.clear2pay.com/svn/repos/rd/core/XCT/trunk/doc/Functional/Use Cases/Services/11.6.1 Consolidated/XCT_PARSER_BS_UC001 - Interchange Parser Service</a:t>
            </a:r>
          </a:p>
          <a:p>
            <a:pPr marL="342900" indent="-342900">
              <a:buFont typeface="+mj-lt"/>
              <a:buAutoNum type="arabicPeriod"/>
            </a:pPr>
            <a:endParaRPr lang="en-US" dirty="0"/>
          </a:p>
          <a:p>
            <a:pPr marL="342900" indent="-342900">
              <a:buFont typeface="+mj-lt"/>
              <a:buAutoNum type="arabicPeriod"/>
            </a:pPr>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007" t="2985" r="26260" b="43282"/>
          <a:stretch/>
        </p:blipFill>
        <p:spPr bwMode="auto">
          <a:xfrm>
            <a:off x="545556" y="3226267"/>
            <a:ext cx="8052888" cy="3456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bwMode="auto">
          <a:xfrm>
            <a:off x="537500" y="6237312"/>
            <a:ext cx="6354849" cy="216024"/>
          </a:xfrm>
          <a:prstGeom prst="rect">
            <a:avLst/>
          </a:prstGeom>
          <a:noFill/>
          <a:ln w="38100">
            <a:solidFill>
              <a:srgbClr val="FF0000"/>
            </a:solidFill>
            <a:headEnd/>
            <a:tailEnd/>
          </a:ln>
        </p:spPr>
        <p:style>
          <a:lnRef idx="2">
            <a:schemeClr val="dk1"/>
          </a:lnRef>
          <a:fillRef idx="1">
            <a:schemeClr val="lt1"/>
          </a:fillRef>
          <a:effectRef idx="0">
            <a:schemeClr val="dk1"/>
          </a:effectRef>
          <a:fontRef idx="minor">
            <a:schemeClr val="dk1"/>
          </a:fontRef>
        </p:style>
        <p:txBody>
          <a:bodyPr wrap="none" rtlCol="0" anchor="ctr"/>
          <a:lstStyle/>
          <a:p>
            <a:pPr marL="342900" indent="-342900" algn="ctr"/>
            <a:endParaRPr lang="en-US" sz="1200" b="1" dirty="0">
              <a:latin typeface="Tahoma" pitchFamily="34" charset="0"/>
              <a:cs typeface="Tahoma" pitchFamily="34" charset="0"/>
            </a:endParaRPr>
          </a:p>
        </p:txBody>
      </p:sp>
    </p:spTree>
    <p:extLst>
      <p:ext uri="{BB962C8B-B14F-4D97-AF65-F5344CB8AC3E}">
        <p14:creationId xmlns:p14="http://schemas.microsoft.com/office/powerpoint/2010/main" val="3638785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fontScale="90000"/>
          </a:bodyPr>
          <a:lstStyle/>
          <a:p>
            <a:r>
              <a:rPr lang="en-US" sz="2800" dirty="0"/>
              <a:t>Reading and understanding Requirements</a:t>
            </a:r>
            <a:endParaRPr lang="en-US" sz="2800" dirty="0">
              <a:solidFill>
                <a:schemeClr val="tx1"/>
              </a:solidFill>
              <a:ea typeface="Tahoma" panose="020B0604030504040204" pitchFamily="34" charset="0"/>
            </a:endParaRPr>
          </a:p>
        </p:txBody>
      </p:sp>
      <p:sp>
        <p:nvSpPr>
          <p:cNvPr id="3" name="TextBox 2"/>
          <p:cNvSpPr txBox="1"/>
          <p:nvPr/>
        </p:nvSpPr>
        <p:spPr>
          <a:xfrm>
            <a:off x="12188" y="1006276"/>
            <a:ext cx="9144000" cy="2031325"/>
          </a:xfrm>
          <a:prstGeom prst="rect">
            <a:avLst/>
          </a:prstGeom>
          <a:noFill/>
        </p:spPr>
        <p:txBody>
          <a:bodyPr wrap="square" rtlCol="0">
            <a:spAutoFit/>
          </a:bodyPr>
          <a:lstStyle/>
          <a:p>
            <a:pPr marL="342900" indent="-342900">
              <a:buFont typeface="+mj-lt"/>
              <a:buAutoNum type="arabicPeriod" startAt="2"/>
            </a:pPr>
            <a:r>
              <a:rPr lang="en-US" dirty="0"/>
              <a:t>Use Case will have Brief Description, Main Flow, Alternate Flows, Exception flows, Extension Points, Business Rules, Revision History etc. This particular Use Case however has few sections only.</a:t>
            </a:r>
          </a:p>
          <a:p>
            <a:pPr marL="342900" indent="-342900">
              <a:buFont typeface="+mj-lt"/>
              <a:buAutoNum type="arabicPeriod" startAt="2"/>
            </a:pPr>
            <a:endParaRPr lang="en-US" dirty="0"/>
          </a:p>
          <a:p>
            <a:pPr marL="342900" indent="-342900">
              <a:buFont typeface="+mj-lt"/>
              <a:buAutoNum type="arabicPeriod" startAt="2"/>
            </a:pPr>
            <a:endParaRPr lang="en-US" dirty="0"/>
          </a:p>
          <a:p>
            <a:pPr marL="342900" indent="-342900">
              <a:buFont typeface="+mj-lt"/>
              <a:buAutoNum type="arabicPeriod" startAt="2"/>
            </a:pPr>
            <a:endParaRPr lang="en-US" dirty="0"/>
          </a:p>
          <a:p>
            <a:endParaRPr lang="en-US" dirty="0"/>
          </a:p>
        </p:txBody>
      </p:sp>
      <p:grpSp>
        <p:nvGrpSpPr>
          <p:cNvPr id="4" name="Group 3"/>
          <p:cNvGrpSpPr/>
          <p:nvPr/>
        </p:nvGrpSpPr>
        <p:grpSpPr>
          <a:xfrm>
            <a:off x="285282" y="2600908"/>
            <a:ext cx="8031134" cy="1044116"/>
            <a:chOff x="285282" y="2600908"/>
            <a:chExt cx="8031134" cy="1044116"/>
          </a:xfrm>
        </p:grpSpPr>
        <p:pic>
          <p:nvPicPr>
            <p:cNvPr id="5" name="Picture 4"/>
            <p:cNvPicPr/>
            <p:nvPr/>
          </p:nvPicPr>
          <p:blipFill rotWithShape="1">
            <a:blip r:embed="rId3"/>
            <a:srcRect l="29605" t="19265" r="13108" b="51331"/>
            <a:stretch/>
          </p:blipFill>
          <p:spPr bwMode="auto">
            <a:xfrm>
              <a:off x="285282" y="2600908"/>
              <a:ext cx="8031134" cy="1044116"/>
            </a:xfrm>
            <a:prstGeom prst="rect">
              <a:avLst/>
            </a:prstGeom>
            <a:ln>
              <a:solidFill>
                <a:schemeClr val="tx1"/>
              </a:solidFill>
            </a:ln>
            <a:extLst>
              <a:ext uri="{53640926-AAD7-44D8-BBD7-CCE9431645EC}">
                <a14:shadowObscured xmlns:a14="http://schemas.microsoft.com/office/drawing/2010/main"/>
              </a:ext>
            </a:extLst>
          </p:spPr>
        </p:pic>
        <p:sp>
          <p:nvSpPr>
            <p:cNvPr id="6" name="Rectangle 5"/>
            <p:cNvSpPr/>
            <p:nvPr/>
          </p:nvSpPr>
          <p:spPr bwMode="auto">
            <a:xfrm>
              <a:off x="1384409" y="3184770"/>
              <a:ext cx="4392488" cy="360040"/>
            </a:xfrm>
            <a:prstGeom prst="rect">
              <a:avLst/>
            </a:prstGeom>
            <a:noFill/>
            <a:ln w="38100" algn="ctr">
              <a:solidFill>
                <a:schemeClr val="tx1"/>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7" name="Rectangle 6"/>
            <p:cNvSpPr/>
            <p:nvPr/>
          </p:nvSpPr>
          <p:spPr bwMode="auto">
            <a:xfrm>
              <a:off x="1259632" y="2600908"/>
              <a:ext cx="1908212" cy="360040"/>
            </a:xfrm>
            <a:prstGeom prst="rect">
              <a:avLst/>
            </a:prstGeom>
            <a:noFill/>
            <a:ln w="38100" algn="ctr">
              <a:solidFill>
                <a:schemeClr val="tx1"/>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grpSp>
      <p:grpSp>
        <p:nvGrpSpPr>
          <p:cNvPr id="8" name="Group 7"/>
          <p:cNvGrpSpPr/>
          <p:nvPr/>
        </p:nvGrpSpPr>
        <p:grpSpPr>
          <a:xfrm>
            <a:off x="292086" y="3489995"/>
            <a:ext cx="8024330" cy="2764509"/>
            <a:chOff x="292086" y="3544810"/>
            <a:chExt cx="8024330" cy="2764509"/>
          </a:xfrm>
        </p:grpSpPr>
        <p:grpSp>
          <p:nvGrpSpPr>
            <p:cNvPr id="9" name="Group 8"/>
            <p:cNvGrpSpPr/>
            <p:nvPr/>
          </p:nvGrpSpPr>
          <p:grpSpPr>
            <a:xfrm>
              <a:off x="292086" y="4728234"/>
              <a:ext cx="8024330" cy="1581085"/>
              <a:chOff x="292086" y="4728234"/>
              <a:chExt cx="8024330" cy="1581085"/>
            </a:xfrm>
          </p:grpSpPr>
          <p:pic>
            <p:nvPicPr>
              <p:cNvPr id="11" name="Picture 10"/>
              <p:cNvPicPr/>
              <p:nvPr/>
            </p:nvPicPr>
            <p:blipFill rotWithShape="1">
              <a:blip r:embed="rId4"/>
              <a:srcRect l="29605" t="17778" r="12467" b="49809"/>
              <a:stretch/>
            </p:blipFill>
            <p:spPr bwMode="auto">
              <a:xfrm>
                <a:off x="292086" y="4728234"/>
                <a:ext cx="8024330" cy="1581085"/>
              </a:xfrm>
              <a:prstGeom prst="rect">
                <a:avLst/>
              </a:prstGeom>
              <a:ln>
                <a:solidFill>
                  <a:schemeClr val="tx1"/>
                </a:solidFill>
              </a:ln>
              <a:extLst>
                <a:ext uri="{53640926-AAD7-44D8-BBD7-CCE9431645EC}">
                  <a14:shadowObscured xmlns:a14="http://schemas.microsoft.com/office/drawing/2010/main"/>
                </a:ext>
              </a:extLst>
            </p:spPr>
          </p:pic>
          <p:sp>
            <p:nvSpPr>
              <p:cNvPr id="12" name="Rectangle 11"/>
              <p:cNvSpPr/>
              <p:nvPr/>
            </p:nvSpPr>
            <p:spPr bwMode="auto">
              <a:xfrm>
                <a:off x="950414" y="5639829"/>
                <a:ext cx="4392488" cy="360040"/>
              </a:xfrm>
              <a:prstGeom prst="rect">
                <a:avLst/>
              </a:prstGeom>
              <a:noFill/>
              <a:ln w="38100" algn="ctr">
                <a:solidFill>
                  <a:schemeClr val="tx1"/>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grpSp>
        <p:sp>
          <p:nvSpPr>
            <p:cNvPr id="10" name="Down Arrow 9"/>
            <p:cNvSpPr/>
            <p:nvPr/>
          </p:nvSpPr>
          <p:spPr bwMode="auto">
            <a:xfrm>
              <a:off x="4716016" y="3544810"/>
              <a:ext cx="432048" cy="748286"/>
            </a:xfrm>
            <a:prstGeom prst="downArrow">
              <a:avLst/>
            </a:prstGeom>
            <a:gradFill rotWithShape="1">
              <a:gsLst>
                <a:gs pos="0">
                  <a:srgbClr val="A603AB"/>
                </a:gs>
                <a:gs pos="21001">
                  <a:srgbClr val="0819FB"/>
                </a:gs>
                <a:gs pos="35001">
                  <a:srgbClr val="1A8D48"/>
                </a:gs>
                <a:gs pos="52000">
                  <a:srgbClr val="FFFF00"/>
                </a:gs>
                <a:gs pos="73000">
                  <a:srgbClr val="EE3F17"/>
                </a:gs>
                <a:gs pos="88000">
                  <a:srgbClr val="E81766"/>
                </a:gs>
                <a:gs pos="100000">
                  <a:srgbClr val="A603AB"/>
                </a:gs>
              </a:gsLst>
              <a:lin ang="2700000" scaled="0"/>
            </a:gradFill>
            <a:ln w="19050" algn="ctr">
              <a:solidFill>
                <a:schemeClr val="tx1"/>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grpSp>
    </p:spTree>
    <p:extLst>
      <p:ext uri="{BB962C8B-B14F-4D97-AF65-F5344CB8AC3E}">
        <p14:creationId xmlns:p14="http://schemas.microsoft.com/office/powerpoint/2010/main" val="3811088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fontScale="90000"/>
          </a:bodyPr>
          <a:lstStyle/>
          <a:p>
            <a:r>
              <a:rPr lang="en-US" sz="2800" dirty="0"/>
              <a:t>Reading and understanding Requirements</a:t>
            </a:r>
            <a:endParaRPr lang="en-US" sz="2800" dirty="0">
              <a:solidFill>
                <a:schemeClr val="tx1"/>
              </a:solidFill>
              <a:ea typeface="Tahoma" panose="020B0604030504040204" pitchFamily="34" charset="0"/>
            </a:endParaRPr>
          </a:p>
        </p:txBody>
      </p:sp>
      <p:sp>
        <p:nvSpPr>
          <p:cNvPr id="3" name="TextBox 2"/>
          <p:cNvSpPr txBox="1"/>
          <p:nvPr/>
        </p:nvSpPr>
        <p:spPr>
          <a:xfrm>
            <a:off x="12188" y="1006276"/>
            <a:ext cx="9144000" cy="2308324"/>
          </a:xfrm>
          <a:prstGeom prst="rect">
            <a:avLst/>
          </a:prstGeom>
          <a:noFill/>
        </p:spPr>
        <p:txBody>
          <a:bodyPr wrap="square" rtlCol="0">
            <a:spAutoFit/>
          </a:bodyPr>
          <a:lstStyle/>
          <a:p>
            <a:pPr marL="342900" indent="-342900">
              <a:buFont typeface="+mj-lt"/>
              <a:buAutoNum type="arabicPeriod" startAt="3"/>
            </a:pPr>
            <a:r>
              <a:rPr lang="en-US" dirty="0"/>
              <a:t>The Use Cases are designed in such a way that they are re-usable and refer to only customization on top of OPF/SEPA Layer. </a:t>
            </a:r>
          </a:p>
          <a:p>
            <a:pPr marL="342900" indent="-342900">
              <a:buFont typeface="+mj-lt"/>
              <a:buAutoNum type="arabicPeriod" startAt="3"/>
            </a:pPr>
            <a:endParaRPr lang="en-US" dirty="0"/>
          </a:p>
          <a:p>
            <a:pPr marL="342900" indent="-342900">
              <a:buFont typeface="+mj-lt"/>
              <a:buAutoNum type="arabicPeriod" startAt="3"/>
            </a:pPr>
            <a:r>
              <a:rPr lang="en-US" dirty="0"/>
              <a:t>In many Use case, one can find that Brief Description may often refer to OPF/SEPA Use Case. Lets go through this Use Case. </a:t>
            </a:r>
          </a:p>
          <a:p>
            <a:pPr marL="342900" indent="-342900">
              <a:buFont typeface="+mj-lt"/>
              <a:buAutoNum type="arabicPeriod" startAt="3"/>
            </a:pPr>
            <a:endParaRPr lang="en-US" dirty="0"/>
          </a:p>
          <a:p>
            <a:pPr marL="342900" indent="-342900">
              <a:buFont typeface="+mj-lt"/>
              <a:buAutoNum type="arabicPeriod" startAt="3"/>
            </a:pPr>
            <a:r>
              <a:rPr lang="en-US" dirty="0"/>
              <a:t>In the brief Description, Use refers to “</a:t>
            </a:r>
            <a:r>
              <a:rPr lang="en-GB" dirty="0"/>
              <a:t>OPF_PARSER_BS_UC001 – Interchange Parser Service”</a:t>
            </a:r>
            <a:endParaRPr lang="en-US" dirty="0"/>
          </a:p>
          <a:p>
            <a:pPr marL="342900" indent="-342900">
              <a:buFont typeface="+mj-lt"/>
              <a:buAutoNum type="arabicPeriod" startAt="3"/>
            </a:pPr>
            <a:endParaRPr lang="en-US" dirty="0"/>
          </a:p>
        </p:txBody>
      </p:sp>
      <p:grpSp>
        <p:nvGrpSpPr>
          <p:cNvPr id="4" name="Group 3"/>
          <p:cNvGrpSpPr/>
          <p:nvPr/>
        </p:nvGrpSpPr>
        <p:grpSpPr>
          <a:xfrm>
            <a:off x="179512" y="3140968"/>
            <a:ext cx="7488832" cy="3328035"/>
            <a:chOff x="179512" y="3140968"/>
            <a:chExt cx="7488832" cy="3328035"/>
          </a:xfrm>
        </p:grpSpPr>
        <p:pic>
          <p:nvPicPr>
            <p:cNvPr id="5" name="Picture 4"/>
            <p:cNvPicPr/>
            <p:nvPr/>
          </p:nvPicPr>
          <p:blipFill rotWithShape="1">
            <a:blip r:embed="rId3"/>
            <a:srcRect l="20425" r="21523" b="42187"/>
            <a:stretch/>
          </p:blipFill>
          <p:spPr bwMode="auto">
            <a:xfrm>
              <a:off x="179512" y="3140968"/>
              <a:ext cx="7488832" cy="3328035"/>
            </a:xfrm>
            <a:prstGeom prst="rect">
              <a:avLst/>
            </a:prstGeom>
            <a:ln>
              <a:noFill/>
            </a:ln>
            <a:extLst>
              <a:ext uri="{53640926-AAD7-44D8-BBD7-CCE9431645EC}">
                <a14:shadowObscured xmlns:a14="http://schemas.microsoft.com/office/drawing/2010/main"/>
              </a:ext>
            </a:extLst>
          </p:spPr>
        </p:pic>
        <p:sp>
          <p:nvSpPr>
            <p:cNvPr id="6" name="Rectangle 5"/>
            <p:cNvSpPr/>
            <p:nvPr/>
          </p:nvSpPr>
          <p:spPr bwMode="auto">
            <a:xfrm>
              <a:off x="1475656" y="5877272"/>
              <a:ext cx="2952328" cy="216024"/>
            </a:xfrm>
            <a:prstGeom prst="rect">
              <a:avLst/>
            </a:prstGeom>
            <a:noFill/>
            <a:ln w="38100">
              <a:solidFill>
                <a:srgbClr val="FF0000"/>
              </a:solidFill>
              <a:headEnd/>
              <a:tailEnd/>
            </a:ln>
          </p:spPr>
          <p:style>
            <a:lnRef idx="2">
              <a:schemeClr val="dk1"/>
            </a:lnRef>
            <a:fillRef idx="1">
              <a:schemeClr val="lt1"/>
            </a:fillRef>
            <a:effectRef idx="0">
              <a:schemeClr val="dk1"/>
            </a:effectRef>
            <a:fontRef idx="minor">
              <a:schemeClr val="dk1"/>
            </a:fontRef>
          </p:style>
          <p:txBody>
            <a:bodyPr wrap="none" rtlCol="0" anchor="ctr"/>
            <a:lstStyle/>
            <a:p>
              <a:pPr marL="342900" indent="-342900" algn="ctr"/>
              <a:endParaRPr lang="en-US" sz="1200" b="1" dirty="0">
                <a:latin typeface="Tahoma" pitchFamily="34" charset="0"/>
                <a:cs typeface="Tahoma" pitchFamily="34" charset="0"/>
              </a:endParaRPr>
            </a:p>
          </p:txBody>
        </p:sp>
      </p:grpSp>
    </p:spTree>
    <p:extLst>
      <p:ext uri="{BB962C8B-B14F-4D97-AF65-F5344CB8AC3E}">
        <p14:creationId xmlns:p14="http://schemas.microsoft.com/office/powerpoint/2010/main" val="3042984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fontScale="90000"/>
          </a:bodyPr>
          <a:lstStyle/>
          <a:p>
            <a:r>
              <a:rPr lang="en-US" sz="2800" dirty="0"/>
              <a:t>Reading and understanding Requirements</a:t>
            </a:r>
            <a:endParaRPr lang="en-US" sz="2800" dirty="0">
              <a:solidFill>
                <a:schemeClr val="tx1"/>
              </a:solidFill>
              <a:ea typeface="Tahoma" panose="020B0604030504040204" pitchFamily="34" charset="0"/>
            </a:endParaRPr>
          </a:p>
        </p:txBody>
      </p:sp>
      <p:sp>
        <p:nvSpPr>
          <p:cNvPr id="3" name="TextBox 2"/>
          <p:cNvSpPr txBox="1"/>
          <p:nvPr/>
        </p:nvSpPr>
        <p:spPr>
          <a:xfrm>
            <a:off x="12188" y="1006276"/>
            <a:ext cx="9144000" cy="646331"/>
          </a:xfrm>
          <a:prstGeom prst="rect">
            <a:avLst/>
          </a:prstGeom>
          <a:noFill/>
        </p:spPr>
        <p:txBody>
          <a:bodyPr wrap="square" rtlCol="0">
            <a:spAutoFit/>
          </a:bodyPr>
          <a:lstStyle/>
          <a:p>
            <a:pPr marL="342900" indent="-342900">
              <a:buFont typeface="+mj-lt"/>
              <a:buAutoNum type="arabicPeriod" startAt="3"/>
            </a:pPr>
            <a:r>
              <a:rPr lang="en-US" dirty="0"/>
              <a:t>In the Main flow, we can notice that it refers to Mapping document and mapping document needs to be opened and covered as part of testing: </a:t>
            </a:r>
          </a:p>
        </p:txBody>
      </p:sp>
      <p:pic>
        <p:nvPicPr>
          <p:cNvPr id="4" name="Picture 3" descr="XCT_PARSER_BS_UC001 - Interchange Parser Service [Compatibility Mode] - Microsoft Word"/>
          <p:cNvPicPr>
            <a:picLocks noChangeAspect="1"/>
          </p:cNvPicPr>
          <p:nvPr/>
        </p:nvPicPr>
        <p:blipFill rotWithShape="1">
          <a:blip r:embed="rId3">
            <a:extLst>
              <a:ext uri="{28A0092B-C50C-407E-A947-70E740481C1C}">
                <a14:useLocalDpi xmlns:a14="http://schemas.microsoft.com/office/drawing/2010/main" val="0"/>
              </a:ext>
            </a:extLst>
          </a:blip>
          <a:srcRect l="20873" t="60391" r="22112" b="3013"/>
          <a:stretch/>
        </p:blipFill>
        <p:spPr>
          <a:xfrm>
            <a:off x="345097" y="1844824"/>
            <a:ext cx="8127087" cy="4536504"/>
          </a:xfrm>
          <a:prstGeom prst="rect">
            <a:avLst/>
          </a:prstGeom>
        </p:spPr>
      </p:pic>
      <p:grpSp>
        <p:nvGrpSpPr>
          <p:cNvPr id="5" name="Group 4"/>
          <p:cNvGrpSpPr/>
          <p:nvPr/>
        </p:nvGrpSpPr>
        <p:grpSpPr>
          <a:xfrm>
            <a:off x="251520" y="2420888"/>
            <a:ext cx="7416824" cy="3401799"/>
            <a:chOff x="251520" y="2420888"/>
            <a:chExt cx="7416824" cy="3401799"/>
          </a:xfrm>
        </p:grpSpPr>
        <p:sp>
          <p:nvSpPr>
            <p:cNvPr id="6" name="Rectangle 5"/>
            <p:cNvSpPr/>
            <p:nvPr/>
          </p:nvSpPr>
          <p:spPr bwMode="auto">
            <a:xfrm>
              <a:off x="1763688" y="2420888"/>
              <a:ext cx="5904656" cy="576064"/>
            </a:xfrm>
            <a:prstGeom prst="rect">
              <a:avLst/>
            </a:prstGeom>
            <a:noFill/>
            <a:ln w="2540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7" name="Rectangle 6"/>
            <p:cNvSpPr/>
            <p:nvPr/>
          </p:nvSpPr>
          <p:spPr bwMode="auto">
            <a:xfrm>
              <a:off x="1763688" y="3284984"/>
              <a:ext cx="5904656" cy="504056"/>
            </a:xfrm>
            <a:prstGeom prst="rect">
              <a:avLst/>
            </a:prstGeom>
            <a:noFill/>
            <a:ln w="2540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8" name="TextBox 7"/>
            <p:cNvSpPr txBox="1"/>
            <p:nvPr/>
          </p:nvSpPr>
          <p:spPr>
            <a:xfrm>
              <a:off x="251520" y="4653136"/>
              <a:ext cx="1664568" cy="1169551"/>
            </a:xfrm>
            <a:prstGeom prst="rect">
              <a:avLst/>
            </a:prstGeom>
            <a:noFill/>
          </p:spPr>
          <p:txBody>
            <a:bodyPr wrap="square" rtlCol="0">
              <a:spAutoFit/>
            </a:bodyPr>
            <a:lstStyle/>
            <a:p>
              <a:r>
                <a:rPr lang="en-US" sz="1400" b="1" dirty="0">
                  <a:solidFill>
                    <a:srgbClr val="FF0000"/>
                  </a:solidFill>
                </a:rPr>
                <a:t>Mapping documents needs to be referred according to file type to be used. </a:t>
              </a:r>
            </a:p>
          </p:txBody>
        </p:sp>
        <p:sp>
          <p:nvSpPr>
            <p:cNvPr id="9" name="Bent Arrow 8"/>
            <p:cNvSpPr/>
            <p:nvPr/>
          </p:nvSpPr>
          <p:spPr bwMode="auto">
            <a:xfrm>
              <a:off x="1035224" y="4005064"/>
              <a:ext cx="944488" cy="828092"/>
            </a:xfrm>
            <a:prstGeom prst="bentArrow">
              <a:avLst/>
            </a:prstGeom>
            <a:gradFill rotWithShape="1">
              <a:gsLst>
                <a:gs pos="0">
                  <a:srgbClr val="000000"/>
                </a:gs>
                <a:gs pos="20000">
                  <a:srgbClr val="000040"/>
                </a:gs>
                <a:gs pos="50000">
                  <a:srgbClr val="400040"/>
                </a:gs>
                <a:gs pos="75000">
                  <a:srgbClr val="8F0040"/>
                </a:gs>
                <a:gs pos="89999">
                  <a:srgbClr val="F27300"/>
                </a:gs>
                <a:gs pos="100000">
                  <a:srgbClr val="FFBF00"/>
                </a:gs>
              </a:gsLst>
              <a:lin ang="2700000" scaled="0"/>
            </a:gradFill>
            <a:ln w="19050" algn="ctr">
              <a:solidFill>
                <a:srgbClr val="889FBE"/>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grpSp>
      <p:sp>
        <p:nvSpPr>
          <p:cNvPr id="10" name="Rectangle 9"/>
          <p:cNvSpPr/>
          <p:nvPr/>
        </p:nvSpPr>
        <p:spPr bwMode="auto">
          <a:xfrm>
            <a:off x="1916088" y="3789040"/>
            <a:ext cx="5904656" cy="648072"/>
          </a:xfrm>
          <a:prstGeom prst="rect">
            <a:avLst/>
          </a:prstGeom>
          <a:noFill/>
          <a:ln w="34925" algn="ctr">
            <a:solidFill>
              <a:srgbClr val="2B3E98"/>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Tree>
    <p:extLst>
      <p:ext uri="{BB962C8B-B14F-4D97-AF65-F5344CB8AC3E}">
        <p14:creationId xmlns:p14="http://schemas.microsoft.com/office/powerpoint/2010/main" val="665888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fontScale="90000"/>
          </a:bodyPr>
          <a:lstStyle/>
          <a:p>
            <a:r>
              <a:rPr lang="en-US" sz="2800" dirty="0"/>
              <a:t>Reading and understanding Requirements</a:t>
            </a:r>
            <a:endParaRPr lang="en-US" sz="2800" dirty="0">
              <a:solidFill>
                <a:schemeClr val="tx1"/>
              </a:solidFill>
              <a:ea typeface="Tahoma" panose="020B0604030504040204" pitchFamily="34" charset="0"/>
            </a:endParaRPr>
          </a:p>
        </p:txBody>
      </p:sp>
      <p:sp>
        <p:nvSpPr>
          <p:cNvPr id="3" name="TextBox 2"/>
          <p:cNvSpPr txBox="1"/>
          <p:nvPr/>
        </p:nvSpPr>
        <p:spPr>
          <a:xfrm>
            <a:off x="10676" y="980728"/>
            <a:ext cx="9144000" cy="2031325"/>
          </a:xfrm>
          <a:prstGeom prst="rect">
            <a:avLst/>
          </a:prstGeom>
          <a:noFill/>
        </p:spPr>
        <p:txBody>
          <a:bodyPr wrap="square" rtlCol="0">
            <a:spAutoFit/>
          </a:bodyPr>
          <a:lstStyle/>
          <a:p>
            <a:pPr marL="342900" indent="-342900">
              <a:buFont typeface="+mj-lt"/>
              <a:buAutoNum type="arabicPeriod" startAt="6"/>
            </a:pPr>
            <a:r>
              <a:rPr lang="en-US" dirty="0"/>
              <a:t>In order to understand this Use case, we need to go through the OPF Use Case. Navigate to following path:</a:t>
            </a:r>
          </a:p>
          <a:p>
            <a:r>
              <a:rPr lang="en-US" dirty="0"/>
              <a:t>https://svn-mec.clear2pay.com/svn/repos/rd/core/OPF/trunk</a:t>
            </a:r>
          </a:p>
          <a:p>
            <a:r>
              <a:rPr lang="en-US" dirty="0"/>
              <a:t>       and search for </a:t>
            </a:r>
            <a:r>
              <a:rPr lang="en-GB" dirty="0"/>
              <a:t>OPF_PARSER_BS_UC001 – Interchange Parser Service</a:t>
            </a:r>
            <a:endParaRPr lang="en-US" dirty="0"/>
          </a:p>
          <a:p>
            <a:pPr marL="342900" indent="-342900">
              <a:buFont typeface="+mj-lt"/>
              <a:buAutoNum type="arabicPeriod" startAt="6"/>
            </a:pPr>
            <a:endParaRPr lang="en-US" dirty="0"/>
          </a:p>
          <a:p>
            <a:pPr marL="342900" indent="-342900">
              <a:buFont typeface="+mj-lt"/>
              <a:buAutoNum type="arabicPeriod" startAt="6"/>
            </a:pPr>
            <a:endParaRPr lang="en-US" dirty="0"/>
          </a:p>
          <a:p>
            <a:endParaRPr lang="en-US" dirty="0"/>
          </a:p>
        </p:txBody>
      </p:sp>
      <p:pic>
        <p:nvPicPr>
          <p:cNvPr id="4" name="Picture 3"/>
          <p:cNvPicPr/>
          <p:nvPr/>
        </p:nvPicPr>
        <p:blipFill rotWithShape="1">
          <a:blip r:embed="rId3"/>
          <a:srcRect l="12612" b="12358"/>
          <a:stretch/>
        </p:blipFill>
        <p:spPr bwMode="auto">
          <a:xfrm>
            <a:off x="395536" y="2276872"/>
            <a:ext cx="8064896" cy="3744416"/>
          </a:xfrm>
          <a:prstGeom prst="rect">
            <a:avLst/>
          </a:prstGeom>
          <a:ln>
            <a:noFill/>
          </a:ln>
          <a:extLst>
            <a:ext uri="{53640926-AAD7-44D8-BBD7-CCE9431645EC}">
              <a14:shadowObscured xmlns:a14="http://schemas.microsoft.com/office/drawing/2010/main"/>
            </a:ext>
          </a:extLst>
        </p:spPr>
      </p:pic>
      <p:sp>
        <p:nvSpPr>
          <p:cNvPr id="5" name="Rectangle 4"/>
          <p:cNvSpPr/>
          <p:nvPr/>
        </p:nvSpPr>
        <p:spPr bwMode="auto">
          <a:xfrm>
            <a:off x="467544" y="2780928"/>
            <a:ext cx="6408712" cy="504056"/>
          </a:xfrm>
          <a:prstGeom prst="rect">
            <a:avLst/>
          </a:prstGeom>
          <a:noFill/>
          <a:ln w="25400" algn="ctr">
            <a:solidFill>
              <a:srgbClr val="AF1D23"/>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Tree>
    <p:extLst>
      <p:ext uri="{BB962C8B-B14F-4D97-AF65-F5344CB8AC3E}">
        <p14:creationId xmlns:p14="http://schemas.microsoft.com/office/powerpoint/2010/main" val="948729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fontScale="90000"/>
          </a:bodyPr>
          <a:lstStyle/>
          <a:p>
            <a:r>
              <a:rPr lang="en-US" sz="2800" dirty="0"/>
              <a:t>Reading and understanding Requirements</a:t>
            </a:r>
            <a:endParaRPr lang="en-US" sz="2800" dirty="0">
              <a:solidFill>
                <a:schemeClr val="tx1"/>
              </a:solidFill>
              <a:ea typeface="Tahoma" panose="020B0604030504040204" pitchFamily="34" charset="0"/>
            </a:endParaRPr>
          </a:p>
        </p:txBody>
      </p:sp>
      <p:sp>
        <p:nvSpPr>
          <p:cNvPr id="3" name="TextBox 2"/>
          <p:cNvSpPr txBox="1"/>
          <p:nvPr/>
        </p:nvSpPr>
        <p:spPr>
          <a:xfrm>
            <a:off x="10676" y="980728"/>
            <a:ext cx="9144000" cy="2862322"/>
          </a:xfrm>
          <a:prstGeom prst="rect">
            <a:avLst/>
          </a:prstGeom>
          <a:noFill/>
        </p:spPr>
        <p:txBody>
          <a:bodyPr wrap="square" rtlCol="0">
            <a:spAutoFit/>
          </a:bodyPr>
          <a:lstStyle/>
          <a:p>
            <a:pPr marL="342900" indent="-342900">
              <a:buFont typeface="+mj-lt"/>
              <a:buAutoNum type="arabicPeriod" startAt="7"/>
            </a:pPr>
            <a:r>
              <a:rPr lang="en-US" dirty="0"/>
              <a:t>According to the OPF Version installation in Project, open the relevant Use Case and go through the whole Use Case. </a:t>
            </a:r>
          </a:p>
          <a:p>
            <a:pPr marL="342900" indent="-342900">
              <a:buFont typeface="+mj-lt"/>
              <a:buAutoNum type="arabicPeriod" startAt="7"/>
            </a:pPr>
            <a:endParaRPr lang="en-US" dirty="0"/>
          </a:p>
          <a:p>
            <a:pPr marL="342900" indent="-342900">
              <a:buFont typeface="+mj-lt"/>
              <a:buAutoNum type="arabicPeriod" startAt="7"/>
            </a:pPr>
            <a:r>
              <a:rPr lang="en-US" dirty="0"/>
              <a:t>Any other reference of Use Case, if given in the OPF Use Case has to be searched though the same mechanism.  </a:t>
            </a:r>
          </a:p>
          <a:p>
            <a:pPr marL="342900" indent="-342900">
              <a:buFont typeface="+mj-lt"/>
              <a:buAutoNum type="arabicPeriod" startAt="7"/>
            </a:pPr>
            <a:endParaRPr lang="en-US" dirty="0"/>
          </a:p>
          <a:p>
            <a:pPr marL="342900" indent="-342900">
              <a:buFont typeface="+mj-lt"/>
              <a:buAutoNum type="arabicPeriod" startAt="7"/>
            </a:pPr>
            <a:r>
              <a:rPr lang="en-US" dirty="0"/>
              <a:t>For Data Mapping of file formats, navigate to the following path and open the relevant sheet:</a:t>
            </a:r>
          </a:p>
          <a:p>
            <a:r>
              <a:rPr lang="en-US" dirty="0">
                <a:solidFill>
                  <a:srgbClr val="FF0000"/>
                </a:solidFill>
              </a:rPr>
              <a:t>       </a:t>
            </a:r>
            <a:r>
              <a:rPr lang="en-US" dirty="0"/>
              <a:t>https://svn-mec.clear2pay.com/svn/repos/rd/core/OPF/trunk/doc/Functional/Data Mapping/11.7 Consolidated</a:t>
            </a:r>
          </a:p>
        </p:txBody>
      </p:sp>
      <p:pic>
        <p:nvPicPr>
          <p:cNvPr id="4" name="Picture 3"/>
          <p:cNvPicPr/>
          <p:nvPr/>
        </p:nvPicPr>
        <p:blipFill rotWithShape="1">
          <a:blip r:embed="rId3"/>
          <a:srcRect l="12825" t="1521" r="38759" b="12548"/>
          <a:stretch/>
        </p:blipFill>
        <p:spPr bwMode="auto">
          <a:xfrm>
            <a:off x="833239" y="3858005"/>
            <a:ext cx="7555185" cy="266429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2022611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fontScale="90000"/>
          </a:bodyPr>
          <a:lstStyle/>
          <a:p>
            <a:r>
              <a:rPr lang="en-US" sz="2800" dirty="0"/>
              <a:t>Reading and understanding Requirements</a:t>
            </a:r>
            <a:endParaRPr lang="en-US" sz="2800" dirty="0">
              <a:solidFill>
                <a:schemeClr val="tx1"/>
              </a:solidFill>
              <a:ea typeface="Tahoma" panose="020B0604030504040204" pitchFamily="34" charset="0"/>
            </a:endParaRPr>
          </a:p>
        </p:txBody>
      </p:sp>
      <p:sp>
        <p:nvSpPr>
          <p:cNvPr id="3" name="TextBox 2"/>
          <p:cNvSpPr txBox="1"/>
          <p:nvPr/>
        </p:nvSpPr>
        <p:spPr>
          <a:xfrm>
            <a:off x="10676" y="1663640"/>
            <a:ext cx="9144000" cy="1477328"/>
          </a:xfrm>
          <a:prstGeom prst="rect">
            <a:avLst/>
          </a:prstGeom>
          <a:noFill/>
        </p:spPr>
        <p:txBody>
          <a:bodyPr wrap="square" rtlCol="0">
            <a:spAutoFit/>
          </a:bodyPr>
          <a:lstStyle/>
          <a:p>
            <a:r>
              <a:rPr lang="en-US" dirty="0"/>
              <a:t>10. Test Scenario need to be designed based on Main flow, Alternate flow etc. and covering all the aspects of the Use Case. One may also need to cover the functionality from OPF Use case. </a:t>
            </a:r>
          </a:p>
          <a:p>
            <a:endParaRPr lang="en-US" dirty="0"/>
          </a:p>
          <a:p>
            <a:r>
              <a:rPr lang="en-US" dirty="0"/>
              <a:t>11.  After analysis of the requirements, in case of any queries, QA can write down the queries in Query log /JIRA and BA can respond to those queries accordingly. </a:t>
            </a:r>
          </a:p>
        </p:txBody>
      </p:sp>
    </p:spTree>
    <p:extLst>
      <p:ext uri="{BB962C8B-B14F-4D97-AF65-F5344CB8AC3E}">
        <p14:creationId xmlns:p14="http://schemas.microsoft.com/office/powerpoint/2010/main" val="1604264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vert="horz" lIns="91440" tIns="45720" rIns="91440" bIns="45720" rtlCol="0" anchor="b">
            <a:normAutofit/>
          </a:bodyPr>
          <a:lstStyle/>
          <a:p>
            <a:r>
              <a:rPr lang="en-US" dirty="0">
                <a:solidFill>
                  <a:schemeClr val="tx2">
                    <a:lumMod val="75000"/>
                  </a:schemeClr>
                </a:solidFill>
              </a:rPr>
              <a:t>C2P India</a:t>
            </a:r>
          </a:p>
        </p:txBody>
      </p:sp>
      <p:sp>
        <p:nvSpPr>
          <p:cNvPr id="5" name="Subtitle 4"/>
          <p:cNvSpPr>
            <a:spLocks noGrp="1"/>
          </p:cNvSpPr>
          <p:nvPr>
            <p:ph type="subTitle" idx="1"/>
          </p:nvPr>
        </p:nvSpPr>
        <p:spPr>
          <a:xfrm>
            <a:off x="539552" y="1867708"/>
            <a:ext cx="6480720" cy="2857436"/>
          </a:xfrm>
        </p:spPr>
        <p:txBody>
          <a:bodyPr>
            <a:normAutofit/>
          </a:bodyPr>
          <a:lstStyle/>
          <a:p>
            <a:r>
              <a:rPr lang="en-US" sz="2000" dirty="0"/>
              <a:t>QA Track – Day 3</a:t>
            </a:r>
          </a:p>
          <a:p>
            <a:r>
              <a:rPr lang="en-US" sz="2000" dirty="0"/>
              <a:t>QA Tools</a:t>
            </a:r>
            <a:endParaRPr lang="en-IN" dirty="0">
              <a:latin typeface="Helvetica"/>
              <a:cs typeface="Helvetica"/>
            </a:endParaRPr>
          </a:p>
        </p:txBody>
      </p:sp>
      <p:sp>
        <p:nvSpPr>
          <p:cNvPr id="2" name="AutoShape 2" descr="data:image/jpeg;base64,/9j/4AAQSkZJRgABAQAAAQABAAD/2wCEAAkGBxQSEhUUEhQUFRUUFRQUFRcUGBQVFBUVFRQYFxcVFBcYHCggGBonHBcVITEhJSkrLi8uFx8zODMsNygtLisBCgoKDg0OGxAQGiwkHyUtLSwsLSwsLywsLC8sLywsLCwsLCwsLCwsLCwvLCwsLCwsLCwsLCwsLCw0LCwsLCwsLP/AABEIAOQA3QMBIgACEQEDEQH/xAAcAAEAAgMBAQEAAAAAAAAAAAAABAUBAgYDBwj/xABAEAABAwIEAwYDBAgGAgMAAAABAAIRAyEEEjFBBVFhBhMicYGRMqGxYsHR4QcUIzNCUpLxU3KCorLwQ1QVFhf/xAAaAQACAwEBAAAAAAAAAAAAAAAAAgEDBAUG/8QALREAAgIBBAEDAgYCAwAAAAAAAAECEQMEEiExIhNBUQVhMpGx0fDxcaEjgcH/2gAMAwEAAhEDEQA/APuKIiACIiACIiACIiACIiAPi/6ZeCFmKZiGCRiG5XAD/wAtPe2stj+k81wLaJB8QI5SCPqv0nxLAfrVHL3lSnmu11MtDmidswIuJFx/EVyGJ/RXSe6XYrEu6vyOPvlH0V89Xklp/Til1X3r9OuOy7QY8GPVxy5nwuevddf75Pj67z9EPCO9xTq7hLcO20/4lSQD6NDvcdFf/wD5JR/9it7M/Bdh2X7P08DR7mmS6XF7nOjM5x3MdAB6Ll4sElK5HpfqH1jDPBKGF8vjprj3/Yt1w36XeNdxgu6aSH4kmmI/wxHeSeUEN/1ea7lcj2w7Cs4hVbUqV6rMjcrWtDC0CZJEiZO99gungcFkTn0jyORNxaifAF3X6IODd/je9cAWYdua/wDiPkMjyh59BzXUN/Q7Qm+JrRvDaYMdDFlecJ7DswVI/qtSr32bPmcR440puaIbl+/2W/Va2HpNY+X/ACzNi08t6cujr0UDgfEhiaDKwEZwbci0lp+YKnrkxakrRsaoIiKQCIiACIiACIiACIiACIiACIiACIiACwQsogCjo1K+GOR1N1ajPhfTg1GjYPZv5jkptLi1NwmKg6GnVn/ip6j1cdTbMvaI2kE+wuqGnBcSSX3/ALQ/fsR8Rxikxpcc8AT8FQeklsLlMVxmrVdOZzBeGsJaAOpGp6q27TY9lSjkY6SXNJEOFhe8jnC5rMAuJ9S1GWUlCMrX2/tmzTwiuWvzLfhnE6rHSXucNw4l0jpOi6b/AOVp5Q7xweVOo6/KWtIXD0caxus+y6PgnHaAZldVDTJjPLRGupsrPpuecfCUuPv/AGLqIRfKRZt4vTIJaKpjlRr+3wKq4jxPE1po4bD1WZhDq1Yd22mDYlonM50aQr/D4llQSx7Xjm0hw+S9V2qcl3+X8ZktL2IfB+HNw1FlFlwwRJ1JJkuPmST6qYiJ0klSFCIikAiIgAiIgAiIgAiIgAiIgAiIgAi88RXaxpc9wa0ak2C5biPad7h+xpvyT8RhrndQDcD2VGfUQwry7+B4Y3Lo6XE41lP4nX5C59lz3E+1jae4b0+J/wDSNFzuNxT3aGAeWp8yqhvDX1DDGOceg+pXFyfUsmV1Hhfbs1x08Y8stcR2tLzbMernQPRosvOjxUuN9+SzguxVQmaj2sHIS933BX+D7M0Wa5nn7Rj5CEqxyfL/ANkuSXRGoVRuAfOFcYZzDs32C3bg6Y0Y32WzmDYAeitUaK27MuwrDqxh/wBI/BRqvB6DtabfSW/RZqU37Oj3UZ/ftMgh3qFLa+COfk8KvZlmtJ76R5gz+B+a0B4hh/heMQ3+V13fPxbcytqnHalM/tKJjmJH5FTMHx2hUtnyk7P8Pz0PuiMkn4uiXfvya4DtvTJyYljqDxrMlv0zDfUR1XUUazXgOY4OadC0gg+RCo8dgadYRUYHDadR1BFwuXxPDq2Be12EqHK4mab7t0/i2IvrY9Vqhq5w/Hyvn3K3jUuj6OioOD9pW1CKdZvc1jYAmWPN/wB27fTQwfNX66GPJHIt0XaKZRcXTCIicgIiIAIiIAIiIAIiIAKv4zxZuHbJDnOPwsbcnz5Dr9VvxLiLaIuRmOgtMbmOQXJkl8l5kumfXksGs1ixeMe/0LsWLdy+jx4xxapUFNwvJHwzDZB069eqYUOLYDZJiBqohpBwEnw6O1tBIbEXLuivcPiRTY0NYYiDJ8Xr+C48o75bpM1J0qSNcJwQa1b/AGRp6ndWjGBohoAA2Fgt1qStMMUca8UVSk5djMmZYhalM2QbErVFq5K2SCViVhYKWwBVbjeDUqmrcp5tt8tCrErVKyUc/Tw+Jwt6T+8p7sN7eWo9CrBnFWYhtvDUbcsOpEXyndT1T8W4ax0OaMrp1bZK3xXsMuWV/FSSC0tzB0AjUQXa9CNQVa9neO18PU/V8WHOaAMlUCco0bmP8TeuoOtriMKQEGtLi0eF7SQbcxobbqz4iA5zXbZLcoJRp8jwpyg/59yZrc6aOuY4ESCCDuLhZXI8K4q2gXGq492cscmkuAk8hf5dF1wXd0+dZobkY8kHB0ERFeIEREAEREAFHx+IyMJETHhBtdSFxnHeNNdXyMdIaI3iQ4h0c7hZdXqPQx7vcsxQ3yoicSc+peobkZZGgnlZOHguytbc3HSRY35L3w9LvTIMQBrca7j3Xq3F5Jp0gGtEgkSDm3IXAjUrySfDNr48Uat4c4VZFM5Q0NbPPVx5CVZUcKZBdteOvVRHY57W+F0mLZhIJ6wrSgXFozgB0DNGk7xK0xUJO0VStKjZebl6ErUq1iHnKzKELBSWMYcVoskrCVgFqsrUlKSCtSVklakpWwMLze2Z6rclakpWMVuMokiI6WW+CbFFtO+Zgtm1Ldo5r1xT3gty5YOszPovDEuIIdcxsdPldUN7L+GWLyo8m8MGJc9riQ0MLHc5eDFuiteyuIrUmso1nMcymCxrhZ2VtmzzgCPxUXg3EmvdUbly1I13cACRJGsXUWrjAxuuggnyWmGp9BRcfcR497aZ9ARVXZrHitQaQZIseYsCJ9CD6q1Xocc98VL5MMlToIiJyAiIgDmeNY57qo7t5a2nmByn4nEQZ2MXEc59OfqcOZkcYl7Zc2P5hePVSeJYgU8TUZMHMXR/m8U/NbUagLp0/m8hMn2Xls2aU8rUu7ao6UYJRTRIwXD3904ggPeIEj4W/itMNwuqIBDRG8grc8Yz5RSMN5wLjaJXrh61V1VozeH+IQLgC99tlK9KVQV8fAvmuWS8JgA0y4yduQ/E9VMJQrUlbIxUVSKW7BK1JWStSobBGFo4rLitCkbJEoUWCUpIJWqFYJUNgYKwhXnKRsYySsIsEpbJMOUZ9EwRM8p18p3UheOInKcpgxY6pJJPgZOivGHfTf3jQ0OG5vI5EDUL3HCu9czMJpulxjRrgJyHpMwfJbnNku68awPopPBsa0O7ubuEgHmNY5pcSjvUX0NJva2QaOCqUK2J7qqQyqGiBq0hthP8JEwI2K6/geLL6YDjL2ABx3NrOPnB9QVyNfFAZj1JJPMmVedjHB7alQXlwbPPLOnSXFbtBqJSz7V1z/hfxlObGlC32dGiIu+Ygq/jHFBh2tJaXFzg0AWtuSeg+7zVguZ7S1CKoDh4cgg7Zszs3yDVl1mZ4cTkizFDdKjlsoqVHfrHhc57nsfsCXF2U/Z+i9KTg6k+c2Z8MaACQN3EnbZTcXSFRsT5KTwHwMAdaMzj7x9wXAhU3b7+TbLxRB4Tg3Q0NDiAIkggLo8FhckkmXHXkByCiO4sS2WM8g43PmBp7qRw3EueyXgAyR4Zi3mrNPDHF8O2LklJ9qiUSsItSVpbKQVqSskrzJSNjAlYWCiUkFaotSUrYAlYRakpRjJK0RYKVkmCVhYKxKSyQStUWClA83NN4325fkqruw2syoc3gMkAEmOasTUfngAZbXvI/JejXHNEHSeYtr1SNeSkiy+KNK3B+9qwZ7p4NQOgjceA8jffks8A4u/DCq19J2UVopgGA1k5XQI6ZupJ01VjWxJFFoaYJ8M8gNSOsR7qvfVaNfxWlZlgd4+H3+ZVtc/xHcNdIkaG4WVA4E4mgzMIPiif5Q85f9sKevR4574KXykzDJU2gub7cvApMggPL4ZOhsSQTtMe8LpFx/btpqmnRGwLy7qZDR/y+So1risMtw+G96o5/D133FRpaR8/JbYnGOD2MvD2yeZ3A+/+yrMfisTRp91VhzQQadTUti0TrEWg+hV7h6TsSQ6m1oFJrKcuN5y3NpjRed9JJS2e5v39WSMO7w842Gp6BXuFp5WAHWJPmdVHwWBFMS4yeegHkvVmLY4Oyua7J8UGYtN1fp8bgvLsqyS3PgiVuLtbXFHKbwC6bBzgSGxzgKwlcc/G03Uajy8Cs6r3rRuMhho9ld47iLiykKUB1cgAm4aIlxjcplkuyHEs3FQeE401qTahABdmsNLOI+5bYbCOaZNWo+1w6I8xAsqbgWFqPw7ctUs+LKGga5jd063Q5OwSVF3i65Y2QxzzIEN1g7r1KoncRe7D0XzDnVWNcRaRJB94XtxHGnve7zPa0NDnGm0ucSdBYHKOqXeg2lsStVU4Os5zn0w6oWlkte9rmOa7SJIE7FaM4g4YYkn9o2aXUvnKPxUbiaLglaKor4lzXMpF77MDnua0ve4nYQDA1utBi3gVADUc3unua57XNc1wabSQJ5pXImi6K1JVK91UUBW7wyGtdltlItY8z1W+L7xtPve8OYAOLYGSDtH3pbJotHLVV2NxpzMaC5oczO4taXOg6AQDHmtMPWcX5AahY5p8T2lrmuHUgSlbJosWVA6YIMGDGxGyyVU8GomXnO61V4ibOsLu6/gs4SsXPh9RzXhx8Fg0ibAWv5pWyaLIugjkfrt/3yUHiNbLLgYyiQeRUttZpJAIJFiNwvDEUCdIvqDyVc7Y8TzZi3Po0nOtmzTym0qLhzUqVWtjIx1RrM7t8zgBA5nZWmGoh1IUqjcuVwIII8QkH05FbcbGd9F9P/wO7yI8JIc1wAjW7fmtPowct8uuOCvfKtqO4psgADQAD2WyicKxZq0WVCMpcLjkQYMdJBUteng04pro574fIXKcfeW1nZhY5S08wGgH5yurVF2vw2agXAwWFsG5iSBpyvf8lk1+J5ML29rktwSUZ8nO4lrKjcrtCtezdUUjiGuPwuYR1BBg/RV9FtZt6jRkicw0/svDGtcG943eoAY3DQIH+4lefxyyRk017G2Si0X1OqXyXEkyddgdgNgsswRNOqylAL2tbckAAzm0GsSo2DdHqrvA0coM6uMnpsB7AI07c3bDJ4npSpBrAwfCGhvpEKnp8IeKTWZgHUnl1JwkwCZAdbqrolaErW0mUJkXDGtP7QUo+wXEk+osvPguFdRotY6JbmnLJF3E7jqpqFLXuTZSU+FPFCnTluZlUPNzEBxNra3UvF4V/eCrSIDoyuDpyuEyNLgqaSiWkTZHwxq37wMA2DC4+5MKC7hx77PI7skPI37wAgHy39FZkrCVkkPF4V2cVKZAcAWkOnK5vIxotXtqvY9r+7GZjmtylxuQRckaeimErCVkkCphHHD91bNkDd4kRvC2xVAuolgiS0C+kiFKJWCoAg1cI7wOYQHsblMyWuEXB31XrRNSfGGAR/CXEz6qRKJSSBhcO+m90ZSxznP3zAkactgtKmHqPLc+QBrg6WzmMbX0VgQtClYxpSoAHNvdasjOROosNpGw5T9Vu22Y87+uh+5U3F3uy+GZc4CRt1SOXkkMlw2XNYA6m31HLyR1doUGu8hwBu6G2GpJbJCxwzA16lZjKkU2uMxq4gXIHtqnUMs5bYr7EXBK2dt2cB7okiJcS3q2Bf3lWi0pMygAbCFuvV4YenjUfhHNk7k2FVdqHEYapljMcoAO8vE+sSrVV3H6TnUXZRmc0tcBpIDhm/2yl1F+lKu6YQ/ErOGZw+o3M6lWczP8THAOpukQZYd+oULh76jGNw7xE1nOL9R4ssDpeZ9FdHFQYjReVd7XAgjXfccivLPOqqzpemW2D4aKd3HM72A8h+K9qGLY+cjpymD+XMdVBONzta3m0Fx5nSB7E+oWMM0MNrfmtEZwjxFcFbi3yyyJWqxKBWWVmVqShKwlJQK0JWSVqFDZIWCUJWpSEhakoStUpIWChK1StkhJWCVgpbGo2Wj1kFJQBGFUElu41UfE0jqDyIkbj6hWDmNF7TChCpLhI0vH09ErUbsZWR6PfVcQ6s0ilLWt0zEQwA5ZsJgxvBVhw9j6Vem5ri4ue1r3PucjnAO9YlBiQBopPDy6pUYGtnxsLuQaHSZ9AVdjzOWRbXzYkoVF2dqiIvVnNCIiAOR7V8Ccf2tJ+Ul3iBFr6GdjP1CoqPD6zWOcSKgF/CQSI1018l9IrUw5padCIK+XYvhQfWqOJdTc1xY7IYksJbmnyC4f1DTYoPdXD/U2YMknwerOIMLWQdiAecOI+5TqGIm2qg0eF020zT8TgTINpaSL+exVhwrAkOk2DduZ29Fy5QuScGaVKl5Fq+q1oBcQJIF7XOgW8qv4hSFQgfyOB9VvRqZLE+EkDyn7lo3q6KdvFkxakrJK0KZsgI4oStCUpIK1JWSVqUtkmFgoViUrZIK1WVrKRsYFakrJK83O/D30SkmtSoBckDz6rLnJXwYcIO8fVa1GbckSXBK7IWLxgb8R6rNJ5qmllaS5zbDpJueQAj3WBhQ8tLxIF7b7b7KaWDYxtbYcksYxUee2S22+CI7guIdUDRUaMxgDWPQX0Xd8H4UKDYkuO7iIJMCT7+31puyHifUlv7sMDTzz5p/4j3XUrv8A07Tw2erXPsYc83e2wiIuoZwiIgAuI7U0BTqlxBh3iBAMciPOfqu3WlWmHAhwBB1BWbVadZ4bSzHk2Oz5jhcWXE+FwA0JU6ljC2+wueo3Cm9oOz1Vvio1AGTBBFx6xoqVlClTDmvxVNr+TjJB8oXnMmjyY5UuDessZIsa1QNOZptUl9+ZMH6Lbvg4QdxBXP0MQMR+zY4CqxxywfDUB1y89AfTqpmGL2gtqiCDbqOiqyRnHyGi4vhnR03SAoeG4m182IgkSdDG/RelExSE6kaf5v7rzpYdrZjdXbuEV7SXKwVGfULLgS0fEBqBzHlyXtmlF2RVGSsFCtZUEgrCLBKRskwVo98arFV8aCSTAH48gF6hvNRRJDpYoOc5sEFoBvvP/R7r3tYnY29o+8rHcBtxqTr5qNiHQRyj6f3SzddDRV9nvUxXJR6zgC3c1Bmd5AkN+QKguwdaq45TlZz6c1YUuHOLxL2tblFzc+EQ1jfS5J3UrHKrb5fQOS9jFXEQL38lEo1u8cIJB5Fe9bgNQvHd1QS4wNSPaLLruA8B7nxVC19TmNB5CFfp9BPLL/0SedRR79ncIWUyXCC4zpBgC0/M+qtURemxY1jgoL2OfKTk7YREVgoREQAREQBhzQQQbg2PkVwPbvgVPwuMjMcrHC+U65X9NY9fXv1G4jhBVpuYd9OhGhWfU4fUg679h8c9rPmfD+zNEQ4lzjYg5iLjcZYVziaTnlpe4Oy6S24tGoMn1XoYZLTYtsRuD1UariV5ieXbwzoqNkjEPa8ZHGASLja4MqO+q5pIOxhQv1ppMZhPLdRa7HuvTcCRYgmLbX9QP7Kq5T46Y1KJdjEr1o1ARAVVw+jUM548wHfeAplE5HGSIjbn1QnKMvIGk1wTStVgOm4Qq1srBK1KFeb6gG6VuhkgawC1fieS8qVEkajeyrK9GuXQMt+eZv1EexVaU5dDvai2y5xmcbNc0gc3bDy1KzUw4eIn6x8rqtoPDbF85dZsJ3P09l74fFtPwkFG5xdBSZatLoALpA0AaGgR5KJi8Z3d3QR019AvSliJ1VjwnBNq1QSJFMyT9rUN89/7rTiXrSUV7lcvBWXvCsCKbQT8TgJ6fZCnoi9TjxxxxUY9HNlJydsIiJyAiIgAiIgAiIgAiIgCvx3B6VV2ctGeILtyNgea53iXZKo+1OoGj7V/mIXZIsuXRYcr3SjyWRyziqTPnNfgX6k0PqjMXGA4AlgJ/m3HspeFIIkb3Nouu4rUg4FrgCDYg6Fc1xLhT6V6bHVG7BsFzfMb+i52s0UoK8fKNGLKnw+ytr1AFWYjFtb8RiehP0U+tgapE5D7tHvJsoFLs9X/AH1Sm5zRo1ha552sJXKjp8mWXMXX+DS8kYrsRVYxz2U5piXElzWN6zmNlT//AGn7B/q/JSOPjF1gGupVaVIfDTyPgxu4x4j9FTN4HU5O/oetHpxhxyV7my2wXFH13hjGS46DO2fTNAJ6Kwqnuv3re7Ol/Fba4lUeG7PVJBBeCLiGPkEbhdgOG169MU6tN7nAWqObkJH2pN/NK8ccnir/AOk/2J3OPJFw1cag2Vg10hVeG4HiaLsjmSNiHN091Y08LVaQO7e4nZsGOpMwB5qlYcsJbXF/kO5xkrsiY2sxh8QkO1GUkk7RA1XqexFQkOpvDAbw6Z9QN11HC+DhpD6gBeNBqG+u56q3Xa02guH/AC/kY8man4nOcP7NBv7w5j/3Qe+sq9wmFZSaGU2hrRsOZ1J5nqvZFvw6bFh/AqKZ5JS7YREV4gREQAREQAREQAREQAREQAREQAREQAREQAREQAREQAREQAREQAREQAREQAREQAREQB//2Q=="/>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IN">
              <a:solidFill>
                <a:prstClr val="black"/>
              </a:solidFill>
            </a:endParaRPr>
          </a:p>
        </p:txBody>
      </p:sp>
    </p:spTree>
    <p:extLst>
      <p:ext uri="{BB962C8B-B14F-4D97-AF65-F5344CB8AC3E}">
        <p14:creationId xmlns:p14="http://schemas.microsoft.com/office/powerpoint/2010/main" val="433695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TABLE OF CONTENTS</a:t>
            </a:r>
          </a:p>
        </p:txBody>
      </p:sp>
      <p:grpSp>
        <p:nvGrpSpPr>
          <p:cNvPr id="5" name="Group 4"/>
          <p:cNvGrpSpPr/>
          <p:nvPr/>
        </p:nvGrpSpPr>
        <p:grpSpPr>
          <a:xfrm>
            <a:off x="470236" y="1173596"/>
            <a:ext cx="8238305" cy="2421084"/>
            <a:chOff x="1028180" y="2383007"/>
            <a:chExt cx="7288554" cy="3922422"/>
          </a:xfrm>
        </p:grpSpPr>
        <p:sp>
          <p:nvSpPr>
            <p:cNvPr id="7" name="Rounded Rectangle 6"/>
            <p:cNvSpPr/>
            <p:nvPr/>
          </p:nvSpPr>
          <p:spPr>
            <a:xfrm>
              <a:off x="1726571" y="2383007"/>
              <a:ext cx="6551958" cy="649520"/>
            </a:xfrm>
            <a:prstGeom prst="roundRect">
              <a:avLst/>
            </a:prstGeom>
            <a:solidFill>
              <a:schemeClr val="bg1"/>
            </a:solidFill>
            <a:ln w="12700" cap="flat" cmpd="sng" algn="ctr">
              <a:noFill/>
              <a:prstDash val="solid"/>
            </a:ln>
            <a:effectLst/>
          </p:spPr>
          <p:txBody>
            <a:bodyPr lIns="91440" rIns="45720" anchor="ctr"/>
            <a:lstStyle/>
            <a:p>
              <a:pPr fontAlgn="auto">
                <a:lnSpc>
                  <a:spcPct val="90000"/>
                </a:lnSpc>
                <a:spcBef>
                  <a:spcPts val="0"/>
                </a:spcBef>
                <a:spcAft>
                  <a:spcPts val="0"/>
                </a:spcAft>
              </a:pPr>
              <a:r>
                <a:rPr lang="en-US" dirty="0"/>
                <a:t>Overview</a:t>
              </a:r>
              <a:endParaRPr lang="en-US" kern="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
          <p:nvSpPr>
            <p:cNvPr id="8" name="Rounded Rectangle 7"/>
            <p:cNvSpPr/>
            <p:nvPr/>
          </p:nvSpPr>
          <p:spPr>
            <a:xfrm>
              <a:off x="1764776" y="3199916"/>
              <a:ext cx="6551958" cy="649520"/>
            </a:xfrm>
            <a:prstGeom prst="roundRect">
              <a:avLst/>
            </a:prstGeom>
            <a:solidFill>
              <a:schemeClr val="bg1"/>
            </a:solidFill>
            <a:ln w="12700" cap="flat" cmpd="sng" algn="ctr">
              <a:noFill/>
              <a:prstDash val="solid"/>
            </a:ln>
            <a:effectLst/>
          </p:spPr>
          <p:txBody>
            <a:bodyPr lIns="91440" rIns="45720" anchor="ctr"/>
            <a:lstStyle/>
            <a:p>
              <a:r>
                <a:rPr lang="en-US" dirty="0" err="1"/>
                <a:t>NotePad</a:t>
              </a:r>
              <a:r>
                <a:rPr lang="en-US" dirty="0"/>
                <a:t>++</a:t>
              </a:r>
            </a:p>
          </p:txBody>
        </p:sp>
        <p:sp>
          <p:nvSpPr>
            <p:cNvPr id="9" name="Rounded Rectangle 8"/>
            <p:cNvSpPr/>
            <p:nvPr/>
          </p:nvSpPr>
          <p:spPr>
            <a:xfrm>
              <a:off x="1764776" y="4016826"/>
              <a:ext cx="6551958" cy="651621"/>
            </a:xfrm>
            <a:prstGeom prst="roundRect">
              <a:avLst/>
            </a:prstGeom>
            <a:solidFill>
              <a:schemeClr val="bg1"/>
            </a:solidFill>
            <a:ln w="12700" cap="flat" cmpd="sng" algn="ctr">
              <a:noFill/>
              <a:prstDash val="solid"/>
            </a:ln>
            <a:effectLst/>
          </p:spPr>
          <p:txBody>
            <a:bodyPr lIns="91440" rIns="45720" anchor="ctr"/>
            <a:lstStyle/>
            <a:p>
              <a:pPr>
                <a:lnSpc>
                  <a:spcPct val="90000"/>
                </a:lnSpc>
              </a:pPr>
              <a:r>
                <a:rPr lang="en-US" dirty="0"/>
                <a:t>SQL Developer</a:t>
              </a:r>
            </a:p>
          </p:txBody>
        </p:sp>
        <p:sp>
          <p:nvSpPr>
            <p:cNvPr id="11" name="Rounded Rectangle 10"/>
            <p:cNvSpPr/>
            <p:nvPr/>
          </p:nvSpPr>
          <p:spPr>
            <a:xfrm>
              <a:off x="1030562" y="2383007"/>
              <a:ext cx="638724" cy="649520"/>
            </a:xfrm>
            <a:prstGeom prst="roundRect">
              <a:avLst/>
            </a:prstGeom>
            <a:solidFill>
              <a:srgbClr val="567ABC"/>
            </a:solidFill>
            <a:ln w="12700" cap="flat" cmpd="sng" algn="ctr">
              <a:noFill/>
              <a:prstDash val="solid"/>
            </a:ln>
            <a:effectLst/>
          </p:spPr>
          <p:txBody>
            <a:bodyPr lIns="91440" rIns="91440" anchor="ctr"/>
            <a:lstStyle/>
            <a:p>
              <a:pPr algn="ctr" fontAlgn="auto">
                <a:spcBef>
                  <a:spcPts val="0"/>
                </a:spcBef>
                <a:spcAft>
                  <a:spcPts val="0"/>
                </a:spcAft>
              </a:pPr>
              <a:r>
                <a:rPr lang="en-US" b="1" kern="0" dirty="0">
                  <a:solidFill>
                    <a:srgbClr val="FFFFFF"/>
                  </a:solidFill>
                  <a:latin typeface="Tahoma" panose="020B0604030504040204" pitchFamily="34" charset="0"/>
                  <a:ea typeface="Tahoma" panose="020B0604030504040204" pitchFamily="34" charset="0"/>
                  <a:cs typeface="Tahoma" panose="020B0604030504040204" pitchFamily="34" charset="0"/>
                </a:rPr>
                <a:t>1</a:t>
              </a:r>
            </a:p>
          </p:txBody>
        </p:sp>
        <p:sp>
          <p:nvSpPr>
            <p:cNvPr id="12" name="Rounded Rectangle 11"/>
            <p:cNvSpPr/>
            <p:nvPr/>
          </p:nvSpPr>
          <p:spPr>
            <a:xfrm>
              <a:off x="1030562" y="3199916"/>
              <a:ext cx="638724" cy="649520"/>
            </a:xfrm>
            <a:prstGeom prst="roundRect">
              <a:avLst/>
            </a:prstGeom>
            <a:solidFill>
              <a:srgbClr val="567ABC"/>
            </a:solidFill>
            <a:ln w="12700" cap="flat" cmpd="sng" algn="ctr">
              <a:noFill/>
              <a:prstDash val="solid"/>
            </a:ln>
            <a:effectLst/>
          </p:spPr>
          <p:txBody>
            <a:bodyPr lIns="91440" rIns="91440" anchor="ctr"/>
            <a:lstStyle/>
            <a:p>
              <a:pPr algn="ctr" fontAlgn="auto">
                <a:spcBef>
                  <a:spcPts val="0"/>
                </a:spcBef>
                <a:spcAft>
                  <a:spcPts val="0"/>
                </a:spcAft>
              </a:pPr>
              <a:r>
                <a:rPr lang="en-US" b="1" kern="0" dirty="0">
                  <a:solidFill>
                    <a:srgbClr val="FFFFFF"/>
                  </a:solidFill>
                  <a:latin typeface="Tahoma" panose="020B0604030504040204" pitchFamily="34" charset="0"/>
                  <a:ea typeface="Tahoma" panose="020B0604030504040204" pitchFamily="34" charset="0"/>
                  <a:cs typeface="Tahoma" panose="020B0604030504040204" pitchFamily="34" charset="0"/>
                </a:rPr>
                <a:t>2</a:t>
              </a:r>
            </a:p>
          </p:txBody>
        </p:sp>
        <p:sp>
          <p:nvSpPr>
            <p:cNvPr id="13" name="Rounded Rectangle 12"/>
            <p:cNvSpPr/>
            <p:nvPr/>
          </p:nvSpPr>
          <p:spPr>
            <a:xfrm>
              <a:off x="1030562" y="4016826"/>
              <a:ext cx="638724" cy="651622"/>
            </a:xfrm>
            <a:prstGeom prst="roundRect">
              <a:avLst/>
            </a:prstGeom>
            <a:solidFill>
              <a:srgbClr val="567ABC"/>
            </a:solidFill>
            <a:ln w="12700" cap="flat" cmpd="sng" algn="ctr">
              <a:noFill/>
              <a:prstDash val="solid"/>
            </a:ln>
            <a:effectLst/>
          </p:spPr>
          <p:txBody>
            <a:bodyPr lIns="91440" rIns="91440" anchor="ctr"/>
            <a:lstStyle/>
            <a:p>
              <a:pPr algn="ctr" fontAlgn="auto">
                <a:spcBef>
                  <a:spcPts val="0"/>
                </a:spcBef>
                <a:spcAft>
                  <a:spcPts val="0"/>
                </a:spcAft>
              </a:pPr>
              <a:r>
                <a:rPr lang="en-US" b="1" kern="0" dirty="0">
                  <a:solidFill>
                    <a:srgbClr val="FFFFFF"/>
                  </a:solidFill>
                  <a:latin typeface="Tahoma" panose="020B0604030504040204" pitchFamily="34" charset="0"/>
                  <a:ea typeface="Tahoma" panose="020B0604030504040204" pitchFamily="34" charset="0"/>
                  <a:cs typeface="Tahoma" panose="020B0604030504040204" pitchFamily="34" charset="0"/>
                </a:rPr>
                <a:t>3</a:t>
              </a:r>
            </a:p>
          </p:txBody>
        </p:sp>
        <p:sp>
          <p:nvSpPr>
            <p:cNvPr id="14" name="Rounded Rectangle 13"/>
            <p:cNvSpPr/>
            <p:nvPr/>
          </p:nvSpPr>
          <p:spPr>
            <a:xfrm>
              <a:off x="1764776" y="4806214"/>
              <a:ext cx="6551958" cy="651621"/>
            </a:xfrm>
            <a:prstGeom prst="roundRect">
              <a:avLst/>
            </a:prstGeom>
            <a:solidFill>
              <a:schemeClr val="bg1"/>
            </a:solidFill>
            <a:ln w="12700" cap="flat" cmpd="sng" algn="ctr">
              <a:noFill/>
              <a:prstDash val="solid"/>
            </a:ln>
            <a:effectLst/>
          </p:spPr>
          <p:txBody>
            <a:bodyPr lIns="91440" rIns="45720" anchor="ctr"/>
            <a:lstStyle/>
            <a:p>
              <a:r>
                <a:rPr lang="en-US" dirty="0" err="1"/>
                <a:t>Winscp</a:t>
              </a:r>
              <a:endParaRPr lang="en-US" dirty="0"/>
            </a:p>
          </p:txBody>
        </p:sp>
        <p:sp>
          <p:nvSpPr>
            <p:cNvPr id="15" name="Rounded Rectangle 14"/>
            <p:cNvSpPr/>
            <p:nvPr/>
          </p:nvSpPr>
          <p:spPr>
            <a:xfrm>
              <a:off x="1030562" y="4835837"/>
              <a:ext cx="638724" cy="651622"/>
            </a:xfrm>
            <a:prstGeom prst="roundRect">
              <a:avLst/>
            </a:prstGeom>
            <a:solidFill>
              <a:srgbClr val="567ABC"/>
            </a:solidFill>
            <a:ln w="12700" cap="flat" cmpd="sng" algn="ctr">
              <a:noFill/>
              <a:prstDash val="solid"/>
            </a:ln>
            <a:effectLst/>
          </p:spPr>
          <p:txBody>
            <a:bodyPr lIns="91440" rIns="91440" anchor="ctr"/>
            <a:lstStyle/>
            <a:p>
              <a:pPr algn="ctr" fontAlgn="auto">
                <a:spcBef>
                  <a:spcPts val="0"/>
                </a:spcBef>
                <a:spcAft>
                  <a:spcPts val="0"/>
                </a:spcAft>
              </a:pPr>
              <a:r>
                <a:rPr lang="en-US" b="1" kern="0" dirty="0">
                  <a:solidFill>
                    <a:srgbClr val="FFFFFF"/>
                  </a:solidFill>
                  <a:latin typeface="Tahoma" panose="020B0604030504040204" pitchFamily="34" charset="0"/>
                  <a:ea typeface="Tahoma" panose="020B0604030504040204" pitchFamily="34" charset="0"/>
                  <a:cs typeface="Tahoma" panose="020B0604030504040204" pitchFamily="34" charset="0"/>
                </a:rPr>
                <a:t>4</a:t>
              </a:r>
            </a:p>
          </p:txBody>
        </p:sp>
        <p:sp>
          <p:nvSpPr>
            <p:cNvPr id="16" name="Rounded Rectangle 15"/>
            <p:cNvSpPr/>
            <p:nvPr/>
          </p:nvSpPr>
          <p:spPr>
            <a:xfrm>
              <a:off x="1762396" y="5653807"/>
              <a:ext cx="6551958" cy="651621"/>
            </a:xfrm>
            <a:prstGeom prst="roundRect">
              <a:avLst/>
            </a:prstGeom>
            <a:solidFill>
              <a:schemeClr val="bg1"/>
            </a:solidFill>
            <a:ln w="12700" cap="flat" cmpd="sng" algn="ctr">
              <a:noFill/>
              <a:prstDash val="solid"/>
            </a:ln>
            <a:effectLst/>
          </p:spPr>
          <p:txBody>
            <a:bodyPr lIns="91440" rIns="45720" anchor="ctr"/>
            <a:lstStyle/>
            <a:p>
              <a:r>
                <a:rPr lang="en-US" dirty="0"/>
                <a:t>Putty</a:t>
              </a:r>
            </a:p>
          </p:txBody>
        </p:sp>
        <p:sp>
          <p:nvSpPr>
            <p:cNvPr id="17" name="Rounded Rectangle 16"/>
            <p:cNvSpPr/>
            <p:nvPr/>
          </p:nvSpPr>
          <p:spPr>
            <a:xfrm>
              <a:off x="1028180" y="5653807"/>
              <a:ext cx="638724" cy="651622"/>
            </a:xfrm>
            <a:prstGeom prst="roundRect">
              <a:avLst/>
            </a:prstGeom>
            <a:solidFill>
              <a:srgbClr val="567ABC"/>
            </a:solidFill>
            <a:ln w="12700" cap="flat" cmpd="sng" algn="ctr">
              <a:noFill/>
              <a:prstDash val="solid"/>
            </a:ln>
            <a:effectLst/>
          </p:spPr>
          <p:txBody>
            <a:bodyPr lIns="91440" rIns="91440" anchor="ctr"/>
            <a:lstStyle/>
            <a:p>
              <a:pPr algn="ctr" fontAlgn="auto">
                <a:spcBef>
                  <a:spcPts val="0"/>
                </a:spcBef>
                <a:spcAft>
                  <a:spcPts val="0"/>
                </a:spcAft>
              </a:pPr>
              <a:r>
                <a:rPr lang="en-US" b="1" kern="0" dirty="0">
                  <a:solidFill>
                    <a:srgbClr val="FFFFFF"/>
                  </a:solidFill>
                  <a:latin typeface="Tahoma" panose="020B0604030504040204" pitchFamily="34" charset="0"/>
                  <a:ea typeface="Tahoma" panose="020B0604030504040204" pitchFamily="34" charset="0"/>
                  <a:cs typeface="Tahoma" panose="020B0604030504040204" pitchFamily="34" charset="0"/>
                </a:rPr>
                <a:t>5</a:t>
              </a:r>
            </a:p>
          </p:txBody>
        </p:sp>
      </p:grpSp>
      <p:pic>
        <p:nvPicPr>
          <p:cNvPr id="26" name="Picture 2" descr="Useful PowerPoint presentation tips for better present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295400"/>
            <a:ext cx="3660975" cy="486170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013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OPF Academy – QA Training Scope</a:t>
            </a:r>
          </a:p>
        </p:txBody>
      </p:sp>
      <p:graphicFrame>
        <p:nvGraphicFramePr>
          <p:cNvPr id="13" name="Diagram 12"/>
          <p:cNvGraphicFramePr/>
          <p:nvPr>
            <p:extLst>
              <p:ext uri="{D42A27DB-BD31-4B8C-83A1-F6EECF244321}">
                <p14:modId xmlns:p14="http://schemas.microsoft.com/office/powerpoint/2010/main" val="1269555588"/>
              </p:ext>
            </p:extLst>
          </p:nvPr>
        </p:nvGraphicFramePr>
        <p:xfrm>
          <a:off x="467544" y="1052736"/>
          <a:ext cx="8136904" cy="45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Group 13"/>
          <p:cNvGrpSpPr/>
          <p:nvPr/>
        </p:nvGrpSpPr>
        <p:grpSpPr>
          <a:xfrm>
            <a:off x="187681" y="5799567"/>
            <a:ext cx="8704799" cy="509753"/>
            <a:chOff x="187681" y="5799567"/>
            <a:chExt cx="5439013" cy="509753"/>
          </a:xfrm>
        </p:grpSpPr>
        <p:sp>
          <p:nvSpPr>
            <p:cNvPr id="15" name="Rounded Rectangle 14"/>
            <p:cNvSpPr/>
            <p:nvPr/>
          </p:nvSpPr>
          <p:spPr>
            <a:xfrm>
              <a:off x="187681" y="5799567"/>
              <a:ext cx="5439013" cy="208484"/>
            </a:xfrm>
            <a:prstGeom prst="round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1400" b="1" dirty="0">
                  <a:solidFill>
                    <a:schemeClr val="tx1"/>
                  </a:solidFill>
                  <a:latin typeface="Tahoma" panose="020B0604030504040204" pitchFamily="34" charset="0"/>
                  <a:ea typeface="Tahoma" panose="020B0604030504040204" pitchFamily="34" charset="0"/>
                  <a:cs typeface="Tahoma" panose="020B0604030504040204" pitchFamily="34" charset="0"/>
                </a:rPr>
                <a:t>Daily Training  </a:t>
              </a:r>
            </a:p>
          </p:txBody>
        </p:sp>
        <p:sp>
          <p:nvSpPr>
            <p:cNvPr id="16" name="Rounded Rectangle 15"/>
            <p:cNvSpPr/>
            <p:nvPr/>
          </p:nvSpPr>
          <p:spPr>
            <a:xfrm>
              <a:off x="204016" y="6100836"/>
              <a:ext cx="5422678" cy="208484"/>
            </a:xfrm>
            <a:prstGeom prst="round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pPr>
              <a:r>
                <a:rPr lang="en-GB" sz="1400" b="1" dirty="0">
                  <a:solidFill>
                    <a:schemeClr val="tx1"/>
                  </a:solidFill>
                  <a:latin typeface="Tahoma" panose="020B0604030504040204" pitchFamily="34" charset="0"/>
                  <a:ea typeface="Tahoma" panose="020B0604030504040204" pitchFamily="34" charset="0"/>
                  <a:cs typeface="Tahoma" panose="020B0604030504040204" pitchFamily="34" charset="0"/>
                </a:rPr>
                <a:t>Daily Assignments </a:t>
              </a:r>
            </a:p>
          </p:txBody>
        </p:sp>
      </p:grpSp>
    </p:spTree>
    <p:extLst>
      <p:ext uri="{BB962C8B-B14F-4D97-AF65-F5344CB8AC3E}">
        <p14:creationId xmlns:p14="http://schemas.microsoft.com/office/powerpoint/2010/main" val="312806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20" name="TextBox 19"/>
          <p:cNvSpPr txBox="1"/>
          <p:nvPr/>
        </p:nvSpPr>
        <p:spPr>
          <a:xfrm>
            <a:off x="-45267" y="1196752"/>
            <a:ext cx="9225779" cy="1008112"/>
          </a:xfrm>
          <a:prstGeom prst="rect">
            <a:avLst/>
          </a:prstGeom>
          <a:solidFill>
            <a:srgbClr val="567ABC"/>
          </a:solidFill>
          <a:ln w="12700" cap="flat" cmpd="sng" algn="ctr">
            <a:noFill/>
            <a:prstDash val="solid"/>
          </a:ln>
          <a:effectLst/>
        </p:spPr>
        <p:txBody>
          <a:bodyPr lIns="91440" rIns="91440" anchor="ctr"/>
          <a:lstStyle>
            <a:defPPr>
              <a:defRPr lang="en-US"/>
            </a:defPPr>
            <a:lvl1pPr algn="ctr" fontAlgn="auto">
              <a:spcBef>
                <a:spcPts val="0"/>
              </a:spcBef>
              <a:spcAft>
                <a:spcPts val="0"/>
              </a:spcAft>
              <a:defRPr b="1" kern="0">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r>
              <a:rPr lang="en-US" sz="2400" dirty="0"/>
              <a:t>This section gives an overview of various small software’s which </a:t>
            </a:r>
            <a:r>
              <a:rPr lang="en-GB" sz="2400" dirty="0"/>
              <a:t>tester is expected to have on his machine </a:t>
            </a:r>
            <a:endParaRPr lang="en-US" sz="2400" dirty="0"/>
          </a:p>
        </p:txBody>
      </p:sp>
      <p:sp>
        <p:nvSpPr>
          <p:cNvPr id="3" name="TextBox 2"/>
          <p:cNvSpPr txBox="1"/>
          <p:nvPr/>
        </p:nvSpPr>
        <p:spPr>
          <a:xfrm>
            <a:off x="0" y="2276872"/>
            <a:ext cx="9144000" cy="646331"/>
          </a:xfrm>
          <a:prstGeom prst="rect">
            <a:avLst/>
          </a:prstGeom>
          <a:noFill/>
        </p:spPr>
        <p:txBody>
          <a:bodyPr wrap="square" rtlCol="0">
            <a:spAutoFit/>
          </a:bodyPr>
          <a:lstStyle/>
          <a:p>
            <a:pPr marL="342900" indent="-342900">
              <a:buFont typeface="+mj-lt"/>
              <a:buAutoNum type="arabicPeriod"/>
            </a:pPr>
            <a:endParaRPr lang="en-US" dirty="0"/>
          </a:p>
          <a:p>
            <a:pPr marL="342900" indent="-342900">
              <a:buFont typeface="+mj-lt"/>
              <a:buAutoNum type="arabicPeriod"/>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930543950"/>
              </p:ext>
            </p:extLst>
          </p:nvPr>
        </p:nvGraphicFramePr>
        <p:xfrm>
          <a:off x="251520" y="2852936"/>
          <a:ext cx="8640960" cy="3064819"/>
        </p:xfrm>
        <a:graphic>
          <a:graphicData uri="http://schemas.openxmlformats.org/drawingml/2006/table">
            <a:tbl>
              <a:tblPr firstRow="1" firstCol="1" bandRow="1">
                <a:effectLst/>
                <a:tableStyleId>{5C22544A-7EE6-4342-B048-85BDC9FD1C3A}</a:tableStyleId>
              </a:tblPr>
              <a:tblGrid>
                <a:gridCol w="3354635">
                  <a:extLst>
                    <a:ext uri="{9D8B030D-6E8A-4147-A177-3AD203B41FA5}">
                      <a16:colId xmlns:a16="http://schemas.microsoft.com/office/drawing/2014/main" val="20000"/>
                    </a:ext>
                  </a:extLst>
                </a:gridCol>
                <a:gridCol w="5286325">
                  <a:extLst>
                    <a:ext uri="{9D8B030D-6E8A-4147-A177-3AD203B41FA5}">
                      <a16:colId xmlns:a16="http://schemas.microsoft.com/office/drawing/2014/main" val="20001"/>
                    </a:ext>
                  </a:extLst>
                </a:gridCol>
              </a:tblGrid>
              <a:tr h="367530">
                <a:tc>
                  <a:txBody>
                    <a:bodyPr/>
                    <a:lstStyle/>
                    <a:p>
                      <a:pPr marL="0" marR="0" algn="just">
                        <a:spcBef>
                          <a:spcPts val="200"/>
                        </a:spcBef>
                        <a:spcAft>
                          <a:spcPts val="200"/>
                        </a:spcAft>
                      </a:pPr>
                      <a:r>
                        <a:rPr lang="en-GB" sz="1600" b="1" dirty="0">
                          <a:effectLst/>
                        </a:rPr>
                        <a:t>Software</a:t>
                      </a:r>
                      <a:endParaRPr lang="en-US" sz="1600" b="1" dirty="0">
                        <a:effectLst/>
                        <a:latin typeface="Tahoma"/>
                        <a:ea typeface="Arial Unicode MS"/>
                        <a:cs typeface="Times New Roman"/>
                      </a:endParaRPr>
                    </a:p>
                  </a:txBody>
                  <a:tcPr marL="68580" marR="68580" marT="0" marB="0"/>
                </a:tc>
                <a:tc>
                  <a:txBody>
                    <a:bodyPr/>
                    <a:lstStyle/>
                    <a:p>
                      <a:pPr marL="0" marR="0" algn="just">
                        <a:spcBef>
                          <a:spcPts val="200"/>
                        </a:spcBef>
                        <a:spcAft>
                          <a:spcPts val="200"/>
                        </a:spcAft>
                      </a:pPr>
                      <a:r>
                        <a:rPr lang="en-GB" sz="1600" b="1" dirty="0">
                          <a:effectLst/>
                        </a:rPr>
                        <a:t>Usage</a:t>
                      </a:r>
                      <a:endParaRPr lang="en-US" sz="1600" b="1" dirty="0">
                        <a:effectLst/>
                        <a:latin typeface="Tahoma"/>
                        <a:ea typeface="Arial Unicode MS"/>
                        <a:cs typeface="Times New Roman"/>
                      </a:endParaRPr>
                    </a:p>
                  </a:txBody>
                  <a:tcPr marL="68580" marR="68580" marT="0" marB="0"/>
                </a:tc>
                <a:extLst>
                  <a:ext uri="{0D108BD9-81ED-4DB2-BD59-A6C34878D82A}">
                    <a16:rowId xmlns:a16="http://schemas.microsoft.com/office/drawing/2014/main" val="10000"/>
                  </a:ext>
                </a:extLst>
              </a:tr>
              <a:tr h="784598">
                <a:tc>
                  <a:txBody>
                    <a:bodyPr/>
                    <a:lstStyle/>
                    <a:p>
                      <a:pPr marL="0" marR="0" algn="l">
                        <a:spcBef>
                          <a:spcPts val="200"/>
                        </a:spcBef>
                        <a:spcAft>
                          <a:spcPts val="200"/>
                        </a:spcAft>
                      </a:pPr>
                      <a:r>
                        <a:rPr lang="en-GB" sz="1400" dirty="0">
                          <a:effectLst/>
                        </a:rPr>
                        <a:t>Notepad ++ (with XML tools plug-in if possible)</a:t>
                      </a:r>
                      <a:endParaRPr lang="en-US" sz="1400" dirty="0">
                        <a:effectLst/>
                        <a:latin typeface="Tahoma"/>
                        <a:ea typeface="Arial Unicode MS"/>
                        <a:cs typeface="Times New Roman"/>
                      </a:endParaRPr>
                    </a:p>
                  </a:txBody>
                  <a:tcPr marL="68580" marR="68580" marT="0" marB="0" anchor="ctr"/>
                </a:tc>
                <a:tc>
                  <a:txBody>
                    <a:bodyPr/>
                    <a:lstStyle/>
                    <a:p>
                      <a:pPr marL="0" marR="0" algn="l">
                        <a:spcBef>
                          <a:spcPts val="200"/>
                        </a:spcBef>
                        <a:spcAft>
                          <a:spcPts val="200"/>
                        </a:spcAft>
                      </a:pPr>
                      <a:r>
                        <a:rPr lang="en-GB" sz="1400" dirty="0">
                          <a:effectLst/>
                        </a:rPr>
                        <a:t>Manipulating and editing test files</a:t>
                      </a:r>
                      <a:endParaRPr lang="en-US" sz="1400" dirty="0">
                        <a:effectLst/>
                        <a:latin typeface="Tahoma"/>
                        <a:ea typeface="Arial Unicode MS"/>
                        <a:cs typeface="Times New Roman"/>
                      </a:endParaRPr>
                    </a:p>
                  </a:txBody>
                  <a:tcPr marL="68580" marR="68580" marT="0" marB="0" anchor="ctr"/>
                </a:tc>
                <a:extLst>
                  <a:ext uri="{0D108BD9-81ED-4DB2-BD59-A6C34878D82A}">
                    <a16:rowId xmlns:a16="http://schemas.microsoft.com/office/drawing/2014/main" val="10001"/>
                  </a:ext>
                </a:extLst>
              </a:tr>
              <a:tr h="656961">
                <a:tc>
                  <a:txBody>
                    <a:bodyPr/>
                    <a:lstStyle/>
                    <a:p>
                      <a:pPr marL="0" marR="0" algn="l">
                        <a:spcBef>
                          <a:spcPts val="200"/>
                        </a:spcBef>
                        <a:spcAft>
                          <a:spcPts val="200"/>
                        </a:spcAft>
                      </a:pPr>
                      <a:r>
                        <a:rPr lang="en-GB" sz="1400" dirty="0">
                          <a:effectLst/>
                        </a:rPr>
                        <a:t>SQL Developer  </a:t>
                      </a:r>
                      <a:endParaRPr lang="en-US" sz="1400" dirty="0">
                        <a:effectLst/>
                        <a:latin typeface="Tahoma"/>
                        <a:ea typeface="Arial Unicode MS"/>
                        <a:cs typeface="Times New Roman"/>
                      </a:endParaRPr>
                    </a:p>
                  </a:txBody>
                  <a:tcPr marL="68580" marR="68580" marT="0" marB="0" anchor="ctr"/>
                </a:tc>
                <a:tc>
                  <a:txBody>
                    <a:bodyPr/>
                    <a:lstStyle/>
                    <a:p>
                      <a:pPr marL="0" marR="0" algn="l">
                        <a:spcBef>
                          <a:spcPts val="200"/>
                        </a:spcBef>
                        <a:spcAft>
                          <a:spcPts val="200"/>
                        </a:spcAft>
                      </a:pPr>
                      <a:r>
                        <a:rPr lang="en-GB" sz="1400">
                          <a:effectLst/>
                        </a:rPr>
                        <a:t>Database queries</a:t>
                      </a:r>
                      <a:endParaRPr lang="en-US" sz="1400">
                        <a:effectLst/>
                        <a:latin typeface="Tahoma"/>
                        <a:ea typeface="Arial Unicode MS"/>
                        <a:cs typeface="Times New Roman"/>
                      </a:endParaRPr>
                    </a:p>
                  </a:txBody>
                  <a:tcPr marL="68580" marR="68580" marT="0" marB="0" anchor="ctr"/>
                </a:tc>
                <a:extLst>
                  <a:ext uri="{0D108BD9-81ED-4DB2-BD59-A6C34878D82A}">
                    <a16:rowId xmlns:a16="http://schemas.microsoft.com/office/drawing/2014/main" val="10002"/>
                  </a:ext>
                </a:extLst>
              </a:tr>
              <a:tr h="623271">
                <a:tc>
                  <a:txBody>
                    <a:bodyPr/>
                    <a:lstStyle/>
                    <a:p>
                      <a:pPr marL="0" marR="0" algn="l">
                        <a:spcBef>
                          <a:spcPts val="200"/>
                        </a:spcBef>
                        <a:spcAft>
                          <a:spcPts val="200"/>
                        </a:spcAft>
                      </a:pPr>
                      <a:r>
                        <a:rPr lang="en-GB" sz="1400">
                          <a:effectLst/>
                        </a:rPr>
                        <a:t>Win SCP</a:t>
                      </a:r>
                      <a:endParaRPr lang="en-US" sz="1400">
                        <a:effectLst/>
                        <a:latin typeface="Tahoma"/>
                        <a:ea typeface="Arial Unicode MS"/>
                        <a:cs typeface="Times New Roman"/>
                      </a:endParaRPr>
                    </a:p>
                  </a:txBody>
                  <a:tcPr marL="68580" marR="68580" marT="0" marB="0" anchor="ctr"/>
                </a:tc>
                <a:tc>
                  <a:txBody>
                    <a:bodyPr/>
                    <a:lstStyle/>
                    <a:p>
                      <a:pPr marL="0" marR="0" algn="l">
                        <a:spcBef>
                          <a:spcPts val="200"/>
                        </a:spcBef>
                        <a:spcAft>
                          <a:spcPts val="200"/>
                        </a:spcAft>
                      </a:pPr>
                      <a:r>
                        <a:rPr lang="en-GB" sz="1400" dirty="0">
                          <a:effectLst/>
                        </a:rPr>
                        <a:t>For accessing servers (copying log files ,</a:t>
                      </a:r>
                      <a:r>
                        <a:rPr lang="en-GB" sz="1400" dirty="0" err="1">
                          <a:effectLst/>
                        </a:rPr>
                        <a:t>etc</a:t>
                      </a:r>
                      <a:r>
                        <a:rPr lang="en-GB" sz="1400" dirty="0">
                          <a:effectLst/>
                        </a:rPr>
                        <a:t>)</a:t>
                      </a:r>
                      <a:endParaRPr lang="en-US" sz="1400" dirty="0">
                        <a:effectLst/>
                        <a:latin typeface="Tahoma"/>
                        <a:ea typeface="Arial Unicode MS"/>
                        <a:cs typeface="Times New Roman"/>
                      </a:endParaRPr>
                    </a:p>
                  </a:txBody>
                  <a:tcPr marL="68580" marR="68580" marT="0" marB="0" anchor="ctr"/>
                </a:tc>
                <a:extLst>
                  <a:ext uri="{0D108BD9-81ED-4DB2-BD59-A6C34878D82A}">
                    <a16:rowId xmlns:a16="http://schemas.microsoft.com/office/drawing/2014/main" val="10003"/>
                  </a:ext>
                </a:extLst>
              </a:tr>
              <a:tr h="632459">
                <a:tc>
                  <a:txBody>
                    <a:bodyPr/>
                    <a:lstStyle/>
                    <a:p>
                      <a:pPr marL="0" marR="0" algn="l">
                        <a:spcBef>
                          <a:spcPts val="200"/>
                        </a:spcBef>
                        <a:spcAft>
                          <a:spcPts val="200"/>
                        </a:spcAft>
                      </a:pPr>
                      <a:r>
                        <a:rPr lang="en-GB" sz="1400">
                          <a:effectLst/>
                        </a:rPr>
                        <a:t>PuTTY</a:t>
                      </a:r>
                      <a:endParaRPr lang="en-US" sz="1400">
                        <a:effectLst/>
                        <a:latin typeface="Tahoma"/>
                        <a:ea typeface="Arial Unicode MS"/>
                        <a:cs typeface="Times New Roman"/>
                      </a:endParaRPr>
                    </a:p>
                  </a:txBody>
                  <a:tcPr marL="68580" marR="68580" marT="0" marB="0" anchor="ctr"/>
                </a:tc>
                <a:tc>
                  <a:txBody>
                    <a:bodyPr/>
                    <a:lstStyle/>
                    <a:p>
                      <a:pPr marL="0" marR="0" algn="l">
                        <a:spcBef>
                          <a:spcPts val="200"/>
                        </a:spcBef>
                        <a:spcAft>
                          <a:spcPts val="200"/>
                        </a:spcAft>
                      </a:pPr>
                      <a:r>
                        <a:rPr lang="en-GB" sz="1400" dirty="0">
                          <a:effectLst/>
                        </a:rPr>
                        <a:t>For viewing system logs (especially in tail mode)</a:t>
                      </a:r>
                      <a:endParaRPr lang="en-US" sz="1400" dirty="0">
                        <a:effectLst/>
                        <a:latin typeface="Tahoma"/>
                        <a:ea typeface="Arial Unicode MS"/>
                        <a:cs typeface="Times New Roman"/>
                      </a:endParaRPr>
                    </a:p>
                  </a:txBody>
                  <a:tcPr marL="68580" marR="6858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2260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Notepad++</a:t>
            </a:r>
          </a:p>
        </p:txBody>
      </p:sp>
      <p:sp>
        <p:nvSpPr>
          <p:cNvPr id="20" name="TextBox 19"/>
          <p:cNvSpPr txBox="1"/>
          <p:nvPr/>
        </p:nvSpPr>
        <p:spPr>
          <a:xfrm>
            <a:off x="-45267" y="1196752"/>
            <a:ext cx="9225779" cy="1008112"/>
          </a:xfrm>
          <a:prstGeom prst="rect">
            <a:avLst/>
          </a:prstGeom>
          <a:solidFill>
            <a:srgbClr val="567ABC"/>
          </a:solidFill>
          <a:ln w="12700" cap="flat" cmpd="sng" algn="ctr">
            <a:noFill/>
            <a:prstDash val="solid"/>
          </a:ln>
          <a:effectLst/>
        </p:spPr>
        <p:txBody>
          <a:bodyPr lIns="91440" rIns="91440" anchor="ctr"/>
          <a:lstStyle>
            <a:defPPr>
              <a:defRPr lang="en-US"/>
            </a:defPPr>
            <a:lvl1pPr algn="ctr" fontAlgn="auto">
              <a:spcBef>
                <a:spcPts val="0"/>
              </a:spcBef>
              <a:spcAft>
                <a:spcPts val="0"/>
              </a:spcAft>
              <a:defRPr b="1" kern="0">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r>
              <a:rPr lang="en-US" dirty="0"/>
              <a:t>Notepad+ + is a text editor and source code editor for Windows. Its advantage it allows is tabbed editing, to easily work with multiple open files. Distributed as free software and is excellent for manipulating XML files.</a:t>
            </a:r>
          </a:p>
        </p:txBody>
      </p:sp>
      <p:sp>
        <p:nvSpPr>
          <p:cNvPr id="3" name="TextBox 2"/>
          <p:cNvSpPr txBox="1"/>
          <p:nvPr/>
        </p:nvSpPr>
        <p:spPr>
          <a:xfrm>
            <a:off x="0" y="2276872"/>
            <a:ext cx="9144000" cy="3693319"/>
          </a:xfrm>
          <a:prstGeom prst="rect">
            <a:avLst/>
          </a:prstGeom>
          <a:noFill/>
        </p:spPr>
        <p:txBody>
          <a:bodyPr wrap="square" rtlCol="0">
            <a:spAutoFit/>
          </a:bodyPr>
          <a:lstStyle/>
          <a:p>
            <a:pPr marL="342900" indent="-342900">
              <a:buFont typeface="+mj-lt"/>
              <a:buAutoNum type="arabicPeriod"/>
            </a:pPr>
            <a:endParaRPr lang="en-US" dirty="0"/>
          </a:p>
          <a:p>
            <a:r>
              <a:rPr lang="en-US" b="1" dirty="0">
                <a:latin typeface="Tahoma" panose="020B0604030504040204" pitchFamily="34" charset="0"/>
                <a:ea typeface="Tahoma" panose="020B0604030504040204" pitchFamily="34" charset="0"/>
                <a:cs typeface="Tahoma" panose="020B0604030504040204" pitchFamily="34" charset="0"/>
              </a:rPr>
              <a:t>Features:</a:t>
            </a:r>
          </a:p>
          <a:p>
            <a:pPr marL="342900" indent="-342900">
              <a:buFont typeface="Arial" panose="020B0604020202020204" pitchFamily="34" charset="0"/>
              <a:buChar char="•"/>
            </a:pPr>
            <a:r>
              <a:rPr lang="en-US" dirty="0"/>
              <a:t>Displays XML files in a nice readable manner.</a:t>
            </a:r>
          </a:p>
          <a:p>
            <a:pPr marL="342900" indent="-342900">
              <a:buFont typeface="Arial" panose="020B0604020202020204" pitchFamily="34" charset="0"/>
              <a:buChar char="•"/>
            </a:pPr>
            <a:r>
              <a:rPr lang="en-US" dirty="0"/>
              <a:t>Tabbed document interface</a:t>
            </a:r>
          </a:p>
          <a:p>
            <a:pPr marL="342900" indent="-342900">
              <a:buFont typeface="Arial" panose="020B0604020202020204" pitchFamily="34" charset="0"/>
              <a:buChar char="•"/>
            </a:pPr>
            <a:r>
              <a:rPr lang="en-US" dirty="0"/>
              <a:t>Drag-and-drop</a:t>
            </a:r>
          </a:p>
          <a:p>
            <a:pPr marL="342900" indent="-342900">
              <a:buFont typeface="Arial" panose="020B0604020202020204" pitchFamily="34" charset="0"/>
              <a:buChar char="•"/>
            </a:pPr>
            <a:r>
              <a:rPr lang="en-US" dirty="0"/>
              <a:t>Multiple Clipboard (plugin required)</a:t>
            </a:r>
          </a:p>
          <a:p>
            <a:pPr marL="342900" indent="-342900">
              <a:buFont typeface="Arial" panose="020B0604020202020204" pitchFamily="34" charset="0"/>
              <a:buChar char="•"/>
            </a:pPr>
            <a:r>
              <a:rPr lang="en-US" dirty="0"/>
              <a:t>Split screen editing and synchronized scrolling</a:t>
            </a:r>
          </a:p>
          <a:p>
            <a:pPr marL="342900" indent="-342900">
              <a:buFont typeface="Arial" panose="020B0604020202020204" pitchFamily="34" charset="0"/>
              <a:buChar char="•"/>
            </a:pPr>
            <a:r>
              <a:rPr lang="en-US" dirty="0"/>
              <a:t>Spell checker</a:t>
            </a:r>
          </a:p>
          <a:p>
            <a:pPr marL="342900" indent="-342900">
              <a:buFont typeface="Arial" panose="020B0604020202020204" pitchFamily="34" charset="0"/>
              <a:buChar char="•"/>
            </a:pPr>
            <a:r>
              <a:rPr lang="en-US" dirty="0"/>
              <a:t>Supports text encoding formats such as Unicode, for international writing systems</a:t>
            </a:r>
          </a:p>
          <a:p>
            <a:pPr marL="342900" indent="-342900">
              <a:buFont typeface="Arial" panose="020B0604020202020204" pitchFamily="34" charset="0"/>
              <a:buChar char="•"/>
            </a:pPr>
            <a:r>
              <a:rPr lang="en-US" dirty="0"/>
              <a:t>Find and replace over multiple documents</a:t>
            </a:r>
          </a:p>
          <a:p>
            <a:pPr marL="342900" indent="-342900">
              <a:buFont typeface="Arial" panose="020B0604020202020204" pitchFamily="34" charset="0"/>
              <a:buChar char="•"/>
            </a:pPr>
            <a:r>
              <a:rPr lang="en-US" dirty="0"/>
              <a:t>File comparison</a:t>
            </a:r>
          </a:p>
          <a:p>
            <a:pPr marL="342900" indent="-342900">
              <a:buFont typeface="Arial" panose="020B0604020202020204" pitchFamily="34" charset="0"/>
              <a:buChar char="•"/>
            </a:pPr>
            <a:r>
              <a:rPr lang="en-US" dirty="0"/>
              <a:t>Zooming</a:t>
            </a:r>
          </a:p>
          <a:p>
            <a:endParaRPr lang="en-US" dirty="0"/>
          </a:p>
        </p:txBody>
      </p:sp>
    </p:spTree>
    <p:extLst>
      <p:ext uri="{BB962C8B-B14F-4D97-AF65-F5344CB8AC3E}">
        <p14:creationId xmlns:p14="http://schemas.microsoft.com/office/powerpoint/2010/main" val="2038269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Notepad++ </a:t>
            </a:r>
            <a:r>
              <a:rPr lang="en-US" sz="2800" dirty="0">
                <a:solidFill>
                  <a:schemeClr val="tx1"/>
                </a:solidFill>
                <a:ea typeface="Tahoma" panose="020B0604030504040204" pitchFamily="34" charset="0"/>
              </a:rPr>
              <a:t>Snapshot</a:t>
            </a:r>
            <a:endParaRPr lang="en-US" dirty="0"/>
          </a:p>
        </p:txBody>
      </p:sp>
      <p:sp>
        <p:nvSpPr>
          <p:cNvPr id="3" name="Content Placeholder 2"/>
          <p:cNvSpPr>
            <a:spLocks noGrp="1"/>
          </p:cNvSpPr>
          <p:nvPr>
            <p:ph idx="1"/>
          </p:nvPr>
        </p:nvSpPr>
        <p:spPr>
          <a:xfrm>
            <a:off x="-252536" y="1196752"/>
            <a:ext cx="9315004" cy="5304082"/>
          </a:xfrm>
        </p:spPr>
        <p:txBody>
          <a:bodyPr>
            <a:noAutofit/>
          </a:bodyPr>
          <a:lstStyle/>
          <a:p>
            <a:pPr marL="576000" lvl="2" indent="0">
              <a:buNone/>
            </a:pPr>
            <a:endParaRPr lang="en-US" sz="2400" b="1" dirty="0"/>
          </a:p>
          <a:p>
            <a:endParaRPr lang="en-US" sz="1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340768"/>
            <a:ext cx="8334375" cy="465695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9779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l" rtl="0">
              <a:spcBef>
                <a:spcPct val="0"/>
              </a:spcBef>
            </a:pPr>
            <a:r>
              <a:rPr lang="en-GB" sz="2600" b="1" dirty="0">
                <a:latin typeface="Tahoma" panose="020B0604030504040204" pitchFamily="34" charset="0"/>
                <a:ea typeface="Tahoma" panose="020B0604030504040204" pitchFamily="34" charset="0"/>
                <a:cs typeface="Tahoma" panose="020B0604030504040204" pitchFamily="34" charset="0"/>
              </a:rPr>
              <a:t>SQL Developer </a:t>
            </a:r>
            <a:endParaRPr lang="en-US" sz="2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0" y="1196752"/>
            <a:ext cx="9062468" cy="5304082"/>
          </a:xfrm>
        </p:spPr>
        <p:txBody>
          <a:bodyPr>
            <a:normAutofit/>
          </a:bodyPr>
          <a:lstStyle/>
          <a:p>
            <a:endParaRPr lang="en-US" dirty="0"/>
          </a:p>
          <a:p>
            <a:endParaRPr lang="en-US" dirty="0"/>
          </a:p>
          <a:p>
            <a:endParaRPr lang="en-US" dirty="0"/>
          </a:p>
          <a:p>
            <a:pPr marL="0" indent="0">
              <a:buNone/>
            </a:pPr>
            <a:r>
              <a:rPr lang="en-GB" sz="1900" b="1" dirty="0">
                <a:solidFill>
                  <a:schemeClr val="tx1"/>
                </a:solidFill>
                <a:ea typeface="Tahoma" panose="020B0604030504040204" pitchFamily="34" charset="0"/>
              </a:rPr>
              <a:t>How to use SQL Developer</a:t>
            </a:r>
            <a:r>
              <a:rPr lang="en-US" sz="1900" b="1" dirty="0">
                <a:solidFill>
                  <a:schemeClr val="tx1"/>
                </a:solidFill>
                <a:ea typeface="Tahoma" panose="020B0604030504040204" pitchFamily="34" charset="0"/>
              </a:rPr>
              <a:t>:</a:t>
            </a:r>
          </a:p>
          <a:p>
            <a:pPr>
              <a:buFont typeface="Arial" panose="020B0604020202020204" pitchFamily="34" charset="0"/>
              <a:buChar char="•"/>
            </a:pPr>
            <a:r>
              <a:rPr lang="en-GB" sz="1900" dirty="0">
                <a:solidFill>
                  <a:schemeClr val="tx1"/>
                </a:solidFill>
                <a:latin typeface="+mn-lt"/>
                <a:cs typeface="+mn-cs"/>
              </a:rPr>
              <a:t>Connect to the correct database: </a:t>
            </a:r>
            <a:endParaRPr lang="en-US" sz="1900" dirty="0">
              <a:solidFill>
                <a:schemeClr val="tx1"/>
              </a:solidFill>
              <a:latin typeface="+mn-lt"/>
              <a:cs typeface="+mn-cs"/>
            </a:endParaRPr>
          </a:p>
          <a:p>
            <a:pPr>
              <a:buFont typeface="Arial" panose="020B0604020202020204" pitchFamily="34" charset="0"/>
              <a:buChar char="•"/>
            </a:pPr>
            <a:r>
              <a:rPr lang="en-GB" sz="1900" dirty="0">
                <a:solidFill>
                  <a:schemeClr val="tx1"/>
                </a:solidFill>
                <a:latin typeface="+mn-lt"/>
                <a:cs typeface="+mn-cs"/>
              </a:rPr>
              <a:t>Each time you connect to a NEW database, the following information is required to make the connection:</a:t>
            </a:r>
            <a:endParaRPr lang="en-US" sz="1900" dirty="0">
              <a:solidFill>
                <a:schemeClr val="tx1"/>
              </a:solidFill>
              <a:latin typeface="+mn-lt"/>
              <a:cs typeface="+mn-cs"/>
            </a:endParaRPr>
          </a:p>
          <a:p>
            <a:pPr lvl="1">
              <a:buFont typeface="Arial" panose="020B0604020202020204" pitchFamily="34" charset="0"/>
              <a:buChar char="•"/>
            </a:pPr>
            <a:r>
              <a:rPr lang="en-GB" sz="1900" dirty="0">
                <a:latin typeface="+mn-lt"/>
                <a:cs typeface="+mn-cs"/>
              </a:rPr>
              <a:t>Connection Name – enter a name here for which you will ready recognise the connection the next time you want to use it.</a:t>
            </a:r>
            <a:endParaRPr lang="en-US" sz="1900" dirty="0">
              <a:latin typeface="+mn-lt"/>
              <a:cs typeface="+mn-cs"/>
            </a:endParaRPr>
          </a:p>
          <a:p>
            <a:pPr lvl="1">
              <a:buFont typeface="Arial" panose="020B0604020202020204" pitchFamily="34" charset="0"/>
              <a:buChar char="•"/>
            </a:pPr>
            <a:r>
              <a:rPr lang="en-GB" sz="1900" dirty="0">
                <a:latin typeface="+mn-lt"/>
                <a:cs typeface="+mn-cs"/>
              </a:rPr>
              <a:t>Username – for all internal test servers = </a:t>
            </a:r>
            <a:r>
              <a:rPr lang="en-GB" sz="1900" dirty="0" err="1">
                <a:latin typeface="+mn-lt"/>
                <a:cs typeface="+mn-cs"/>
              </a:rPr>
              <a:t>bphadmin</a:t>
            </a:r>
            <a:r>
              <a:rPr lang="en-GB" sz="1900" dirty="0">
                <a:latin typeface="+mn-lt"/>
                <a:cs typeface="+mn-cs"/>
              </a:rPr>
              <a:t>.</a:t>
            </a:r>
            <a:endParaRPr lang="en-US" sz="1900" dirty="0">
              <a:latin typeface="+mn-lt"/>
              <a:cs typeface="+mn-cs"/>
            </a:endParaRPr>
          </a:p>
          <a:p>
            <a:pPr lvl="1">
              <a:buFont typeface="Arial" panose="020B0604020202020204" pitchFamily="34" charset="0"/>
              <a:buChar char="•"/>
            </a:pPr>
            <a:r>
              <a:rPr lang="en-GB" sz="1900" dirty="0">
                <a:latin typeface="+mn-lt"/>
                <a:cs typeface="+mn-cs"/>
              </a:rPr>
              <a:t>Password = password.</a:t>
            </a:r>
            <a:endParaRPr lang="en-US" sz="1900" dirty="0">
              <a:latin typeface="+mn-lt"/>
              <a:cs typeface="+mn-cs"/>
            </a:endParaRPr>
          </a:p>
          <a:p>
            <a:pPr lvl="1">
              <a:buFont typeface="Arial" panose="020B0604020202020204" pitchFamily="34" charset="0"/>
              <a:buChar char="•"/>
            </a:pPr>
            <a:r>
              <a:rPr lang="en-GB" sz="1900" dirty="0">
                <a:latin typeface="+mn-lt"/>
                <a:cs typeface="+mn-cs"/>
              </a:rPr>
              <a:t>Hostname = IP address of server (or alias / domain name)</a:t>
            </a:r>
            <a:endParaRPr lang="en-US" sz="1900" dirty="0">
              <a:latin typeface="+mn-lt"/>
              <a:cs typeface="+mn-cs"/>
            </a:endParaRPr>
          </a:p>
          <a:p>
            <a:pPr lvl="1">
              <a:buFont typeface="Arial" panose="020B0604020202020204" pitchFamily="34" charset="0"/>
              <a:buChar char="•"/>
            </a:pPr>
            <a:r>
              <a:rPr lang="en-GB" sz="1900" dirty="0">
                <a:latin typeface="+mn-lt"/>
                <a:cs typeface="+mn-cs"/>
              </a:rPr>
              <a:t>Port = 1521 </a:t>
            </a:r>
            <a:endParaRPr lang="en-US" sz="1900" dirty="0">
              <a:latin typeface="+mn-lt"/>
              <a:cs typeface="+mn-cs"/>
            </a:endParaRPr>
          </a:p>
          <a:p>
            <a:pPr lvl="1">
              <a:buFont typeface="Arial" panose="020B0604020202020204" pitchFamily="34" charset="0"/>
              <a:buChar char="•"/>
            </a:pPr>
            <a:r>
              <a:rPr lang="en-GB" sz="1900" dirty="0">
                <a:latin typeface="+mn-lt"/>
                <a:cs typeface="+mn-cs"/>
              </a:rPr>
              <a:t>SID = </a:t>
            </a:r>
            <a:r>
              <a:rPr lang="en-GB" sz="1900" dirty="0" err="1">
                <a:latin typeface="+mn-lt"/>
                <a:cs typeface="+mn-cs"/>
              </a:rPr>
              <a:t>bph</a:t>
            </a:r>
            <a:endParaRPr lang="en-US" sz="1900" dirty="0">
              <a:latin typeface="+mn-lt"/>
              <a:cs typeface="+mn-cs"/>
            </a:endParaRPr>
          </a:p>
          <a:p>
            <a:pPr marL="342900" indent="-342900">
              <a:buFont typeface="Arial" panose="020B0604020202020204" pitchFamily="34" charset="0"/>
              <a:buChar char="•"/>
            </a:pPr>
            <a:endParaRPr lang="en-US" dirty="0"/>
          </a:p>
          <a:p>
            <a:endParaRPr lang="en-US" dirty="0"/>
          </a:p>
        </p:txBody>
      </p:sp>
      <p:sp>
        <p:nvSpPr>
          <p:cNvPr id="5" name="TextBox 4"/>
          <p:cNvSpPr txBox="1"/>
          <p:nvPr/>
        </p:nvSpPr>
        <p:spPr>
          <a:xfrm>
            <a:off x="-45267" y="1196752"/>
            <a:ext cx="9225779" cy="1008112"/>
          </a:xfrm>
          <a:prstGeom prst="rect">
            <a:avLst/>
          </a:prstGeom>
          <a:solidFill>
            <a:srgbClr val="567ABC"/>
          </a:solidFill>
          <a:ln w="12700" cap="flat" cmpd="sng" algn="ctr">
            <a:noFill/>
            <a:prstDash val="solid"/>
          </a:ln>
          <a:effectLst/>
        </p:spPr>
        <p:txBody>
          <a:bodyPr lIns="91440" rIns="91440" anchor="ctr"/>
          <a:lstStyle>
            <a:defPPr>
              <a:defRPr lang="en-US"/>
            </a:defPPr>
            <a:lvl1pPr algn="ctr" fontAlgn="auto">
              <a:spcBef>
                <a:spcPts val="0"/>
              </a:spcBef>
              <a:spcAft>
                <a:spcPts val="0"/>
              </a:spcAft>
              <a:defRPr b="1" kern="0">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r>
              <a:rPr lang="en-US" dirty="0"/>
              <a:t>Oracle SQL Developer is an IDE for working with SQL in Oracle databases. Oracle Corporation provides this product free; it uses the Java Development Kit. We use it to extract information from the database.</a:t>
            </a:r>
          </a:p>
        </p:txBody>
      </p:sp>
    </p:spTree>
    <p:extLst>
      <p:ext uri="{BB962C8B-B14F-4D97-AF65-F5344CB8AC3E}">
        <p14:creationId xmlns:p14="http://schemas.microsoft.com/office/powerpoint/2010/main" val="4084651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l" rtl="0">
              <a:spcBef>
                <a:spcPct val="0"/>
              </a:spcBef>
            </a:pPr>
            <a:r>
              <a:rPr lang="en-GB" sz="2600" b="1" dirty="0">
                <a:latin typeface="Tahoma" panose="020B0604030504040204" pitchFamily="34" charset="0"/>
                <a:ea typeface="Tahoma" panose="020B0604030504040204" pitchFamily="34" charset="0"/>
                <a:cs typeface="Tahoma" panose="020B0604030504040204" pitchFamily="34" charset="0"/>
              </a:rPr>
              <a:t>SQL Developer - </a:t>
            </a:r>
            <a:r>
              <a:rPr lang="en-US" sz="2600" b="1" dirty="0">
                <a:latin typeface="Tahoma" panose="020B0604030504040204" pitchFamily="34" charset="0"/>
                <a:ea typeface="Tahoma" panose="020B0604030504040204" pitchFamily="34" charset="0"/>
                <a:cs typeface="Tahoma" panose="020B0604030504040204" pitchFamily="34" charset="0"/>
              </a:rPr>
              <a:t>Connecting to DB</a:t>
            </a:r>
            <a:r>
              <a:rPr lang="en-GB" sz="2600" b="1" dirty="0">
                <a:latin typeface="Tahoma" panose="020B0604030504040204" pitchFamily="34" charset="0"/>
                <a:ea typeface="Tahoma" panose="020B0604030504040204" pitchFamily="34" charset="0"/>
                <a:cs typeface="Tahoma" panose="020B0604030504040204" pitchFamily="34" charset="0"/>
              </a:rPr>
              <a:t> </a:t>
            </a:r>
            <a:endParaRPr lang="en-US" sz="2600" b="1"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107504" y="1196752"/>
            <a:ext cx="8954964" cy="5304082"/>
          </a:xfrm>
        </p:spPr>
        <p:txBody>
          <a:bodyPr/>
          <a:lstStyle/>
          <a:p>
            <a:pPr marL="0" indent="0">
              <a:buNone/>
            </a:pPr>
            <a:r>
              <a:rPr lang="en-US" b="1" dirty="0">
                <a:solidFill>
                  <a:schemeClr val="tx1"/>
                </a:solidFill>
                <a:ea typeface="Tahoma" panose="020B0604030504040204" pitchFamily="34" charset="0"/>
              </a:rPr>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340768"/>
            <a:ext cx="7848872" cy="4680520"/>
          </a:xfrm>
          <a:prstGeom prst="rect">
            <a:avLst/>
          </a:prstGeom>
        </p:spPr>
      </p:pic>
    </p:spTree>
    <p:extLst>
      <p:ext uri="{BB962C8B-B14F-4D97-AF65-F5344CB8AC3E}">
        <p14:creationId xmlns:p14="http://schemas.microsoft.com/office/powerpoint/2010/main" val="20627480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GB" sz="2600" b="1" dirty="0" err="1">
                <a:latin typeface="Tahoma" panose="020B0604030504040204" pitchFamily="34" charset="0"/>
                <a:ea typeface="Tahoma" panose="020B0604030504040204" pitchFamily="34" charset="0"/>
                <a:cs typeface="Tahoma" panose="020B0604030504040204" pitchFamily="34" charset="0"/>
              </a:rPr>
              <a:t>WinSCP</a:t>
            </a:r>
            <a:endParaRPr lang="en-US" sz="2600" b="1" dirty="0">
              <a:latin typeface="Tahoma" panose="020B0604030504040204" pitchFamily="34" charset="0"/>
              <a:ea typeface="Tahoma" panose="020B0604030504040204" pitchFamily="34" charset="0"/>
              <a:cs typeface="Tahoma" panose="020B0604030504040204" pitchFamily="34" charset="0"/>
            </a:endParaRPr>
          </a:p>
        </p:txBody>
      </p:sp>
      <p:sp>
        <p:nvSpPr>
          <p:cNvPr id="20" name="TextBox 19"/>
          <p:cNvSpPr txBox="1"/>
          <p:nvPr/>
        </p:nvSpPr>
        <p:spPr>
          <a:xfrm>
            <a:off x="-45267" y="1196752"/>
            <a:ext cx="9225779" cy="1008112"/>
          </a:xfrm>
          <a:prstGeom prst="rect">
            <a:avLst/>
          </a:prstGeom>
          <a:solidFill>
            <a:srgbClr val="567ABC"/>
          </a:solidFill>
          <a:ln w="12700" cap="flat" cmpd="sng" algn="ctr">
            <a:noFill/>
            <a:prstDash val="solid"/>
          </a:ln>
          <a:effectLst/>
        </p:spPr>
        <p:txBody>
          <a:bodyPr lIns="91440" rIns="91440" anchor="ctr"/>
          <a:lstStyle>
            <a:defPPr>
              <a:defRPr lang="en-US"/>
            </a:defPPr>
            <a:lvl1pPr algn="ctr" fontAlgn="auto">
              <a:spcBef>
                <a:spcPts val="0"/>
              </a:spcBef>
              <a:spcAft>
                <a:spcPts val="0"/>
              </a:spcAft>
              <a:defRPr b="1" kern="0">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r>
              <a:rPr lang="en-US" sz="1600" dirty="0" err="1"/>
              <a:t>WinSCP</a:t>
            </a:r>
            <a:r>
              <a:rPr lang="en-US" sz="1600" dirty="0"/>
              <a:t> (Windows Secure </a:t>
            </a:r>
            <a:r>
              <a:rPr lang="en-US" sz="1600" dirty="0" err="1"/>
              <a:t>CoPy</a:t>
            </a:r>
            <a:r>
              <a:rPr lang="en-US" sz="1600" dirty="0"/>
              <a:t>) is a free and open source SFTP and FTP client for Microsoft Windows. Its main function is secure file transfer between a local and a remote computer. Beyond this, </a:t>
            </a:r>
            <a:r>
              <a:rPr lang="en-US" sz="1600" dirty="0" err="1"/>
              <a:t>WinSCP</a:t>
            </a:r>
            <a:r>
              <a:rPr lang="en-US" sz="1600" dirty="0"/>
              <a:t> offers basic file manager and file </a:t>
            </a:r>
            <a:r>
              <a:rPr lang="en-US" sz="1600" dirty="0" err="1"/>
              <a:t>synchronisation</a:t>
            </a:r>
            <a:r>
              <a:rPr lang="en-US" sz="1600" dirty="0"/>
              <a:t> functionality.</a:t>
            </a:r>
          </a:p>
        </p:txBody>
      </p:sp>
      <p:sp>
        <p:nvSpPr>
          <p:cNvPr id="3" name="TextBox 2"/>
          <p:cNvSpPr txBox="1"/>
          <p:nvPr/>
        </p:nvSpPr>
        <p:spPr>
          <a:xfrm>
            <a:off x="0" y="2276872"/>
            <a:ext cx="9144000" cy="4801314"/>
          </a:xfrm>
          <a:prstGeom prst="rect">
            <a:avLst/>
          </a:prstGeom>
          <a:noFill/>
        </p:spPr>
        <p:txBody>
          <a:bodyPr wrap="square"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Features:</a:t>
            </a:r>
          </a:p>
          <a:p>
            <a:pPr marL="342900" indent="-342900">
              <a:buFont typeface="Arial" panose="020B0604020202020204" pitchFamily="34" charset="0"/>
              <a:buChar char="•"/>
            </a:pPr>
            <a:r>
              <a:rPr lang="en-US" dirty="0"/>
              <a:t>User is allowed to copy data from local machine to server via just drag and drop</a:t>
            </a:r>
          </a:p>
          <a:p>
            <a:pPr marL="342900" indent="-342900">
              <a:buFont typeface="Arial" panose="020B0604020202020204" pitchFamily="34" charset="0"/>
              <a:buChar char="•"/>
            </a:pPr>
            <a:r>
              <a:rPr lang="en-US" dirty="0"/>
              <a:t>Also the data from server to local machine cab be copied directly.</a:t>
            </a:r>
          </a:p>
          <a:p>
            <a:pPr marL="342900" indent="-342900">
              <a:buFont typeface="Arial" panose="020B0604020202020204" pitchFamily="34" charset="0"/>
              <a:buChar char="•"/>
            </a:pPr>
            <a:r>
              <a:rPr lang="en-US" dirty="0"/>
              <a:t>View the data in </a:t>
            </a:r>
            <a:r>
              <a:rPr lang="en-US" dirty="0" err="1"/>
              <a:t>Winscp</a:t>
            </a:r>
            <a:r>
              <a:rPr lang="en-US" dirty="0"/>
              <a:t> directly.</a:t>
            </a:r>
          </a:p>
          <a:p>
            <a:pPr marL="342900" indent="-342900">
              <a:buFont typeface="Arial" panose="020B0604020202020204" pitchFamily="34" charset="0"/>
              <a:buChar char="•"/>
            </a:pPr>
            <a:r>
              <a:rPr lang="en-US" dirty="0"/>
              <a:t>Open the data in local editor. When the doc is saved </a:t>
            </a:r>
            <a:r>
              <a:rPr lang="en-GB" dirty="0"/>
              <a:t>remote version is updated automatically.</a:t>
            </a:r>
          </a:p>
          <a:p>
            <a:endParaRPr lang="en-GB" dirty="0"/>
          </a:p>
          <a:p>
            <a:r>
              <a:rPr lang="en-GB" b="1" dirty="0">
                <a:latin typeface="Tahoma" panose="020B0604030504040204" pitchFamily="34" charset="0"/>
                <a:ea typeface="Tahoma" panose="020B0604030504040204" pitchFamily="34" charset="0"/>
                <a:cs typeface="Tahoma" panose="020B0604030504040204" pitchFamily="34" charset="0"/>
              </a:rPr>
              <a:t>Connecting to Server:</a:t>
            </a:r>
          </a:p>
          <a:p>
            <a:r>
              <a:rPr lang="en-GB" dirty="0"/>
              <a:t>Each time you connect to a NEW server, the following information is required to make the connection:</a:t>
            </a:r>
          </a:p>
          <a:p>
            <a:endParaRPr lang="en-US" dirty="0"/>
          </a:p>
          <a:p>
            <a:pPr>
              <a:buFont typeface="Arial" panose="020B0604020202020204" pitchFamily="34" charset="0"/>
              <a:buChar char="•"/>
            </a:pPr>
            <a:r>
              <a:rPr lang="en-GB" dirty="0"/>
              <a:t> Host Name = IP address of server (or alias / domain name) </a:t>
            </a:r>
          </a:p>
          <a:p>
            <a:pPr>
              <a:buFont typeface="Arial" panose="020B0604020202020204" pitchFamily="34" charset="0"/>
              <a:buChar char="•"/>
            </a:pPr>
            <a:r>
              <a:rPr lang="en-GB" dirty="0"/>
              <a:t> Port # = 22 </a:t>
            </a:r>
            <a:endParaRPr lang="en-US" dirty="0"/>
          </a:p>
          <a:p>
            <a:pPr>
              <a:buFont typeface="Arial" panose="020B0604020202020204" pitchFamily="34" charset="0"/>
              <a:buChar char="•"/>
            </a:pPr>
            <a:r>
              <a:rPr lang="en-GB" dirty="0"/>
              <a:t> Username (for all internal test servers) = </a:t>
            </a:r>
            <a:r>
              <a:rPr lang="en-GB" dirty="0" err="1"/>
              <a:t>wasadmin</a:t>
            </a:r>
            <a:endParaRPr lang="en-US" dirty="0"/>
          </a:p>
          <a:p>
            <a:pPr>
              <a:buFont typeface="Arial" panose="020B0604020202020204" pitchFamily="34" charset="0"/>
              <a:buChar char="•"/>
            </a:pPr>
            <a:r>
              <a:rPr lang="en-GB" dirty="0"/>
              <a:t> Password = password</a:t>
            </a:r>
            <a:endParaRPr lang="en-US" dirty="0"/>
          </a:p>
          <a:p>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771141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WinSCP</a:t>
            </a:r>
            <a:r>
              <a:rPr lang="en-US" dirty="0"/>
              <a:t> - Connecting to server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412776"/>
            <a:ext cx="8424936" cy="4824536"/>
          </a:xfrm>
        </p:spPr>
      </p:pic>
    </p:spTree>
    <p:extLst>
      <p:ext uri="{BB962C8B-B14F-4D97-AF65-F5344CB8AC3E}">
        <p14:creationId xmlns:p14="http://schemas.microsoft.com/office/powerpoint/2010/main" val="6881031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ea typeface="Tahoma" panose="020B0604030504040204" pitchFamily="34" charset="0"/>
              </a:rPr>
              <a:t>WinSCP</a:t>
            </a:r>
            <a:r>
              <a:rPr lang="en-GB" dirty="0">
                <a:ea typeface="Tahoma" panose="020B0604030504040204" pitchFamily="34" charset="0"/>
              </a:rPr>
              <a:t> - Snapshot</a:t>
            </a:r>
            <a:endParaRPr lang="en-US" dirty="0"/>
          </a:p>
        </p:txBody>
      </p:sp>
      <p:sp>
        <p:nvSpPr>
          <p:cNvPr id="3" name="Content Placeholder 2"/>
          <p:cNvSpPr>
            <a:spLocks noGrp="1"/>
          </p:cNvSpPr>
          <p:nvPr>
            <p:ph idx="1"/>
          </p:nvPr>
        </p:nvSpPr>
        <p:spPr>
          <a:xfrm>
            <a:off x="107504" y="1196752"/>
            <a:ext cx="8954964" cy="5304082"/>
          </a:xfrm>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340768"/>
            <a:ext cx="8568952" cy="449691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44035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ea typeface="Tahoma" panose="020B0604030504040204" pitchFamily="34" charset="0"/>
              </a:rPr>
              <a:t>PuTTY</a:t>
            </a:r>
            <a:endParaRPr lang="en-US" dirty="0"/>
          </a:p>
        </p:txBody>
      </p:sp>
      <p:sp>
        <p:nvSpPr>
          <p:cNvPr id="3" name="Text Placeholder 2"/>
          <p:cNvSpPr>
            <a:spLocks noGrp="1"/>
          </p:cNvSpPr>
          <p:nvPr>
            <p:ph type="body" idx="1"/>
          </p:nvPr>
        </p:nvSpPr>
        <p:spPr>
          <a:xfrm>
            <a:off x="457200" y="1124745"/>
            <a:ext cx="4040188" cy="792088"/>
          </a:xfrm>
        </p:spPr>
        <p:txBody>
          <a:bodyPr>
            <a:noAutofit/>
          </a:bodyPr>
          <a:lstStyle/>
          <a:p>
            <a:r>
              <a:rPr lang="en-GB" sz="1600" dirty="0"/>
              <a:t>Putty is a tool used for Viewing/searching and scrolling though logs during QA execution.</a:t>
            </a:r>
            <a:endParaRPr lang="en-US" sz="1600" dirty="0"/>
          </a:p>
        </p:txBody>
      </p:sp>
      <p:sp>
        <p:nvSpPr>
          <p:cNvPr id="5" name="Text Placeholder 4"/>
          <p:cNvSpPr>
            <a:spLocks noGrp="1"/>
          </p:cNvSpPr>
          <p:nvPr>
            <p:ph type="body" sz="quarter" idx="3"/>
          </p:nvPr>
        </p:nvSpPr>
        <p:spPr>
          <a:xfrm>
            <a:off x="4645025" y="1124745"/>
            <a:ext cx="4041775" cy="648072"/>
          </a:xfrm>
        </p:spPr>
        <p:txBody>
          <a:bodyPr>
            <a:normAutofit/>
          </a:bodyPr>
          <a:lstStyle/>
          <a:p>
            <a:pPr marL="0" lvl="2">
              <a:spcBef>
                <a:spcPts val="600"/>
              </a:spcBef>
            </a:pPr>
            <a:r>
              <a:rPr lang="en-GB" sz="2000" b="0" dirty="0">
                <a:solidFill>
                  <a:srgbClr val="2B3E98"/>
                </a:solidFill>
              </a:rPr>
              <a:t>Viewing Logs Using Putty</a:t>
            </a:r>
            <a:endParaRPr lang="en-US" sz="2000" b="0" dirty="0">
              <a:solidFill>
                <a:srgbClr val="2B3E98"/>
              </a:solidFill>
            </a:endParaRPr>
          </a:p>
        </p:txBody>
      </p:sp>
      <p:sp>
        <p:nvSpPr>
          <p:cNvPr id="6" name="Content Placeholder 5"/>
          <p:cNvSpPr>
            <a:spLocks noGrp="1"/>
          </p:cNvSpPr>
          <p:nvPr>
            <p:ph sz="quarter" idx="4"/>
          </p:nvPr>
        </p:nvSpPr>
        <p:spPr>
          <a:xfrm>
            <a:off x="4645025" y="1844824"/>
            <a:ext cx="4041775" cy="4536504"/>
          </a:xfrm>
        </p:spPr>
        <p:txBody>
          <a:bodyPr>
            <a:noAutofit/>
          </a:bodyPr>
          <a:lstStyle/>
          <a:p>
            <a:r>
              <a:rPr lang="en-US" sz="900" dirty="0"/>
              <a:t>1.Connect to the server as </a:t>
            </a:r>
            <a:r>
              <a:rPr lang="en-US" sz="900" dirty="0" err="1"/>
              <a:t>wasadmin</a:t>
            </a:r>
            <a:r>
              <a:rPr lang="en-US" sz="900" dirty="0"/>
              <a:t> (see above)</a:t>
            </a:r>
          </a:p>
          <a:p>
            <a:r>
              <a:rPr lang="en-US" sz="900" dirty="0" err="1"/>
              <a:t>a.In</a:t>
            </a:r>
            <a:r>
              <a:rPr lang="en-US" sz="900" dirty="0"/>
              <a:t> some server you have the possibility to enter the comment ./</a:t>
            </a:r>
            <a:r>
              <a:rPr lang="en-US" sz="900" dirty="0" err="1"/>
              <a:t>viewlog</a:t>
            </a:r>
            <a:r>
              <a:rPr lang="en-US" sz="900" dirty="0"/>
              <a:t> which is a shortcut to the log and will automatically open it in tail mode)</a:t>
            </a:r>
          </a:p>
          <a:p>
            <a:r>
              <a:rPr lang="en-US" sz="900" dirty="0"/>
              <a:t>2.Go to the location of logs by typing ‘</a:t>
            </a:r>
            <a:r>
              <a:rPr lang="en-US" sz="900" dirty="0" err="1"/>
              <a:t>cdlogs</a:t>
            </a:r>
            <a:r>
              <a:rPr lang="en-US" sz="900" dirty="0"/>
              <a:t>’ and press &lt;enter&gt;</a:t>
            </a:r>
          </a:p>
          <a:p>
            <a:r>
              <a:rPr lang="en-US" sz="900" dirty="0"/>
              <a:t>3.The command ‘</a:t>
            </a:r>
            <a:r>
              <a:rPr lang="en-US" sz="900" dirty="0" err="1"/>
              <a:t>ls</a:t>
            </a:r>
            <a:r>
              <a:rPr lang="en-US" sz="900" dirty="0"/>
              <a:t>’ (or ‘</a:t>
            </a:r>
            <a:r>
              <a:rPr lang="en-US" sz="900" dirty="0" err="1"/>
              <a:t>dir</a:t>
            </a:r>
            <a:r>
              <a:rPr lang="en-US" sz="900" dirty="0"/>
              <a:t>’) will give you a directory list - there should be SystemOut.log.</a:t>
            </a:r>
          </a:p>
          <a:p>
            <a:r>
              <a:rPr lang="en-US" sz="900" dirty="0"/>
              <a:t>4.Type &lt;less log file name&gt; and press enter. So type &lt;less SystemOut.log&gt;</a:t>
            </a:r>
          </a:p>
          <a:p>
            <a:r>
              <a:rPr lang="en-US" sz="900" dirty="0"/>
              <a:t>5.The following commands will help viewing the logs:-</a:t>
            </a:r>
          </a:p>
          <a:p>
            <a:r>
              <a:rPr lang="en-US" sz="900" dirty="0"/>
              <a:t>a.&lt;shift f&gt; = tail mode</a:t>
            </a:r>
          </a:p>
          <a:p>
            <a:r>
              <a:rPr lang="en-US" sz="900" dirty="0"/>
              <a:t>b.&lt;ctrl C&gt; = quit tail mode</a:t>
            </a:r>
          </a:p>
          <a:p>
            <a:r>
              <a:rPr lang="en-US" sz="900" dirty="0" err="1"/>
              <a:t>c.shift</a:t>
            </a:r>
            <a:r>
              <a:rPr lang="en-US" sz="900" dirty="0"/>
              <a:t> g = takes you to the end of the log file</a:t>
            </a:r>
          </a:p>
          <a:p>
            <a:r>
              <a:rPr lang="en-US" sz="900" dirty="0"/>
              <a:t>d.&lt;line number + shift g&gt; directs you to line number specified (e.g. 1 shift g = start)</a:t>
            </a:r>
          </a:p>
          <a:p>
            <a:r>
              <a:rPr lang="en-US" sz="900" dirty="0" err="1"/>
              <a:t>e.you</a:t>
            </a:r>
            <a:r>
              <a:rPr lang="en-US" sz="900" dirty="0"/>
              <a:t> can scroll the logs using the arrows, and page up and down.</a:t>
            </a:r>
          </a:p>
          <a:p>
            <a:r>
              <a:rPr lang="en-US" sz="900" dirty="0" err="1"/>
              <a:t>f.‘q</a:t>
            </a:r>
            <a:r>
              <a:rPr lang="en-US" sz="900" dirty="0"/>
              <a:t>’ to quit</a:t>
            </a:r>
          </a:p>
          <a:p>
            <a:r>
              <a:rPr lang="en-US" sz="900" dirty="0"/>
              <a:t>g./ word enables a search of the log (‘n’ for next ; ‘b’ for back)</a:t>
            </a:r>
          </a:p>
          <a:p>
            <a:r>
              <a:rPr lang="en-US" sz="900" dirty="0"/>
              <a:t>6.You can also use the command &lt;tail –f log file name&gt;; this puts you directly into ‘tail’ mode. So this would be tail -f SystemOut.log &lt;enter&gt;</a:t>
            </a:r>
          </a:p>
          <a:p>
            <a:r>
              <a:rPr lang="en-US" sz="900" dirty="0"/>
              <a:t>7.Clicking on the top left ‘computer icon’ displays the options menu – for copying, opening other sessions etc.</a:t>
            </a:r>
          </a:p>
          <a:p>
            <a:r>
              <a:rPr lang="en-US" sz="900" dirty="0"/>
              <a:t>8.As an additional help, once you have executed step (g), from the $ prompt, type ./</a:t>
            </a:r>
            <a:r>
              <a:rPr lang="en-US" sz="900" dirty="0" err="1"/>
              <a:t>viewlogs</a:t>
            </a:r>
            <a:r>
              <a:rPr lang="en-US" sz="900" dirty="0"/>
              <a:t> - this command will put you directly into tail mode.</a:t>
            </a:r>
          </a:p>
        </p:txBody>
      </p:sp>
      <p:pic>
        <p:nvPicPr>
          <p:cNvPr id="5122"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7200" y="2208960"/>
            <a:ext cx="4040188" cy="388311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34896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539552" y="659401"/>
            <a:ext cx="6480720" cy="1113416"/>
          </a:xfrm>
          <a:prstGeom prst="rect">
            <a:avLst/>
          </a:prstGeom>
        </p:spPr>
        <p:txBody>
          <a:bodyPr vert="horz" lIns="91440" tIns="45720" rIns="91440" bIns="45720" rtlCol="0" anchor="b">
            <a:normAutofit/>
          </a:bodyPr>
          <a:lstStyle>
            <a:lvl1pPr algn="l" defTabSz="914400" rtl="0" eaLnBrk="1" latinLnBrk="0" hangingPunct="1">
              <a:spcBef>
                <a:spcPct val="0"/>
              </a:spcBef>
              <a:buNone/>
              <a:defRPr sz="2800" b="1" kern="1200" cap="none" baseline="0">
                <a:solidFill>
                  <a:schemeClr val="bg1"/>
                </a:solidFill>
                <a:latin typeface="Tahoma" pitchFamily="34" charset="0"/>
                <a:ea typeface="+mj-ea"/>
                <a:cs typeface="Tahoma" pitchFamily="34" charset="0"/>
              </a:defRPr>
            </a:lvl1pPr>
          </a:lstStyle>
          <a:p>
            <a:r>
              <a:rPr lang="en-US" dirty="0">
                <a:solidFill>
                  <a:schemeClr val="tx2">
                    <a:lumMod val="75000"/>
                  </a:schemeClr>
                </a:solidFill>
              </a:rPr>
              <a:t>C2P India</a:t>
            </a:r>
          </a:p>
        </p:txBody>
      </p:sp>
      <p:sp>
        <p:nvSpPr>
          <p:cNvPr id="5" name="Subtitle 4"/>
          <p:cNvSpPr txBox="1">
            <a:spLocks/>
          </p:cNvSpPr>
          <p:nvPr/>
        </p:nvSpPr>
        <p:spPr>
          <a:xfrm>
            <a:off x="539552" y="1867708"/>
            <a:ext cx="6480720" cy="2857436"/>
          </a:xfrm>
          <a:prstGeom prst="rect">
            <a:avLst/>
          </a:prstGeom>
        </p:spPr>
        <p:txBody>
          <a:bodyPr vert="horz" lIns="91440" tIns="45720" rIns="91440" bIns="45720" rtlCol="0" anchor="t" anchorCtr="0">
            <a:normAutofit/>
          </a:bodyPr>
          <a:lstStyle>
            <a:lvl1pPr marL="0" indent="0" algn="l" defTabSz="914400" rtl="0" eaLnBrk="1" latinLnBrk="0" hangingPunct="1">
              <a:spcBef>
                <a:spcPts val="600"/>
              </a:spcBef>
              <a:buFont typeface="Wingdings" pitchFamily="2" charset="2"/>
              <a:buNone/>
              <a:defRPr sz="2400" kern="1200" cap="none" baseline="0">
                <a:solidFill>
                  <a:srgbClr val="FFFFFF"/>
                </a:solidFill>
                <a:latin typeface="Tahoma" pitchFamily="34" charset="0"/>
                <a:ea typeface="Tahoma" pitchFamily="34" charset="0"/>
                <a:cs typeface="Tahoma" pitchFamily="34" charset="0"/>
              </a:defRPr>
            </a:lvl1pPr>
            <a:lvl2pPr marL="457200" indent="0" algn="ctr" defTabSz="914400" rtl="0" eaLnBrk="1" latinLnBrk="0" hangingPunct="1">
              <a:spcBef>
                <a:spcPts val="500"/>
              </a:spcBef>
              <a:buFont typeface="Arial" pitchFamily="34" charset="0"/>
              <a:buNone/>
              <a:defRPr lang="en-GB" sz="2000" kern="1200" noProof="0">
                <a:solidFill>
                  <a:schemeClr val="tx1">
                    <a:tint val="75000"/>
                  </a:schemeClr>
                </a:solidFill>
                <a:latin typeface="Tahoma" pitchFamily="34" charset="0"/>
                <a:ea typeface="Tahoma" pitchFamily="34" charset="0"/>
                <a:cs typeface="Tahoma" pitchFamily="34" charset="0"/>
              </a:defRPr>
            </a:lvl2pPr>
            <a:lvl3pPr marL="914400" indent="0" algn="ctr" defTabSz="914400" rtl="0" eaLnBrk="1" latinLnBrk="0" hangingPunct="1">
              <a:spcBef>
                <a:spcPts val="450"/>
              </a:spcBef>
              <a:buFont typeface="Wingdings" pitchFamily="2" charset="2"/>
              <a:buNone/>
              <a:defRPr sz="1800" kern="1200">
                <a:solidFill>
                  <a:schemeClr val="tx1">
                    <a:tint val="75000"/>
                  </a:schemeClr>
                </a:solidFill>
                <a:latin typeface="Tahoma" pitchFamily="34" charset="0"/>
                <a:ea typeface="Tahoma" pitchFamily="34" charset="0"/>
                <a:cs typeface="Tahoma" pitchFamily="34" charset="0"/>
              </a:defRPr>
            </a:lvl3pPr>
            <a:lvl4pPr marL="1371600" indent="0" algn="ctr" defTabSz="914400" rtl="0" eaLnBrk="1" latinLnBrk="0" hangingPunct="1">
              <a:spcBef>
                <a:spcPts val="400"/>
              </a:spcBef>
              <a:buFont typeface="Arial" pitchFamily="34" charset="0"/>
              <a:buNone/>
              <a:defRPr sz="1600" kern="1200">
                <a:solidFill>
                  <a:schemeClr val="tx1">
                    <a:tint val="75000"/>
                  </a:schemeClr>
                </a:solidFill>
                <a:latin typeface="Tahoma" pitchFamily="34" charset="0"/>
                <a:ea typeface="Tahoma" pitchFamily="34" charset="0"/>
                <a:cs typeface="Tahoma" pitchFamily="34" charset="0"/>
              </a:defRPr>
            </a:lvl4pPr>
            <a:lvl5pPr marL="1828800" indent="0" algn="ctr" defTabSz="914400" rtl="0" eaLnBrk="1" latinLnBrk="0" hangingPunct="1">
              <a:spcBef>
                <a:spcPts val="350"/>
              </a:spcBef>
              <a:buFont typeface="Wingdings" pitchFamily="2" charset="2"/>
              <a:buNone/>
              <a:defRPr sz="1400" kern="1200">
                <a:solidFill>
                  <a:schemeClr val="tx1">
                    <a:tint val="75000"/>
                  </a:schemeClr>
                </a:solidFill>
                <a:latin typeface="Tahoma" pitchFamily="34" charset="0"/>
                <a:ea typeface="Tahoma" pitchFamily="34" charset="0"/>
                <a:cs typeface="Tahom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000" dirty="0">
                <a:solidFill>
                  <a:schemeClr val="tx1"/>
                </a:solidFill>
              </a:rPr>
              <a:t>QA Track – Day 4</a:t>
            </a:r>
          </a:p>
          <a:p>
            <a:r>
              <a:rPr lang="en-GB" sz="2000" dirty="0">
                <a:solidFill>
                  <a:schemeClr val="tx1"/>
                </a:solidFill>
              </a:rPr>
              <a:t>OPF Visual Software Development</a:t>
            </a:r>
            <a:endParaRPr lang="en-IN" sz="2000" dirty="0">
              <a:solidFill>
                <a:schemeClr val="tx1"/>
              </a:solidFill>
              <a:latin typeface="Helvetica"/>
              <a:cs typeface="Helvetica"/>
            </a:endParaRPr>
          </a:p>
        </p:txBody>
      </p:sp>
    </p:spTree>
    <p:extLst>
      <p:ext uri="{BB962C8B-B14F-4D97-AF65-F5344CB8AC3E}">
        <p14:creationId xmlns:p14="http://schemas.microsoft.com/office/powerpoint/2010/main" val="687784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graphicFrame>
        <p:nvGraphicFramePr>
          <p:cNvPr id="8" name="Diagram 7"/>
          <p:cNvGraphicFramePr/>
          <p:nvPr>
            <p:extLst>
              <p:ext uri="{D42A27DB-BD31-4B8C-83A1-F6EECF244321}">
                <p14:modId xmlns:p14="http://schemas.microsoft.com/office/powerpoint/2010/main" val="3976456167"/>
              </p:ext>
            </p:extLst>
          </p:nvPr>
        </p:nvGraphicFramePr>
        <p:xfrm>
          <a:off x="571178" y="620688"/>
          <a:ext cx="7601222"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39600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Training Agenda</a:t>
            </a:r>
          </a:p>
        </p:txBody>
      </p:sp>
      <p:sp>
        <p:nvSpPr>
          <p:cNvPr id="3" name="Content Placeholder 2"/>
          <p:cNvSpPr>
            <a:spLocks noGrp="1"/>
          </p:cNvSpPr>
          <p:nvPr>
            <p:ph idx="1"/>
          </p:nvPr>
        </p:nvSpPr>
        <p:spPr/>
        <p:txBody>
          <a:bodyPr/>
          <a:lstStyle/>
          <a:p>
            <a:r>
              <a:rPr lang="en-AU" dirty="0"/>
              <a:t>Installation and setup of VSDK</a:t>
            </a:r>
          </a:p>
          <a:p>
            <a:endParaRPr lang="en-AU" dirty="0"/>
          </a:p>
          <a:p>
            <a:r>
              <a:rPr lang="en-AU" dirty="0"/>
              <a:t>VSDK View and Editor</a:t>
            </a:r>
          </a:p>
          <a:p>
            <a:endParaRPr lang="en-AU" dirty="0"/>
          </a:p>
        </p:txBody>
      </p:sp>
    </p:spTree>
    <p:extLst>
      <p:ext uri="{BB962C8B-B14F-4D97-AF65-F5344CB8AC3E}">
        <p14:creationId xmlns:p14="http://schemas.microsoft.com/office/powerpoint/2010/main" val="3240135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is OPF VSDK?</a:t>
            </a:r>
          </a:p>
        </p:txBody>
      </p:sp>
      <p:sp>
        <p:nvSpPr>
          <p:cNvPr id="3" name="Content Placeholder 2"/>
          <p:cNvSpPr>
            <a:spLocks noGrp="1"/>
          </p:cNvSpPr>
          <p:nvPr>
            <p:ph idx="1"/>
          </p:nvPr>
        </p:nvSpPr>
        <p:spPr/>
        <p:txBody>
          <a:bodyPr/>
          <a:lstStyle/>
          <a:p>
            <a:r>
              <a:rPr lang="en-AU" dirty="0"/>
              <a:t>VSDK is a graphical tool to simplify the configuration of an OPF based implementation</a:t>
            </a:r>
          </a:p>
          <a:p>
            <a:endParaRPr lang="en-AU" dirty="0"/>
          </a:p>
          <a:p>
            <a:r>
              <a:rPr lang="en-US" dirty="0"/>
              <a:t>The main objective of the OPF VSDK is to simplify and standardize the configuration of a custom OPF implementation so that the overall implementation energy can be significantly reduced and the amount of errors can be minimized.</a:t>
            </a:r>
          </a:p>
          <a:p>
            <a:endParaRPr lang="en-US" dirty="0"/>
          </a:p>
          <a:p>
            <a:r>
              <a:rPr lang="en-US" dirty="0"/>
              <a:t>Regional and project specific settings for the data dictionary, parser formats, validation rules, submission formats, etc. can be visually configured utilizing a number of proven configuration patterns.</a:t>
            </a:r>
            <a:endParaRPr lang="en-AU" dirty="0"/>
          </a:p>
        </p:txBody>
      </p:sp>
    </p:spTree>
    <p:extLst>
      <p:ext uri="{BB962C8B-B14F-4D97-AF65-F5344CB8AC3E}">
        <p14:creationId xmlns:p14="http://schemas.microsoft.com/office/powerpoint/2010/main" val="30620203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Setup of VSDK Directories</a:t>
            </a:r>
          </a:p>
        </p:txBody>
      </p:sp>
      <p:sp>
        <p:nvSpPr>
          <p:cNvPr id="3" name="Content Placeholder 2"/>
          <p:cNvSpPr>
            <a:spLocks noGrp="1"/>
          </p:cNvSpPr>
          <p:nvPr>
            <p:ph idx="1"/>
          </p:nvPr>
        </p:nvSpPr>
        <p:spPr>
          <a:xfrm>
            <a:off x="683568" y="1268760"/>
            <a:ext cx="8208912" cy="5304082"/>
          </a:xfrm>
        </p:spPr>
        <p:txBody>
          <a:bodyPr/>
          <a:lstStyle/>
          <a:p>
            <a:r>
              <a:rPr lang="en-US" sz="1800" dirty="0"/>
              <a:t>Create a local directory (aka OPF Visual SDK “home directory”) to hold your OPF Visual SDK artefacts (e.g. c:\OPF Visual SDK)</a:t>
            </a:r>
          </a:p>
          <a:p>
            <a:r>
              <a:rPr lang="en-US" sz="1800" dirty="0"/>
              <a:t>Create a subfolder “\distributions” that will store local copies of the SVN repository. This is the directory in which you will checkout files from SVN.</a:t>
            </a:r>
          </a:p>
          <a:p>
            <a:r>
              <a:rPr lang="en-US" sz="1800" dirty="0"/>
              <a:t>Create a subfolder “\workspaces” that will hold the different workspaces that you are working on</a:t>
            </a:r>
          </a:p>
          <a:p>
            <a:r>
              <a:rPr lang="en-US" sz="1800" dirty="0"/>
              <a:t>Install the software (from the software repository or media) into the OPF Visual SDK home directory</a:t>
            </a:r>
          </a:p>
          <a:p>
            <a:endParaRPr lang="en-US" dirty="0"/>
          </a:p>
          <a:p>
            <a:endParaRPr lang="en-AU" dirty="0"/>
          </a:p>
          <a:p>
            <a:endParaRPr lang="en-AU" dirty="0"/>
          </a:p>
          <a:p>
            <a:endParaRPr lang="en-AU" dirty="0"/>
          </a:p>
          <a:p>
            <a:endParaRPr lang="en-AU"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861048"/>
            <a:ext cx="2362200" cy="240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1935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Download VSDK</a:t>
            </a:r>
          </a:p>
        </p:txBody>
      </p:sp>
      <p:sp>
        <p:nvSpPr>
          <p:cNvPr id="3" name="Content Placeholder 2"/>
          <p:cNvSpPr>
            <a:spLocks noGrp="1"/>
          </p:cNvSpPr>
          <p:nvPr>
            <p:ph idx="1"/>
          </p:nvPr>
        </p:nvSpPr>
        <p:spPr/>
        <p:txBody>
          <a:bodyPr>
            <a:normAutofit/>
          </a:bodyPr>
          <a:lstStyle/>
          <a:p>
            <a:r>
              <a:rPr lang="en-AU" sz="1800" dirty="0"/>
              <a:t>Download the latest version from </a:t>
            </a:r>
            <a:r>
              <a:rPr lang="en-AU" sz="1800" dirty="0">
                <a:hlinkClick r:id="rId2"/>
              </a:rPr>
              <a:t>https://libra.clear2pay.com/vsdk/</a:t>
            </a:r>
            <a:endParaRPr lang="en-AU" sz="1800" dirty="0"/>
          </a:p>
          <a:p>
            <a:r>
              <a:rPr lang="en-AU" sz="1800" dirty="0"/>
              <a:t>Credential to access the link is same as SVN</a:t>
            </a:r>
          </a:p>
          <a:p>
            <a:r>
              <a:rPr lang="en-US" sz="1800" dirty="0"/>
              <a:t>Copy the “</a:t>
            </a:r>
            <a:r>
              <a:rPr lang="en-US" sz="1800" i="1" dirty="0"/>
              <a:t>OPFVisualSDK-3.x-….zip</a:t>
            </a:r>
            <a:r>
              <a:rPr lang="en-US" sz="1800" dirty="0"/>
              <a:t>” file (the one appropriate for your hardware) to a local drive and unzip in your OPF Visual SDK “home directory”. This will create a software subdirectory “\OPFVisualSDK-3.x…” that contains the OPFVisualSDK.exe file</a:t>
            </a:r>
            <a:r>
              <a:rPr lang="en-AU" sz="1800" dirty="0"/>
              <a:t>.</a:t>
            </a:r>
          </a:p>
          <a:p>
            <a:r>
              <a:rPr lang="en-US" sz="1800" dirty="0"/>
              <a:t>Copy the </a:t>
            </a:r>
            <a:r>
              <a:rPr lang="en-US" sz="1800" dirty="0" err="1"/>
              <a:t>vsdk.license</a:t>
            </a:r>
            <a:r>
              <a:rPr lang="en-US" sz="1800" dirty="0"/>
              <a:t> file into the software directory.</a:t>
            </a:r>
            <a:endParaRPr lang="en-AU" sz="1800" dirty="0"/>
          </a:p>
          <a:p>
            <a:endParaRPr lang="en-AU" dirty="0"/>
          </a:p>
          <a:p>
            <a:endParaRPr lang="en-AU" dirty="0"/>
          </a:p>
          <a:p>
            <a:endParaRPr lang="en-AU"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573016"/>
            <a:ext cx="7658100" cy="300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1624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VSDK – Views and Editor</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052735"/>
            <a:ext cx="8928992" cy="558158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bwMode="auto">
          <a:xfrm>
            <a:off x="4211960" y="3339471"/>
            <a:ext cx="2160240" cy="504056"/>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marL="342900" indent="-342900" algn="ctr"/>
            <a:r>
              <a:rPr lang="en-US" sz="2400" b="1" dirty="0">
                <a:solidFill>
                  <a:schemeClr val="tx1"/>
                </a:solidFill>
                <a:latin typeface="Tahoma" pitchFamily="34" charset="0"/>
                <a:cs typeface="Tahoma" pitchFamily="34" charset="0"/>
              </a:rPr>
              <a:t>EDITOR</a:t>
            </a:r>
          </a:p>
        </p:txBody>
      </p:sp>
      <p:sp>
        <p:nvSpPr>
          <p:cNvPr id="10" name="Rectangle 9"/>
          <p:cNvSpPr/>
          <p:nvPr/>
        </p:nvSpPr>
        <p:spPr bwMode="auto">
          <a:xfrm>
            <a:off x="323528" y="2564904"/>
            <a:ext cx="1872208" cy="504056"/>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marL="342900" indent="-342900" algn="ctr"/>
            <a:r>
              <a:rPr lang="en-US" sz="2400" b="1" dirty="0">
                <a:solidFill>
                  <a:schemeClr val="tx1"/>
                </a:solidFill>
                <a:latin typeface="Tahoma" pitchFamily="34" charset="0"/>
                <a:cs typeface="Tahoma" pitchFamily="34" charset="0"/>
              </a:rPr>
              <a:t>VIEW</a:t>
            </a:r>
          </a:p>
        </p:txBody>
      </p:sp>
      <p:sp>
        <p:nvSpPr>
          <p:cNvPr id="11" name="Rectangle 10"/>
          <p:cNvSpPr/>
          <p:nvPr/>
        </p:nvSpPr>
        <p:spPr bwMode="auto">
          <a:xfrm>
            <a:off x="4195316" y="5157192"/>
            <a:ext cx="2160240" cy="504056"/>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marL="342900" indent="-342900" algn="ctr"/>
            <a:r>
              <a:rPr lang="en-US" sz="2400" b="1" dirty="0">
                <a:solidFill>
                  <a:schemeClr val="tx1"/>
                </a:solidFill>
                <a:latin typeface="Tahoma" pitchFamily="34" charset="0"/>
                <a:cs typeface="Tahoma" pitchFamily="34" charset="0"/>
              </a:rPr>
              <a:t>VIEW</a:t>
            </a:r>
          </a:p>
        </p:txBody>
      </p:sp>
    </p:spTree>
    <p:extLst>
      <p:ext uri="{BB962C8B-B14F-4D97-AF65-F5344CB8AC3E}">
        <p14:creationId xmlns:p14="http://schemas.microsoft.com/office/powerpoint/2010/main" val="2408729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VSDK – Distributions </a:t>
            </a:r>
          </a:p>
        </p:txBody>
      </p:sp>
      <p:sp>
        <p:nvSpPr>
          <p:cNvPr id="3" name="Content Placeholder 2"/>
          <p:cNvSpPr>
            <a:spLocks noGrp="1"/>
          </p:cNvSpPr>
          <p:nvPr>
            <p:ph idx="1"/>
          </p:nvPr>
        </p:nvSpPr>
        <p:spPr/>
        <p:txBody>
          <a:bodyPr>
            <a:normAutofit fontScale="85000" lnSpcReduction="20000"/>
          </a:bodyPr>
          <a:lstStyle/>
          <a:p>
            <a:r>
              <a:rPr lang="en-US" dirty="0"/>
              <a:t>A “</a:t>
            </a:r>
            <a:r>
              <a:rPr lang="en-US" b="1" dirty="0"/>
              <a:t>Distribution</a:t>
            </a:r>
            <a:r>
              <a:rPr lang="en-US" dirty="0"/>
              <a:t>” is a self-contained set of files, grouped into a well-defined directory structure that will hold the functionality of a given OPF layer.</a:t>
            </a:r>
          </a:p>
          <a:p>
            <a:endParaRPr lang="en-US" dirty="0"/>
          </a:p>
          <a:p>
            <a:endParaRPr lang="en-US" dirty="0"/>
          </a:p>
          <a:p>
            <a:endParaRPr lang="en-US" dirty="0"/>
          </a:p>
          <a:p>
            <a:endParaRPr lang="en-US" dirty="0"/>
          </a:p>
          <a:p>
            <a:endParaRPr lang="en-AU" dirty="0"/>
          </a:p>
          <a:p>
            <a:r>
              <a:rPr lang="en-US" dirty="0"/>
              <a:t>The OPF Distribution will contain the OPF data dictionary, a set of default validation rules that can be included in other distributions, etc.</a:t>
            </a:r>
          </a:p>
          <a:p>
            <a:endParaRPr lang="en-US" dirty="0"/>
          </a:p>
          <a:p>
            <a:r>
              <a:rPr lang="en-US" dirty="0"/>
              <a:t>The regional development teams (e.g. SEPA, </a:t>
            </a:r>
            <a:r>
              <a:rPr lang="en-US" dirty="0" err="1"/>
              <a:t>FedWire</a:t>
            </a:r>
            <a:r>
              <a:rPr lang="en-US" dirty="0"/>
              <a:t>) will build their Distribution on top of OPF and include regional-specific functionality.</a:t>
            </a:r>
          </a:p>
          <a:p>
            <a:endParaRPr lang="en-US" dirty="0"/>
          </a:p>
          <a:p>
            <a:r>
              <a:rPr lang="en-US" dirty="0"/>
              <a:t>A project team will take the OPF and optionally the regional Distribution (depending on the kind of solution they are customizing) and add their project-specific requirements on top of this</a:t>
            </a:r>
          </a:p>
          <a:p>
            <a:endParaRPr lang="en-US" dirty="0"/>
          </a:p>
          <a:p>
            <a:endParaRPr lang="en-US" dirty="0"/>
          </a:p>
          <a:p>
            <a:endParaRPr lang="en-US" dirty="0"/>
          </a:p>
          <a:p>
            <a:endParaRPr lang="en-AU" dirty="0"/>
          </a:p>
          <a:p>
            <a:endParaRPr lang="en-AU" dirty="0"/>
          </a:p>
          <a:p>
            <a:endParaRPr lang="en-AU"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2132856"/>
            <a:ext cx="1371600" cy="12858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433303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Bank view in VSDK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196752"/>
            <a:ext cx="8568952" cy="5184576"/>
          </a:xfrm>
        </p:spPr>
      </p:pic>
    </p:spTree>
    <p:extLst>
      <p:ext uri="{BB962C8B-B14F-4D97-AF65-F5344CB8AC3E}">
        <p14:creationId xmlns:p14="http://schemas.microsoft.com/office/powerpoint/2010/main" val="29059460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Attributes look up using VSDK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124744"/>
            <a:ext cx="8496944" cy="5256584"/>
          </a:xfrm>
        </p:spPr>
      </p:pic>
    </p:spTree>
    <p:extLst>
      <p:ext uri="{BB962C8B-B14F-4D97-AF65-F5344CB8AC3E}">
        <p14:creationId xmlns:p14="http://schemas.microsoft.com/office/powerpoint/2010/main" val="275818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vert="horz" lIns="91440" tIns="45720" rIns="91440" bIns="45720" rtlCol="0" anchor="b">
            <a:normAutofit/>
          </a:bodyPr>
          <a:lstStyle/>
          <a:p>
            <a:r>
              <a:rPr lang="en-US" dirty="0">
                <a:solidFill>
                  <a:schemeClr val="tx2">
                    <a:lumMod val="75000"/>
                  </a:schemeClr>
                </a:solidFill>
              </a:rPr>
              <a:t>C2P India</a:t>
            </a:r>
          </a:p>
        </p:txBody>
      </p:sp>
      <p:sp>
        <p:nvSpPr>
          <p:cNvPr id="5" name="Subtitle 4"/>
          <p:cNvSpPr>
            <a:spLocks noGrp="1"/>
          </p:cNvSpPr>
          <p:nvPr>
            <p:ph type="subTitle" idx="1"/>
          </p:nvPr>
        </p:nvSpPr>
        <p:spPr>
          <a:xfrm>
            <a:off x="539552" y="1867708"/>
            <a:ext cx="6480720" cy="2857436"/>
          </a:xfrm>
        </p:spPr>
        <p:txBody>
          <a:bodyPr>
            <a:normAutofit/>
          </a:bodyPr>
          <a:lstStyle/>
          <a:p>
            <a:r>
              <a:rPr lang="en-US" sz="2000" dirty="0"/>
              <a:t>QA Track- Day 5</a:t>
            </a:r>
          </a:p>
          <a:p>
            <a:r>
              <a:rPr lang="en-US" sz="2000" dirty="0">
                <a:latin typeface="Helvetica"/>
                <a:cs typeface="Helvetica"/>
              </a:rPr>
              <a:t>JIRA</a:t>
            </a:r>
            <a:endParaRPr lang="en-IN" dirty="0">
              <a:latin typeface="Helvetica"/>
              <a:cs typeface="Helvetica"/>
            </a:endParaRPr>
          </a:p>
        </p:txBody>
      </p:sp>
      <p:sp>
        <p:nvSpPr>
          <p:cNvPr id="2" name="AutoShape 2" descr="data:image/jpeg;base64,/9j/4AAQSkZJRgABAQAAAQABAAD/2wCEAAkGBxQSEhUUEhQUFRUUFRQUFRcUGBQVFBUVFRQYFxcVFBcYHCggGBonHBcVITEhJSkrLi8uFx8zODMsNygtLisBCgoKDg0OGxAQGiwkHyUtLSwsLSwsLywsLC8sLywsLCwsLCwsLCwsLCwvLCwsLCwsLCwsLCwsLCw0LCwsLCwsLP/AABEIAOQA3QMBIgACEQEDEQH/xAAcAAEAAgMBAQEAAAAAAAAAAAAABAUBAgYDBwj/xABAEAABAwIEAwYDBAgGAgMAAAABAAIRAyEEEjFBBVFhBhMicYGRMqGxYsHR4QcUIzNCUpLxU3KCorLwQ1QVFhf/xAAaAQACAwEBAAAAAAAAAAAAAAAAAgEDBAUG/8QALREAAgIBBAEDAgYCAwAAAAAAAAECEQMEEiExIhNBUQVhMpGx0fDxcaEjgcH/2gAMAwEAAhEDEQA/APuKIiACIiACIiACIiACIiAPi/6ZeCFmKZiGCRiG5XAD/wAtPe2stj+k81wLaJB8QI5SCPqv0nxLAfrVHL3lSnmu11MtDmidswIuJFx/EVyGJ/RXSe6XYrEu6vyOPvlH0V89Xklp/Til1X3r9OuOy7QY8GPVxy5nwuevddf75Pj67z9EPCO9xTq7hLcO20/4lSQD6NDvcdFf/wD5JR/9it7M/Bdh2X7P08DR7mmS6XF7nOjM5x3MdAB6Ll4sElK5HpfqH1jDPBKGF8vjprj3/Yt1w36XeNdxgu6aSH4kmmI/wxHeSeUEN/1ea7lcj2w7Cs4hVbUqV6rMjcrWtDC0CZJEiZO99gungcFkTn0jyORNxaifAF3X6IODd/je9cAWYdua/wDiPkMjyh59BzXUN/Q7Qm+JrRvDaYMdDFlecJ7DswVI/qtSr32bPmcR440puaIbl+/2W/Va2HpNY+X/ACzNi08t6cujr0UDgfEhiaDKwEZwbci0lp+YKnrkxakrRsaoIiKQCIiACIiACIiACIiACIiACIiACIiACwQsogCjo1K+GOR1N1ajPhfTg1GjYPZv5jkptLi1NwmKg6GnVn/ip6j1cdTbMvaI2kE+wuqGnBcSSX3/ALQ/fsR8Rxikxpcc8AT8FQeklsLlMVxmrVdOZzBeGsJaAOpGp6q27TY9lSjkY6SXNJEOFhe8jnC5rMAuJ9S1GWUlCMrX2/tmzTwiuWvzLfhnE6rHSXucNw4l0jpOi6b/AOVp5Q7xweVOo6/KWtIXD0caxus+y6PgnHaAZldVDTJjPLRGupsrPpuecfCUuPv/AGLqIRfKRZt4vTIJaKpjlRr+3wKq4jxPE1po4bD1WZhDq1Yd22mDYlonM50aQr/D4llQSx7Xjm0hw+S9V2qcl3+X8ZktL2IfB+HNw1FlFlwwRJ1JJkuPmST6qYiJ0klSFCIikAiIgAiIgAiIgAiIgAiIgAiIgAi88RXaxpc9wa0ak2C5biPad7h+xpvyT8RhrndQDcD2VGfUQwry7+B4Y3Lo6XE41lP4nX5C59lz3E+1jae4b0+J/wDSNFzuNxT3aGAeWp8yqhvDX1DDGOceg+pXFyfUsmV1Hhfbs1x08Y8stcR2tLzbMernQPRosvOjxUuN9+SzguxVQmaj2sHIS933BX+D7M0Wa5nn7Rj5CEqxyfL/ANkuSXRGoVRuAfOFcYZzDs32C3bg6Y0Y32WzmDYAeitUaK27MuwrDqxh/wBI/BRqvB6DtabfSW/RZqU37Oj3UZ/ftMgh3qFLa+COfk8KvZlmtJ76R5gz+B+a0B4hh/heMQ3+V13fPxbcytqnHalM/tKJjmJH5FTMHx2hUtnyk7P8Pz0PuiMkn4uiXfvya4DtvTJyYljqDxrMlv0zDfUR1XUUazXgOY4OadC0gg+RCo8dgadYRUYHDadR1BFwuXxPDq2Be12EqHK4mab7t0/i2IvrY9Vqhq5w/Hyvn3K3jUuj6OioOD9pW1CKdZvc1jYAmWPN/wB27fTQwfNX66GPJHIt0XaKZRcXTCIicgIiIAIiIAIiIAIiIAKv4zxZuHbJDnOPwsbcnz5Dr9VvxLiLaIuRmOgtMbmOQXJkl8l5kumfXksGs1ixeMe/0LsWLdy+jx4xxapUFNwvJHwzDZB069eqYUOLYDZJiBqohpBwEnw6O1tBIbEXLuivcPiRTY0NYYiDJ8Xr+C48o75bpM1J0qSNcJwQa1b/AGRp6ndWjGBohoAA2Fgt1qStMMUca8UVSk5djMmZYhalM2QbErVFq5K2SCViVhYKWwBVbjeDUqmrcp5tt8tCrErVKyUc/Tw+Jwt6T+8p7sN7eWo9CrBnFWYhtvDUbcsOpEXyndT1T8W4ax0OaMrp1bZK3xXsMuWV/FSSC0tzB0AjUQXa9CNQVa9neO18PU/V8WHOaAMlUCco0bmP8TeuoOtriMKQEGtLi0eF7SQbcxobbqz4iA5zXbZLcoJRp8jwpyg/59yZrc6aOuY4ESCCDuLhZXI8K4q2gXGq492cscmkuAk8hf5dF1wXd0+dZobkY8kHB0ERFeIEREAEREAFHx+IyMJETHhBtdSFxnHeNNdXyMdIaI3iQ4h0c7hZdXqPQx7vcsxQ3yoicSc+peobkZZGgnlZOHguytbc3HSRY35L3w9LvTIMQBrca7j3Xq3F5Jp0gGtEgkSDm3IXAjUrySfDNr48Uat4c4VZFM5Q0NbPPVx5CVZUcKZBdteOvVRHY57W+F0mLZhIJ6wrSgXFozgB0DNGk7xK0xUJO0VStKjZebl6ErUq1iHnKzKELBSWMYcVoskrCVgFqsrUlKSCtSVklakpWwMLze2Z6rclakpWMVuMokiI6WW+CbFFtO+Zgtm1Ldo5r1xT3gty5YOszPovDEuIIdcxsdPldUN7L+GWLyo8m8MGJc9riQ0MLHc5eDFuiteyuIrUmso1nMcymCxrhZ2VtmzzgCPxUXg3EmvdUbly1I13cACRJGsXUWrjAxuuggnyWmGp9BRcfcR497aZ9ARVXZrHitQaQZIseYsCJ9CD6q1Xocc98VL5MMlToIiJyAiIgDmeNY57qo7t5a2nmByn4nEQZ2MXEc59OfqcOZkcYl7Zc2P5hePVSeJYgU8TUZMHMXR/m8U/NbUagLp0/m8hMn2Xls2aU8rUu7ao6UYJRTRIwXD3904ggPeIEj4W/itMNwuqIBDRG8grc8Yz5RSMN5wLjaJXrh61V1VozeH+IQLgC99tlK9KVQV8fAvmuWS8JgA0y4yduQ/E9VMJQrUlbIxUVSKW7BK1JWStSobBGFo4rLitCkbJEoUWCUpIJWqFYJUNgYKwhXnKRsYySsIsEpbJMOUZ9EwRM8p18p3UheOInKcpgxY6pJJPgZOivGHfTf3jQ0OG5vI5EDUL3HCu9czMJpulxjRrgJyHpMwfJbnNku68awPopPBsa0O7ubuEgHmNY5pcSjvUX0NJva2QaOCqUK2J7qqQyqGiBq0hthP8JEwI2K6/geLL6YDjL2ABx3NrOPnB9QVyNfFAZj1JJPMmVedjHB7alQXlwbPPLOnSXFbtBqJSz7V1z/hfxlObGlC32dGiIu+Ygq/jHFBh2tJaXFzg0AWtuSeg+7zVguZ7S1CKoDh4cgg7Zszs3yDVl1mZ4cTkizFDdKjlsoqVHfrHhc57nsfsCXF2U/Z+i9KTg6k+c2Z8MaACQN3EnbZTcXSFRsT5KTwHwMAdaMzj7x9wXAhU3b7+TbLxRB4Tg3Q0NDiAIkggLo8FhckkmXHXkByCiO4sS2WM8g43PmBp7qRw3EueyXgAyR4Zi3mrNPDHF8O2LklJ9qiUSsItSVpbKQVqSskrzJSNjAlYWCiUkFaotSUrYAlYRakpRjJK0RYKVkmCVhYKxKSyQStUWClA83NN4325fkqruw2syoc3gMkAEmOasTUfngAZbXvI/JejXHNEHSeYtr1SNeSkiy+KNK3B+9qwZ7p4NQOgjceA8jffks8A4u/DCq19J2UVopgGA1k5XQI6ZupJ01VjWxJFFoaYJ8M8gNSOsR7qvfVaNfxWlZlgd4+H3+ZVtc/xHcNdIkaG4WVA4E4mgzMIPiif5Q85f9sKevR4574KXykzDJU2gub7cvApMggPL4ZOhsSQTtMe8LpFx/btpqmnRGwLy7qZDR/y+So1risMtw+G96o5/D133FRpaR8/JbYnGOD2MvD2yeZ3A+/+yrMfisTRp91VhzQQadTUti0TrEWg+hV7h6TsSQ6m1oFJrKcuN5y3NpjRed9JJS2e5v39WSMO7w842Gp6BXuFp5WAHWJPmdVHwWBFMS4yeegHkvVmLY4Oyua7J8UGYtN1fp8bgvLsqyS3PgiVuLtbXFHKbwC6bBzgSGxzgKwlcc/G03Uajy8Cs6r3rRuMhho9ld47iLiykKUB1cgAm4aIlxjcplkuyHEs3FQeE401qTahABdmsNLOI+5bYbCOaZNWo+1w6I8xAsqbgWFqPw7ctUs+LKGga5jd063Q5OwSVF3i65Y2QxzzIEN1g7r1KoncRe7D0XzDnVWNcRaRJB94XtxHGnve7zPa0NDnGm0ucSdBYHKOqXeg2lsStVU4Os5zn0w6oWlkte9rmOa7SJIE7FaM4g4YYkn9o2aXUvnKPxUbiaLglaKor4lzXMpF77MDnua0ve4nYQDA1utBi3gVADUc3unua57XNc1wabSQJ5pXImi6K1JVK91UUBW7wyGtdltlItY8z1W+L7xtPve8OYAOLYGSDtH3pbJotHLVV2NxpzMaC5oczO4taXOg6AQDHmtMPWcX5AahY5p8T2lrmuHUgSlbJosWVA6YIMGDGxGyyVU8GomXnO61V4ibOsLu6/gs4SsXPh9RzXhx8Fg0ibAWv5pWyaLIugjkfrt/3yUHiNbLLgYyiQeRUttZpJAIJFiNwvDEUCdIvqDyVc7Y8TzZi3Po0nOtmzTym0qLhzUqVWtjIx1RrM7t8zgBA5nZWmGoh1IUqjcuVwIII8QkH05FbcbGd9F9P/wO7yI8JIc1wAjW7fmtPowct8uuOCvfKtqO4psgADQAD2WyicKxZq0WVCMpcLjkQYMdJBUteng04pro574fIXKcfeW1nZhY5S08wGgH5yurVF2vw2agXAwWFsG5iSBpyvf8lk1+J5ML29rktwSUZ8nO4lrKjcrtCtezdUUjiGuPwuYR1BBg/RV9FtZt6jRkicw0/svDGtcG943eoAY3DQIH+4lefxyyRk017G2Si0X1OqXyXEkyddgdgNgsswRNOqylAL2tbckAAzm0GsSo2DdHqrvA0coM6uMnpsB7AI07c3bDJ4npSpBrAwfCGhvpEKnp8IeKTWZgHUnl1JwkwCZAdbqrolaErW0mUJkXDGtP7QUo+wXEk+osvPguFdRotY6JbmnLJF3E7jqpqFLXuTZSU+FPFCnTluZlUPNzEBxNra3UvF4V/eCrSIDoyuDpyuEyNLgqaSiWkTZHwxq37wMA2DC4+5MKC7hx77PI7skPI37wAgHy39FZkrCVkkPF4V2cVKZAcAWkOnK5vIxotXtqvY9r+7GZjmtylxuQRckaeimErCVkkCphHHD91bNkDd4kRvC2xVAuolgiS0C+kiFKJWCoAg1cI7wOYQHsblMyWuEXB31XrRNSfGGAR/CXEz6qRKJSSBhcO+m90ZSxznP3zAkactgtKmHqPLc+QBrg6WzmMbX0VgQtClYxpSoAHNvdasjOROosNpGw5T9Vu22Y87+uh+5U3F3uy+GZc4CRt1SOXkkMlw2XNYA6m31HLyR1doUGu8hwBu6G2GpJbJCxwzA16lZjKkU2uMxq4gXIHtqnUMs5bYr7EXBK2dt2cB7okiJcS3q2Bf3lWi0pMygAbCFuvV4YenjUfhHNk7k2FVdqHEYapljMcoAO8vE+sSrVV3H6TnUXZRmc0tcBpIDhm/2yl1F+lKu6YQ/ErOGZw+o3M6lWczP8THAOpukQZYd+oULh76jGNw7xE1nOL9R4ssDpeZ9FdHFQYjReVd7XAgjXfccivLPOqqzpemW2D4aKd3HM72A8h+K9qGLY+cjpymD+XMdVBONzta3m0Fx5nSB7E+oWMM0MNrfmtEZwjxFcFbi3yyyJWqxKBWWVmVqShKwlJQK0JWSVqFDZIWCUJWpSEhakoStUpIWChK1StkhJWCVgpbGo2Wj1kFJQBGFUElu41UfE0jqDyIkbj6hWDmNF7TChCpLhI0vH09ErUbsZWR6PfVcQ6s0ilLWt0zEQwA5ZsJgxvBVhw9j6Vem5ri4ue1r3PucjnAO9YlBiQBopPDy6pUYGtnxsLuQaHSZ9AVdjzOWRbXzYkoVF2dqiIvVnNCIiAOR7V8Ccf2tJ+Ul3iBFr6GdjP1CoqPD6zWOcSKgF/CQSI1018l9IrUw5padCIK+XYvhQfWqOJdTc1xY7IYksJbmnyC4f1DTYoPdXD/U2YMknwerOIMLWQdiAecOI+5TqGIm2qg0eF020zT8TgTINpaSL+exVhwrAkOk2DduZ29Fy5QuScGaVKl5Fq+q1oBcQJIF7XOgW8qv4hSFQgfyOB9VvRqZLE+EkDyn7lo3q6KdvFkxakrJK0KZsgI4oStCUpIK1JWSVqUtkmFgoViUrZIK1WVrKRsYFakrJK83O/D30SkmtSoBckDz6rLnJXwYcIO8fVa1GbckSXBK7IWLxgb8R6rNJ5qmllaS5zbDpJueQAj3WBhQ8tLxIF7b7b7KaWDYxtbYcksYxUee2S22+CI7guIdUDRUaMxgDWPQX0Xd8H4UKDYkuO7iIJMCT7+31puyHifUlv7sMDTzz5p/4j3XUrv8A07Tw2erXPsYc83e2wiIuoZwiIgAuI7U0BTqlxBh3iBAMciPOfqu3WlWmHAhwBB1BWbVadZ4bSzHk2Oz5jhcWXE+FwA0JU6ljC2+wueo3Cm9oOz1Vvio1AGTBBFx6xoqVlClTDmvxVNr+TjJB8oXnMmjyY5UuDessZIsa1QNOZptUl9+ZMH6Lbvg4QdxBXP0MQMR+zY4CqxxywfDUB1y89AfTqpmGL2gtqiCDbqOiqyRnHyGi4vhnR03SAoeG4m182IgkSdDG/RelExSE6kaf5v7rzpYdrZjdXbuEV7SXKwVGfULLgS0fEBqBzHlyXtmlF2RVGSsFCtZUEgrCLBKRskwVo98arFV8aCSTAH48gF6hvNRRJDpYoOc5sEFoBvvP/R7r3tYnY29o+8rHcBtxqTr5qNiHQRyj6f3SzddDRV9nvUxXJR6zgC3c1Bmd5AkN+QKguwdaq45TlZz6c1YUuHOLxL2tblFzc+EQ1jfS5J3UrHKrb5fQOS9jFXEQL38lEo1u8cIJB5Fe9bgNQvHd1QS4wNSPaLLruA8B7nxVC19TmNB5CFfp9BPLL/0SedRR79ncIWUyXCC4zpBgC0/M+qtURemxY1jgoL2OfKTk7YREVgoREQAREQBhzQQQbg2PkVwPbvgVPwuMjMcrHC+U65X9NY9fXv1G4jhBVpuYd9OhGhWfU4fUg679h8c9rPmfD+zNEQ4lzjYg5iLjcZYVziaTnlpe4Oy6S24tGoMn1XoYZLTYtsRuD1UariV5ieXbwzoqNkjEPa8ZHGASLja4MqO+q5pIOxhQv1ppMZhPLdRa7HuvTcCRYgmLbX9QP7Kq5T46Y1KJdjEr1o1ARAVVw+jUM548wHfeAplE5HGSIjbn1QnKMvIGk1wTStVgOm4Qq1srBK1KFeb6gG6VuhkgawC1fieS8qVEkajeyrK9GuXQMt+eZv1EexVaU5dDvai2y5xmcbNc0gc3bDy1KzUw4eIn6x8rqtoPDbF85dZsJ3P09l74fFtPwkFG5xdBSZatLoALpA0AaGgR5KJi8Z3d3QR019AvSliJ1VjwnBNq1QSJFMyT9rUN89/7rTiXrSUV7lcvBWXvCsCKbQT8TgJ6fZCnoi9TjxxxxUY9HNlJydsIiJyAiIgAiIgAiIgAiIgCvx3B6VV2ctGeILtyNgea53iXZKo+1OoGj7V/mIXZIsuXRYcr3SjyWRyziqTPnNfgX6k0PqjMXGA4AlgJ/m3HspeFIIkb3Nouu4rUg4FrgCDYg6Fc1xLhT6V6bHVG7BsFzfMb+i52s0UoK8fKNGLKnw+ytr1AFWYjFtb8RiehP0U+tgapE5D7tHvJsoFLs9X/AH1Sm5zRo1ha552sJXKjp8mWXMXX+DS8kYrsRVYxz2U5piXElzWN6zmNlT//AGn7B/q/JSOPjF1gGupVaVIfDTyPgxu4x4j9FTN4HU5O/oetHpxhxyV7my2wXFH13hjGS46DO2fTNAJ6Kwqnuv3re7Ol/Fba4lUeG7PVJBBeCLiGPkEbhdgOG169MU6tN7nAWqObkJH2pN/NK8ccnir/AOk/2J3OPJFw1cag2Vg10hVeG4HiaLsjmSNiHN091Y08LVaQO7e4nZsGOpMwB5qlYcsJbXF/kO5xkrsiY2sxh8QkO1GUkk7RA1XqexFQkOpvDAbw6Z9QN11HC+DhpD6gBeNBqG+u56q3Xa02guH/AC/kY8man4nOcP7NBv7w5j/3Qe+sq9wmFZSaGU2hrRsOZ1J5nqvZFvw6bFh/AqKZ5JS7YREV4gREQAREQAREQAREQAREQAREQAREQAREQAREQAREQAREQAREQAREQAREQAREQAREQB//2Q=="/>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IN">
              <a:solidFill>
                <a:prstClr val="black"/>
              </a:solidFill>
            </a:endParaRPr>
          </a:p>
        </p:txBody>
      </p:sp>
    </p:spTree>
    <p:extLst>
      <p:ext uri="{BB962C8B-B14F-4D97-AF65-F5344CB8AC3E}">
        <p14:creationId xmlns:p14="http://schemas.microsoft.com/office/powerpoint/2010/main" val="29587082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and Agenda</a:t>
            </a:r>
          </a:p>
        </p:txBody>
      </p:sp>
      <p:graphicFrame>
        <p:nvGraphicFramePr>
          <p:cNvPr id="18" name="Diagram 17"/>
          <p:cNvGraphicFramePr/>
          <p:nvPr>
            <p:extLst>
              <p:ext uri="{D42A27DB-BD31-4B8C-83A1-F6EECF244321}">
                <p14:modId xmlns:p14="http://schemas.microsoft.com/office/powerpoint/2010/main" val="195116730"/>
              </p:ext>
            </p:extLst>
          </p:nvPr>
        </p:nvGraphicFramePr>
        <p:xfrm>
          <a:off x="683568" y="1340768"/>
          <a:ext cx="7272808" cy="3760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958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80">
                                          <p:stCondLst>
                                            <p:cond delay="0"/>
                                          </p:stCondLst>
                                        </p:cTn>
                                        <p:tgtEl>
                                          <p:spTgt spid="18"/>
                                        </p:tgtEl>
                                      </p:cBhvr>
                                    </p:animEffect>
                                    <p:anim calcmode="lin" valueType="num">
                                      <p:cBhvr>
                                        <p:cTn id="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gtEl>
                                      </p:cBhvr>
                                      <p:to x="100000" y="60000"/>
                                    </p:animScale>
                                    <p:animScale>
                                      <p:cBhvr>
                                        <p:cTn id="14" dur="166" decel="50000">
                                          <p:stCondLst>
                                            <p:cond delay="676"/>
                                          </p:stCondLst>
                                        </p:cTn>
                                        <p:tgtEl>
                                          <p:spTgt spid="18"/>
                                        </p:tgtEl>
                                      </p:cBhvr>
                                      <p:to x="100000" y="100000"/>
                                    </p:animScale>
                                    <p:animScale>
                                      <p:cBhvr>
                                        <p:cTn id="15" dur="26">
                                          <p:stCondLst>
                                            <p:cond delay="1312"/>
                                          </p:stCondLst>
                                        </p:cTn>
                                        <p:tgtEl>
                                          <p:spTgt spid="18"/>
                                        </p:tgtEl>
                                      </p:cBhvr>
                                      <p:to x="100000" y="80000"/>
                                    </p:animScale>
                                    <p:animScale>
                                      <p:cBhvr>
                                        <p:cTn id="16" dur="166" decel="50000">
                                          <p:stCondLst>
                                            <p:cond delay="1338"/>
                                          </p:stCondLst>
                                        </p:cTn>
                                        <p:tgtEl>
                                          <p:spTgt spid="18"/>
                                        </p:tgtEl>
                                      </p:cBhvr>
                                      <p:to x="100000" y="100000"/>
                                    </p:animScale>
                                    <p:animScale>
                                      <p:cBhvr>
                                        <p:cTn id="17" dur="26">
                                          <p:stCondLst>
                                            <p:cond delay="1642"/>
                                          </p:stCondLst>
                                        </p:cTn>
                                        <p:tgtEl>
                                          <p:spTgt spid="18"/>
                                        </p:tgtEl>
                                      </p:cBhvr>
                                      <p:to x="100000" y="90000"/>
                                    </p:animScale>
                                    <p:animScale>
                                      <p:cBhvr>
                                        <p:cTn id="18" dur="166" decel="50000">
                                          <p:stCondLst>
                                            <p:cond delay="1668"/>
                                          </p:stCondLst>
                                        </p:cTn>
                                        <p:tgtEl>
                                          <p:spTgt spid="18"/>
                                        </p:tgtEl>
                                      </p:cBhvr>
                                      <p:to x="100000" y="100000"/>
                                    </p:animScale>
                                    <p:animScale>
                                      <p:cBhvr>
                                        <p:cTn id="19" dur="26">
                                          <p:stCondLst>
                                            <p:cond delay="1808"/>
                                          </p:stCondLst>
                                        </p:cTn>
                                        <p:tgtEl>
                                          <p:spTgt spid="18"/>
                                        </p:tgtEl>
                                      </p:cBhvr>
                                      <p:to x="100000" y="95000"/>
                                    </p:animScale>
                                    <p:animScale>
                                      <p:cBhvr>
                                        <p:cTn id="20"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a:bodyPr>
          <a:lstStyle/>
          <a:p>
            <a:pPr lvl="0"/>
            <a:r>
              <a:rPr lang="en-US" sz="2800" dirty="0">
                <a:solidFill>
                  <a:schemeClr val="tx1"/>
                </a:solidFill>
                <a:ea typeface="Tahoma" panose="020B0604030504040204" pitchFamily="34" charset="0"/>
              </a:rPr>
              <a:t>Introduction To Wiki/ Confluence</a:t>
            </a:r>
          </a:p>
        </p:txBody>
      </p:sp>
      <p:sp>
        <p:nvSpPr>
          <p:cNvPr id="2" name="Rectangle 1"/>
          <p:cNvSpPr/>
          <p:nvPr/>
        </p:nvSpPr>
        <p:spPr>
          <a:xfrm>
            <a:off x="182880" y="1188720"/>
            <a:ext cx="8776807" cy="1477328"/>
          </a:xfrm>
          <a:prstGeom prst="rect">
            <a:avLst/>
          </a:prstGeom>
        </p:spPr>
        <p:txBody>
          <a:bodyPr wrap="square">
            <a:spAutoFit/>
          </a:bodyPr>
          <a:lstStyle/>
          <a:p>
            <a:r>
              <a:rPr lang="en-US" sz="2400" dirty="0">
                <a:solidFill>
                  <a:srgbClr val="2B3E98"/>
                </a:solidFill>
                <a:latin typeface="Tahoma" panose="020B0604030504040204" pitchFamily="34" charset="0"/>
                <a:ea typeface="Tahoma" panose="020B0604030504040204" pitchFamily="34" charset="0"/>
                <a:cs typeface="Tahoma" panose="020B0604030504040204" pitchFamily="34" charset="0"/>
              </a:rPr>
              <a:t>Wiki is a global space where you will be able to find information on the Products &amp; Solutions Portfolio, Roadmaps, Teams, Competence Centers etc.</a:t>
            </a:r>
          </a:p>
          <a:p>
            <a:endParaRPr lang="en-US" dirty="0"/>
          </a:p>
        </p:txBody>
      </p:sp>
      <p:graphicFrame>
        <p:nvGraphicFramePr>
          <p:cNvPr id="9" name="Diagram 8"/>
          <p:cNvGraphicFramePr/>
          <p:nvPr>
            <p:extLst>
              <p:ext uri="{D42A27DB-BD31-4B8C-83A1-F6EECF244321}">
                <p14:modId xmlns:p14="http://schemas.microsoft.com/office/powerpoint/2010/main" val="1803255713"/>
              </p:ext>
            </p:extLst>
          </p:nvPr>
        </p:nvGraphicFramePr>
        <p:xfrm>
          <a:off x="584453" y="2420888"/>
          <a:ext cx="7776864" cy="3456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ounded Rectangle 9"/>
          <p:cNvSpPr/>
          <p:nvPr/>
        </p:nvSpPr>
        <p:spPr>
          <a:xfrm>
            <a:off x="187681" y="6237312"/>
            <a:ext cx="8704799" cy="208484"/>
          </a:xfrm>
          <a:prstGeom prst="round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GB" sz="1200" b="1" dirty="0">
                <a:solidFill>
                  <a:schemeClr val="tx1"/>
                </a:solidFill>
                <a:latin typeface="Tahoma" panose="020B0604030504040204" pitchFamily="34" charset="0"/>
                <a:ea typeface="Tahoma" panose="020B0604030504040204" pitchFamily="34" charset="0"/>
                <a:cs typeface="Tahoma" panose="020B0604030504040204" pitchFamily="34" charset="0"/>
              </a:rPr>
              <a:t>Login with your domain credentials.  </a:t>
            </a:r>
          </a:p>
        </p:txBody>
      </p:sp>
    </p:spTree>
    <p:extLst>
      <p:ext uri="{BB962C8B-B14F-4D97-AF65-F5344CB8AC3E}">
        <p14:creationId xmlns:p14="http://schemas.microsoft.com/office/powerpoint/2010/main" val="322624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JIRA and different QA Task States</a:t>
            </a:r>
          </a:p>
        </p:txBody>
      </p:sp>
      <p:sp>
        <p:nvSpPr>
          <p:cNvPr id="20" name="TextBox 19"/>
          <p:cNvSpPr txBox="1"/>
          <p:nvPr/>
        </p:nvSpPr>
        <p:spPr>
          <a:xfrm>
            <a:off x="-45267" y="1196752"/>
            <a:ext cx="9225779" cy="864096"/>
          </a:xfrm>
          <a:prstGeom prst="rect">
            <a:avLst/>
          </a:prstGeom>
          <a:solidFill>
            <a:srgbClr val="567ABC"/>
          </a:solidFill>
          <a:ln w="12700" cap="flat" cmpd="sng" algn="ctr">
            <a:noFill/>
            <a:prstDash val="solid"/>
          </a:ln>
          <a:effectLst/>
        </p:spPr>
        <p:txBody>
          <a:bodyPr lIns="91440" rIns="91440" anchor="ctr"/>
          <a:lstStyle>
            <a:defPPr>
              <a:defRPr lang="en-US"/>
            </a:defPPr>
            <a:lvl1pPr algn="ctr" fontAlgn="auto">
              <a:spcBef>
                <a:spcPts val="0"/>
              </a:spcBef>
              <a:spcAft>
                <a:spcPts val="0"/>
              </a:spcAft>
              <a:defRPr b="1" kern="0">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r>
              <a:rPr lang="en-US" sz="2400" dirty="0"/>
              <a:t>JIRA is being used across all Projects/Products in C2P by </a:t>
            </a:r>
            <a:r>
              <a:rPr lang="en-US" sz="2400" dirty="0" err="1"/>
              <a:t>QA,Dev</a:t>
            </a:r>
            <a:r>
              <a:rPr lang="en-US" sz="2400" dirty="0"/>
              <a:t>, TA &amp; BA for Task related to Project features</a:t>
            </a:r>
          </a:p>
        </p:txBody>
      </p:sp>
      <p:sp>
        <p:nvSpPr>
          <p:cNvPr id="3" name="TextBox 2"/>
          <p:cNvSpPr txBox="1"/>
          <p:nvPr/>
        </p:nvSpPr>
        <p:spPr>
          <a:xfrm>
            <a:off x="0" y="2204864"/>
            <a:ext cx="9144000" cy="2308324"/>
          </a:xfrm>
          <a:prstGeom prst="rect">
            <a:avLst/>
          </a:prstGeom>
          <a:noFill/>
        </p:spPr>
        <p:txBody>
          <a:bodyPr wrap="square" rtlCol="0">
            <a:spAutoFit/>
          </a:bodyPr>
          <a:lstStyle/>
          <a:p>
            <a:pPr marL="342900" indent="-342900">
              <a:buFont typeface="+mj-lt"/>
              <a:buAutoNum type="arabicPeriod"/>
            </a:pPr>
            <a:r>
              <a:rPr lang="en-US" dirty="0"/>
              <a:t>Login to following link with your System credentials:</a:t>
            </a:r>
          </a:p>
          <a:p>
            <a:r>
              <a:rPr lang="en-US" dirty="0">
                <a:hlinkClick r:id="rId2"/>
              </a:rPr>
              <a:t>https://helpdesk.clear2pay.com/helpdesk/</a:t>
            </a:r>
            <a:endParaRPr lang="en-US" dirty="0"/>
          </a:p>
          <a:p>
            <a:pPr marL="342900" indent="-342900">
              <a:buFont typeface="+mj-lt"/>
              <a:buAutoNum type="arabicPeriod"/>
            </a:pPr>
            <a:endParaRPr lang="en-US" dirty="0"/>
          </a:p>
          <a:p>
            <a:pPr marL="342900" indent="-342900">
              <a:buFont typeface="+mj-lt"/>
              <a:buAutoNum type="arabicPeriod" startAt="2"/>
            </a:pPr>
            <a:r>
              <a:rPr lang="en-US" dirty="0"/>
              <a:t>For any features, a Main Task is created and then BA, TA and Dev will create their respective sub-task within that Main Task. QA creates 2 types of Sub-Task : QA-Prep and QA-Exe</a:t>
            </a:r>
          </a:p>
          <a:p>
            <a:endParaRPr lang="en-US" dirty="0"/>
          </a:p>
          <a:p>
            <a:pPr marL="342900" indent="-342900">
              <a:buFont typeface="+mj-lt"/>
              <a:buAutoNum type="arabicPeriod"/>
            </a:pPr>
            <a:endParaRPr lang="en-US" dirty="0"/>
          </a:p>
          <a:p>
            <a:pPr marL="342900" indent="-342900">
              <a:buFont typeface="+mj-lt"/>
              <a:buAutoNum type="arabicPeriod"/>
            </a:pPr>
            <a:endParaRPr lang="en-US" dirty="0"/>
          </a:p>
        </p:txBody>
      </p:sp>
      <p:pic>
        <p:nvPicPr>
          <p:cNvPr id="6" name="Picture 5"/>
          <p:cNvPicPr/>
          <p:nvPr/>
        </p:nvPicPr>
        <p:blipFill rotWithShape="1">
          <a:blip r:embed="rId3">
            <a:grayscl/>
            <a:extLst>
              <a:ext uri="{BEBA8EAE-BF5A-486C-A8C5-ECC9F3942E4B}">
                <a14:imgProps xmlns:a14="http://schemas.microsoft.com/office/drawing/2010/main">
                  <a14:imgLayer r:embed="rId4">
                    <a14:imgEffect>
                      <a14:artisticPhotocopy/>
                    </a14:imgEffect>
                    <a14:imgEffect>
                      <a14:brightnessContrast contrast="-40000"/>
                    </a14:imgEffect>
                  </a14:imgLayer>
                </a14:imgProps>
              </a:ext>
            </a:extLst>
          </a:blip>
          <a:srcRect t="11787" b="8175"/>
          <a:stretch/>
        </p:blipFill>
        <p:spPr bwMode="auto">
          <a:xfrm>
            <a:off x="323528" y="3861048"/>
            <a:ext cx="8568952" cy="2673350"/>
          </a:xfrm>
          <a:prstGeom prst="rect">
            <a:avLst/>
          </a:prstGeom>
          <a:ln>
            <a:noFill/>
          </a:ln>
          <a:scene3d>
            <a:camera prst="perspectiveBelow"/>
            <a:lightRig rig="threePt" dir="t"/>
          </a:scene3d>
          <a:extLst>
            <a:ext uri="{53640926-AAD7-44D8-BBD7-CCE9431645EC}">
              <a14:shadowObscured xmlns:a14="http://schemas.microsoft.com/office/drawing/2010/main"/>
            </a:ext>
          </a:extLst>
        </p:spPr>
      </p:pic>
    </p:spTree>
    <p:extLst>
      <p:ext uri="{BB962C8B-B14F-4D97-AF65-F5344CB8AC3E}">
        <p14:creationId xmlns:p14="http://schemas.microsoft.com/office/powerpoint/2010/main" val="200636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QA-Prep JIRA</a:t>
            </a:r>
          </a:p>
        </p:txBody>
      </p:sp>
      <p:sp>
        <p:nvSpPr>
          <p:cNvPr id="3" name="TextBox 2"/>
          <p:cNvSpPr txBox="1"/>
          <p:nvPr/>
        </p:nvSpPr>
        <p:spPr>
          <a:xfrm>
            <a:off x="0" y="1124744"/>
            <a:ext cx="9144000" cy="923330"/>
          </a:xfrm>
          <a:prstGeom prst="rect">
            <a:avLst/>
          </a:prstGeom>
          <a:noFill/>
        </p:spPr>
        <p:txBody>
          <a:bodyPr wrap="square" rtlCol="0">
            <a:spAutoFit/>
          </a:bodyPr>
          <a:lstStyle/>
          <a:p>
            <a:pPr marL="342900" indent="-342900">
              <a:buFont typeface="+mj-lt"/>
              <a:buAutoNum type="arabicPeriod" startAt="3"/>
            </a:pPr>
            <a:r>
              <a:rPr lang="en-US" dirty="0"/>
              <a:t>The above task are created by respective Leads in all the projects. In order to create a sub-task, open the Main task in JIRA, Click on more – Create Sub-task and following screen will come up. For </a:t>
            </a:r>
            <a:r>
              <a:rPr lang="en-US" b="1" dirty="0"/>
              <a:t>QA Prep</a:t>
            </a:r>
            <a:r>
              <a:rPr lang="en-US" dirty="0"/>
              <a:t> task, we have to select Task Type as </a:t>
            </a:r>
            <a:r>
              <a:rPr lang="en-US" b="1" dirty="0"/>
              <a:t>QA Prep</a:t>
            </a:r>
          </a:p>
        </p:txBody>
      </p:sp>
      <p:pic>
        <p:nvPicPr>
          <p:cNvPr id="7" name="Picture 6"/>
          <p:cNvPicPr/>
          <p:nvPr/>
        </p:nvPicPr>
        <p:blipFill rotWithShape="1">
          <a:blip r:embed="rId2"/>
          <a:srcRect l="23193" t="21863" r="23475" b="10266"/>
          <a:stretch/>
        </p:blipFill>
        <p:spPr bwMode="auto">
          <a:xfrm>
            <a:off x="210823" y="2348880"/>
            <a:ext cx="8352928" cy="39604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4100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QA-EXE JIRA</a:t>
            </a:r>
          </a:p>
        </p:txBody>
      </p:sp>
      <p:sp>
        <p:nvSpPr>
          <p:cNvPr id="3" name="TextBox 2"/>
          <p:cNvSpPr txBox="1"/>
          <p:nvPr/>
        </p:nvSpPr>
        <p:spPr>
          <a:xfrm>
            <a:off x="0" y="1124744"/>
            <a:ext cx="9144000" cy="923330"/>
          </a:xfrm>
          <a:prstGeom prst="rect">
            <a:avLst/>
          </a:prstGeom>
          <a:noFill/>
        </p:spPr>
        <p:txBody>
          <a:bodyPr wrap="square" rtlCol="0">
            <a:spAutoFit/>
          </a:bodyPr>
          <a:lstStyle/>
          <a:p>
            <a:pPr marL="342900" indent="-342900">
              <a:buFont typeface="+mj-lt"/>
              <a:buAutoNum type="arabicPeriod" startAt="3"/>
            </a:pPr>
            <a:r>
              <a:rPr lang="en-US" dirty="0"/>
              <a:t>The above task are created by respective Leads in all the projects. In order to create a sub-task, open the Main task in JIRA, Click on more – Create Sub-task and following screen will come up. For </a:t>
            </a:r>
            <a:r>
              <a:rPr lang="en-US" b="1" dirty="0"/>
              <a:t>QA EXE</a:t>
            </a:r>
            <a:r>
              <a:rPr lang="en-US" dirty="0"/>
              <a:t> task, we have to select Task Type as </a:t>
            </a:r>
            <a:r>
              <a:rPr lang="en-US" b="1" dirty="0"/>
              <a:t>QA EXE</a:t>
            </a:r>
          </a:p>
        </p:txBody>
      </p:sp>
      <p:pic>
        <p:nvPicPr>
          <p:cNvPr id="7" name="Picture 6"/>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Lst>
          </a:blip>
          <a:srcRect l="23193" t="21863" r="23475" b="10266"/>
          <a:stretch/>
        </p:blipFill>
        <p:spPr bwMode="auto">
          <a:xfrm>
            <a:off x="210823" y="2348880"/>
            <a:ext cx="8352928" cy="39604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7958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JIRA and different QA Task States</a:t>
            </a:r>
          </a:p>
        </p:txBody>
      </p:sp>
      <p:sp>
        <p:nvSpPr>
          <p:cNvPr id="3" name="TextBox 2"/>
          <p:cNvSpPr txBox="1"/>
          <p:nvPr/>
        </p:nvSpPr>
        <p:spPr>
          <a:xfrm>
            <a:off x="0" y="1124744"/>
            <a:ext cx="9144000" cy="646331"/>
          </a:xfrm>
          <a:prstGeom prst="rect">
            <a:avLst/>
          </a:prstGeom>
          <a:noFill/>
        </p:spPr>
        <p:txBody>
          <a:bodyPr wrap="square" rtlCol="0">
            <a:spAutoFit/>
          </a:bodyPr>
          <a:lstStyle/>
          <a:p>
            <a:pPr marL="342900" indent="-342900">
              <a:buFont typeface="+mj-lt"/>
              <a:buAutoNum type="arabicPeriod" startAt="4"/>
            </a:pPr>
            <a:r>
              <a:rPr lang="en-US" dirty="0"/>
              <a:t>While creating the sub-task for Prep or Exe, we need to enter Original Estimate value which can be taken from Project Estimate sheet or form the Change Request document.</a:t>
            </a:r>
          </a:p>
        </p:txBody>
      </p:sp>
      <p:pic>
        <p:nvPicPr>
          <p:cNvPr id="5" name="Picture 4"/>
          <p:cNvPicPr/>
          <p:nvPr/>
        </p:nvPicPr>
        <p:blipFill rotWithShape="1">
          <a:blip r:embed="rId2"/>
          <a:srcRect l="23514" t="15780" r="22941" b="9886"/>
          <a:stretch/>
        </p:blipFill>
        <p:spPr bwMode="auto">
          <a:xfrm>
            <a:off x="323528" y="1916832"/>
            <a:ext cx="8424936" cy="4392488"/>
          </a:xfrm>
          <a:prstGeom prst="rect">
            <a:avLst/>
          </a:prstGeom>
          <a:ln>
            <a:noFill/>
          </a:ln>
          <a:extLst>
            <a:ext uri="{53640926-AAD7-44D8-BBD7-CCE9431645EC}">
              <a14:shadowObscured xmlns:a14="http://schemas.microsoft.com/office/drawing/2010/main"/>
            </a:ext>
          </a:extLst>
        </p:spPr>
      </p:pic>
      <p:sp>
        <p:nvSpPr>
          <p:cNvPr id="4" name="Rectangle 3"/>
          <p:cNvSpPr/>
          <p:nvPr/>
        </p:nvSpPr>
        <p:spPr bwMode="auto">
          <a:xfrm>
            <a:off x="467544" y="3226266"/>
            <a:ext cx="4068452" cy="490765"/>
          </a:xfrm>
          <a:prstGeom prst="rect">
            <a:avLst/>
          </a:prstGeom>
          <a:noFill/>
          <a:ln w="25400" algn="ctr">
            <a:solidFill>
              <a:srgbClr val="FF0000"/>
            </a:solidFill>
            <a:prstDash val="sysDash"/>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Tree>
    <p:extLst>
      <p:ext uri="{BB962C8B-B14F-4D97-AF65-F5344CB8AC3E}">
        <p14:creationId xmlns:p14="http://schemas.microsoft.com/office/powerpoint/2010/main" val="3611314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 Prep Task States</a:t>
            </a:r>
          </a:p>
        </p:txBody>
      </p:sp>
      <p:sp>
        <p:nvSpPr>
          <p:cNvPr id="3" name="TextBox 2"/>
          <p:cNvSpPr txBox="1"/>
          <p:nvPr/>
        </p:nvSpPr>
        <p:spPr>
          <a:xfrm>
            <a:off x="0" y="1124744"/>
            <a:ext cx="9144000" cy="923330"/>
          </a:xfrm>
          <a:prstGeom prst="rect">
            <a:avLst/>
          </a:prstGeom>
          <a:noFill/>
        </p:spPr>
        <p:txBody>
          <a:bodyPr wrap="square" rtlCol="0">
            <a:spAutoFit/>
          </a:bodyPr>
          <a:lstStyle/>
          <a:p>
            <a:pPr marL="342900" indent="-342900">
              <a:buFont typeface="+mj-lt"/>
              <a:buAutoNum type="arabicPeriod" startAt="4"/>
            </a:pPr>
            <a:r>
              <a:rPr lang="en-US" dirty="0"/>
              <a:t>Once the Prep and Exe Sub task are created, we need to move the status of Task. The various stages involved of QA-Prep is shown below and Exe task (next slide). Resource needs to move the stage of Task once assigned by TL. </a:t>
            </a:r>
          </a:p>
        </p:txBody>
      </p:sp>
      <p:graphicFrame>
        <p:nvGraphicFramePr>
          <p:cNvPr id="4" name="Diagram 3"/>
          <p:cNvGraphicFramePr/>
          <p:nvPr>
            <p:extLst>
              <p:ext uri="{D42A27DB-BD31-4B8C-83A1-F6EECF244321}">
                <p14:modId xmlns:p14="http://schemas.microsoft.com/office/powerpoint/2010/main" val="1310325244"/>
              </p:ext>
            </p:extLst>
          </p:nvPr>
        </p:nvGraphicFramePr>
        <p:xfrm>
          <a:off x="323528" y="2204864"/>
          <a:ext cx="8208912" cy="4176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667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JIRA and different QA Task States</a:t>
            </a:r>
          </a:p>
        </p:txBody>
      </p:sp>
      <p:sp>
        <p:nvSpPr>
          <p:cNvPr id="3" name="TextBox 2"/>
          <p:cNvSpPr txBox="1"/>
          <p:nvPr/>
        </p:nvSpPr>
        <p:spPr>
          <a:xfrm>
            <a:off x="0" y="1124744"/>
            <a:ext cx="9144000" cy="369332"/>
          </a:xfrm>
          <a:prstGeom prst="rect">
            <a:avLst/>
          </a:prstGeom>
          <a:noFill/>
        </p:spPr>
        <p:txBody>
          <a:bodyPr wrap="square" rtlCol="0">
            <a:spAutoFit/>
          </a:bodyPr>
          <a:lstStyle/>
          <a:p>
            <a:pPr marL="342900" indent="-342900">
              <a:buFont typeface="+mj-lt"/>
              <a:buAutoNum type="arabicPeriod" startAt="4"/>
            </a:pPr>
            <a:r>
              <a:rPr lang="en-US" dirty="0"/>
              <a:t>Below is the snapshot of brief description of various stages of Sub-Task:</a:t>
            </a:r>
          </a:p>
        </p:txBody>
      </p:sp>
      <p:pic>
        <p:nvPicPr>
          <p:cNvPr id="5" name="Picture 4"/>
          <p:cNvPicPr/>
          <p:nvPr/>
        </p:nvPicPr>
        <p:blipFill rotWithShape="1">
          <a:blip r:embed="rId2"/>
          <a:srcRect l="40079" t="20152" r="23155" b="19772"/>
          <a:stretch/>
        </p:blipFill>
        <p:spPr bwMode="auto">
          <a:xfrm>
            <a:off x="467544" y="1494076"/>
            <a:ext cx="3960440" cy="4959260"/>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a:ext uri="{53640926-AAD7-44D8-BBD7-CCE9431645EC}">
              <a14:shadowObscured xmlns:a14="http://schemas.microsoft.com/office/drawing/2010/main"/>
            </a:ext>
          </a:extLst>
        </p:spPr>
      </p:pic>
      <p:pic>
        <p:nvPicPr>
          <p:cNvPr id="6" name="Picture 5"/>
          <p:cNvPicPr/>
          <p:nvPr/>
        </p:nvPicPr>
        <p:blipFill rotWithShape="1">
          <a:blip r:embed="rId3"/>
          <a:srcRect l="40079" t="30228" r="23475" b="27186"/>
          <a:stretch/>
        </p:blipFill>
        <p:spPr bwMode="auto">
          <a:xfrm>
            <a:off x="3928464" y="1628800"/>
            <a:ext cx="4603976" cy="4464496"/>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261738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 EXE Task States</a:t>
            </a:r>
          </a:p>
        </p:txBody>
      </p:sp>
      <p:sp>
        <p:nvSpPr>
          <p:cNvPr id="3" name="TextBox 2"/>
          <p:cNvSpPr txBox="1"/>
          <p:nvPr/>
        </p:nvSpPr>
        <p:spPr>
          <a:xfrm>
            <a:off x="0" y="1124744"/>
            <a:ext cx="9144000" cy="646331"/>
          </a:xfrm>
          <a:prstGeom prst="rect">
            <a:avLst/>
          </a:prstGeom>
          <a:noFill/>
        </p:spPr>
        <p:txBody>
          <a:bodyPr wrap="square" rtlCol="0">
            <a:spAutoFit/>
          </a:bodyPr>
          <a:lstStyle/>
          <a:p>
            <a:pPr marL="342900" indent="-342900">
              <a:buFont typeface="+mj-lt"/>
              <a:buAutoNum type="arabicPeriod" startAt="4"/>
            </a:pPr>
            <a:r>
              <a:rPr lang="en-US" dirty="0"/>
              <a:t>The various stages involved for QA Exe task is shown below. Resource needs to move the stage of Task once assigned by TL.</a:t>
            </a:r>
          </a:p>
        </p:txBody>
      </p:sp>
      <p:graphicFrame>
        <p:nvGraphicFramePr>
          <p:cNvPr id="7" name="Diagram 6"/>
          <p:cNvGraphicFramePr/>
          <p:nvPr>
            <p:extLst>
              <p:ext uri="{D42A27DB-BD31-4B8C-83A1-F6EECF244321}">
                <p14:modId xmlns:p14="http://schemas.microsoft.com/office/powerpoint/2010/main" val="1325836635"/>
              </p:ext>
            </p:extLst>
          </p:nvPr>
        </p:nvGraphicFramePr>
        <p:xfrm>
          <a:off x="323528" y="2132856"/>
          <a:ext cx="8208912" cy="4032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968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JIRA and different QA Task States</a:t>
            </a:r>
          </a:p>
        </p:txBody>
      </p:sp>
      <p:sp>
        <p:nvSpPr>
          <p:cNvPr id="3" name="TextBox 2"/>
          <p:cNvSpPr txBox="1"/>
          <p:nvPr/>
        </p:nvSpPr>
        <p:spPr>
          <a:xfrm>
            <a:off x="0" y="1124744"/>
            <a:ext cx="9144000" cy="646331"/>
          </a:xfrm>
          <a:prstGeom prst="rect">
            <a:avLst/>
          </a:prstGeom>
          <a:noFill/>
        </p:spPr>
        <p:txBody>
          <a:bodyPr wrap="square" rtlCol="0">
            <a:spAutoFit/>
          </a:bodyPr>
          <a:lstStyle/>
          <a:p>
            <a:pPr marL="342900" indent="-342900">
              <a:buFont typeface="+mj-lt"/>
              <a:buAutoNum type="arabicPeriod" startAt="4"/>
            </a:pPr>
            <a:r>
              <a:rPr lang="en-US" dirty="0"/>
              <a:t>Once the Prep and Exe Sub task are created, we need to move the status of Task as shown below. Resource needs to move the stage of Prep Task once assigned by TL. </a:t>
            </a:r>
          </a:p>
        </p:txBody>
      </p:sp>
      <p:pic>
        <p:nvPicPr>
          <p:cNvPr id="5" name="Picture 4"/>
          <p:cNvPicPr/>
          <p:nvPr/>
        </p:nvPicPr>
        <p:blipFill rotWithShape="1">
          <a:blip r:embed="rId2"/>
          <a:srcRect t="27166" r="37904" b="50380"/>
          <a:stretch/>
        </p:blipFill>
        <p:spPr bwMode="auto">
          <a:xfrm>
            <a:off x="323528" y="3380454"/>
            <a:ext cx="7992888" cy="1005554"/>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t="26996" r="38011" b="44487"/>
          <a:stretch/>
        </p:blipFill>
        <p:spPr bwMode="auto">
          <a:xfrm>
            <a:off x="395536" y="2020276"/>
            <a:ext cx="7848872" cy="1120692"/>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4"/>
          <a:srcRect l="23513" t="15970" r="23368" b="9695"/>
          <a:stretch/>
        </p:blipFill>
        <p:spPr bwMode="auto">
          <a:xfrm>
            <a:off x="323528" y="4503277"/>
            <a:ext cx="7992888" cy="2022067"/>
          </a:xfrm>
          <a:prstGeom prst="rect">
            <a:avLst/>
          </a:prstGeom>
          <a:ln>
            <a:noFill/>
          </a:ln>
          <a:extLst>
            <a:ext uri="{53640926-AAD7-44D8-BBD7-CCE9431645EC}">
              <a14:shadowObscured xmlns:a14="http://schemas.microsoft.com/office/drawing/2010/main"/>
            </a:ext>
          </a:extLst>
        </p:spPr>
      </p:pic>
      <p:sp>
        <p:nvSpPr>
          <p:cNvPr id="8" name="Rectangle 7"/>
          <p:cNvSpPr/>
          <p:nvPr/>
        </p:nvSpPr>
        <p:spPr bwMode="auto">
          <a:xfrm>
            <a:off x="3275856" y="2020276"/>
            <a:ext cx="936104" cy="256596"/>
          </a:xfrm>
          <a:prstGeom prst="rect">
            <a:avLst/>
          </a:prstGeom>
          <a:noFill/>
          <a:ln w="3810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9" name="Rectangle 8"/>
          <p:cNvSpPr/>
          <p:nvPr/>
        </p:nvSpPr>
        <p:spPr bwMode="auto">
          <a:xfrm>
            <a:off x="3275856" y="3380454"/>
            <a:ext cx="936104" cy="256596"/>
          </a:xfrm>
          <a:prstGeom prst="rect">
            <a:avLst/>
          </a:prstGeom>
          <a:noFill/>
          <a:ln w="3810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10" name="Rectangle 9"/>
          <p:cNvSpPr/>
          <p:nvPr/>
        </p:nvSpPr>
        <p:spPr bwMode="auto">
          <a:xfrm>
            <a:off x="4211960" y="3380454"/>
            <a:ext cx="936104" cy="284480"/>
          </a:xfrm>
          <a:prstGeom prst="rect">
            <a:avLst/>
          </a:prstGeom>
          <a:noFill/>
          <a:ln w="3810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11" name="Rectangle 10"/>
          <p:cNvSpPr/>
          <p:nvPr/>
        </p:nvSpPr>
        <p:spPr bwMode="auto">
          <a:xfrm>
            <a:off x="1907704" y="4581128"/>
            <a:ext cx="2772308" cy="432048"/>
          </a:xfrm>
          <a:prstGeom prst="rect">
            <a:avLst/>
          </a:prstGeom>
          <a:noFill/>
          <a:ln w="3810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12" name="TextBox 11"/>
          <p:cNvSpPr txBox="1"/>
          <p:nvPr/>
        </p:nvSpPr>
        <p:spPr>
          <a:xfrm>
            <a:off x="3059832" y="2420888"/>
            <a:ext cx="1260140" cy="707886"/>
          </a:xfrm>
          <a:prstGeom prst="rect">
            <a:avLst/>
          </a:prstGeom>
          <a:noFill/>
        </p:spPr>
        <p:txBody>
          <a:bodyPr wrap="square" rtlCol="0">
            <a:spAutoFit/>
          </a:bodyPr>
          <a:lstStyle/>
          <a:p>
            <a:r>
              <a:rPr lang="en-US" sz="1000" b="1" dirty="0"/>
              <a:t>Click on Start Progress to move the status to “In Progress”</a:t>
            </a:r>
          </a:p>
        </p:txBody>
      </p:sp>
      <p:cxnSp>
        <p:nvCxnSpPr>
          <p:cNvPr id="14" name="Straight Arrow Connector 13"/>
          <p:cNvCxnSpPr/>
          <p:nvPr/>
        </p:nvCxnSpPr>
        <p:spPr>
          <a:xfrm flipV="1">
            <a:off x="3275856" y="2276872"/>
            <a:ext cx="144016" cy="3037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293858" y="3664934"/>
            <a:ext cx="126014" cy="28594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115616" y="4837724"/>
            <a:ext cx="936104" cy="6075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319972" y="3380454"/>
            <a:ext cx="2916324" cy="24831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717794" y="3684004"/>
            <a:ext cx="1260140" cy="707886"/>
          </a:xfrm>
          <a:prstGeom prst="rect">
            <a:avLst/>
          </a:prstGeom>
          <a:noFill/>
        </p:spPr>
        <p:txBody>
          <a:bodyPr wrap="square" rtlCol="0">
            <a:spAutoFit/>
          </a:bodyPr>
          <a:lstStyle/>
          <a:p>
            <a:r>
              <a:rPr lang="en-US" sz="1000" b="1" dirty="0"/>
              <a:t>Click on Stop  Progress to move the status to “Open”</a:t>
            </a:r>
          </a:p>
        </p:txBody>
      </p:sp>
      <p:sp>
        <p:nvSpPr>
          <p:cNvPr id="22" name="TextBox 21"/>
          <p:cNvSpPr txBox="1"/>
          <p:nvPr/>
        </p:nvSpPr>
        <p:spPr>
          <a:xfrm>
            <a:off x="7207410" y="2920880"/>
            <a:ext cx="1260140" cy="769441"/>
          </a:xfrm>
          <a:prstGeom prst="rect">
            <a:avLst/>
          </a:prstGeom>
          <a:noFill/>
        </p:spPr>
        <p:txBody>
          <a:bodyPr wrap="square" rtlCol="0">
            <a:spAutoFit/>
          </a:bodyPr>
          <a:lstStyle/>
          <a:p>
            <a:r>
              <a:rPr lang="en-US" sz="1100" b="1" dirty="0"/>
              <a:t>Click on Resolve Issue and following window will be displayed</a:t>
            </a:r>
          </a:p>
        </p:txBody>
      </p:sp>
      <p:sp>
        <p:nvSpPr>
          <p:cNvPr id="23" name="TextBox 22"/>
          <p:cNvSpPr txBox="1"/>
          <p:nvPr/>
        </p:nvSpPr>
        <p:spPr>
          <a:xfrm>
            <a:off x="0" y="5445224"/>
            <a:ext cx="1260140" cy="769441"/>
          </a:xfrm>
          <a:prstGeom prst="rect">
            <a:avLst/>
          </a:prstGeom>
          <a:noFill/>
        </p:spPr>
        <p:txBody>
          <a:bodyPr wrap="square" rtlCol="0">
            <a:spAutoFit/>
          </a:bodyPr>
          <a:lstStyle/>
          <a:p>
            <a:r>
              <a:rPr lang="en-US" sz="1100" b="1" dirty="0"/>
              <a:t>Select “Review” and status will be changed for Review </a:t>
            </a:r>
          </a:p>
        </p:txBody>
      </p:sp>
      <p:sp>
        <p:nvSpPr>
          <p:cNvPr id="4" name="Curved Right Arrow 3"/>
          <p:cNvSpPr/>
          <p:nvPr/>
        </p:nvSpPr>
        <p:spPr bwMode="auto">
          <a:xfrm>
            <a:off x="2483768" y="2148574"/>
            <a:ext cx="792088" cy="1488476"/>
          </a:xfrm>
          <a:prstGeom prst="curvedRightArrow">
            <a:avLst/>
          </a:prstGeom>
          <a:gradFill rotWithShape="1">
            <a:gsLst>
              <a:gs pos="0">
                <a:srgbClr val="000082"/>
              </a:gs>
              <a:gs pos="30000">
                <a:srgbClr val="66008F"/>
              </a:gs>
              <a:gs pos="64999">
                <a:srgbClr val="BA0066"/>
              </a:gs>
              <a:gs pos="89999">
                <a:srgbClr val="FF0000"/>
              </a:gs>
              <a:gs pos="100000">
                <a:srgbClr val="FF8200"/>
              </a:gs>
            </a:gsLst>
            <a:lin ang="2700000" scaled="0"/>
          </a:gradFill>
          <a:ln w="12700" algn="ctr">
            <a:solidFill>
              <a:srgbClr val="889FBE"/>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13" name="Curved Left Arrow 12"/>
          <p:cNvSpPr/>
          <p:nvPr/>
        </p:nvSpPr>
        <p:spPr bwMode="auto">
          <a:xfrm>
            <a:off x="4680012" y="3628766"/>
            <a:ext cx="468052" cy="1208958"/>
          </a:xfrm>
          <a:prstGeom prst="curvedLeftArrow">
            <a:avLst/>
          </a:prstGeom>
          <a:gradFill rotWithShape="1">
            <a:gsLst>
              <a:gs pos="0">
                <a:srgbClr val="A603AB"/>
              </a:gs>
              <a:gs pos="21001">
                <a:srgbClr val="0819FB"/>
              </a:gs>
              <a:gs pos="35001">
                <a:srgbClr val="1A8D48"/>
              </a:gs>
              <a:gs pos="52000">
                <a:srgbClr val="FFFF00"/>
              </a:gs>
              <a:gs pos="73000">
                <a:srgbClr val="EE3F17"/>
              </a:gs>
              <a:gs pos="88000">
                <a:srgbClr val="E81766"/>
              </a:gs>
              <a:gs pos="100000">
                <a:srgbClr val="A603AB"/>
              </a:gs>
            </a:gsLst>
            <a:lin ang="2700000" scaled="0"/>
          </a:gradFill>
          <a:ln w="19050" algn="ctr">
            <a:solidFill>
              <a:srgbClr val="889FBE"/>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Tree>
    <p:extLst>
      <p:ext uri="{BB962C8B-B14F-4D97-AF65-F5344CB8AC3E}">
        <p14:creationId xmlns:p14="http://schemas.microsoft.com/office/powerpoint/2010/main" val="18771086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Closure of QA Task</a:t>
            </a:r>
          </a:p>
        </p:txBody>
      </p:sp>
      <p:sp>
        <p:nvSpPr>
          <p:cNvPr id="3" name="TextBox 2"/>
          <p:cNvSpPr txBox="1"/>
          <p:nvPr/>
        </p:nvSpPr>
        <p:spPr>
          <a:xfrm>
            <a:off x="0" y="1124744"/>
            <a:ext cx="9144000" cy="646331"/>
          </a:xfrm>
          <a:prstGeom prst="rect">
            <a:avLst/>
          </a:prstGeom>
          <a:noFill/>
        </p:spPr>
        <p:txBody>
          <a:bodyPr wrap="square" rtlCol="0">
            <a:spAutoFit/>
          </a:bodyPr>
          <a:lstStyle/>
          <a:p>
            <a:pPr marL="342900" indent="-342900">
              <a:buFont typeface="+mj-lt"/>
              <a:buAutoNum type="arabicPeriod" startAt="4"/>
            </a:pPr>
            <a:r>
              <a:rPr lang="en-US" dirty="0"/>
              <a:t>Once the Prep and Exe Sub task are created, we need to move the status of Task as shown below. Resource needs to move the stage of Prep Task once assigned by TL. </a:t>
            </a:r>
          </a:p>
        </p:txBody>
      </p:sp>
      <p:sp>
        <p:nvSpPr>
          <p:cNvPr id="8" name="Rectangle 7"/>
          <p:cNvSpPr/>
          <p:nvPr/>
        </p:nvSpPr>
        <p:spPr bwMode="auto">
          <a:xfrm>
            <a:off x="1475656" y="2650823"/>
            <a:ext cx="936104" cy="256596"/>
          </a:xfrm>
          <a:prstGeom prst="rect">
            <a:avLst/>
          </a:prstGeom>
          <a:noFill/>
          <a:ln w="3810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12" name="TextBox 11"/>
          <p:cNvSpPr txBox="1"/>
          <p:nvPr/>
        </p:nvSpPr>
        <p:spPr>
          <a:xfrm>
            <a:off x="3311860" y="3699014"/>
            <a:ext cx="1260140" cy="1107996"/>
          </a:xfrm>
          <a:prstGeom prst="rect">
            <a:avLst/>
          </a:prstGeom>
          <a:noFill/>
        </p:spPr>
        <p:txBody>
          <a:bodyPr wrap="square" rtlCol="0">
            <a:spAutoFit/>
          </a:bodyPr>
          <a:lstStyle/>
          <a:p>
            <a:r>
              <a:rPr lang="en-US" sz="1100" b="1" dirty="0"/>
              <a:t>Click on Close to move the status to “Close Issue” after Review comments have been incorporated</a:t>
            </a:r>
          </a:p>
        </p:txBody>
      </p:sp>
      <p:cxnSp>
        <p:nvCxnSpPr>
          <p:cNvPr id="14" name="Straight Arrow Connector 13"/>
          <p:cNvCxnSpPr/>
          <p:nvPr/>
        </p:nvCxnSpPr>
        <p:spPr>
          <a:xfrm flipV="1">
            <a:off x="3604207" y="2308398"/>
            <a:ext cx="144016" cy="3037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18"/>
          <p:cNvPicPr/>
          <p:nvPr/>
        </p:nvPicPr>
        <p:blipFill rotWithShape="1">
          <a:blip r:embed="rId2"/>
          <a:srcRect t="26996" r="37476" b="43726"/>
          <a:stretch/>
        </p:blipFill>
        <p:spPr bwMode="auto">
          <a:xfrm>
            <a:off x="482088" y="2167690"/>
            <a:ext cx="7697116" cy="1288285"/>
          </a:xfrm>
          <a:prstGeom prst="rect">
            <a:avLst/>
          </a:prstGeom>
          <a:ln>
            <a:noFill/>
          </a:ln>
          <a:extLst>
            <a:ext uri="{53640926-AAD7-44D8-BBD7-CCE9431645EC}">
              <a14:shadowObscured xmlns:a14="http://schemas.microsoft.com/office/drawing/2010/main"/>
            </a:ext>
          </a:extLst>
        </p:spPr>
      </p:pic>
      <p:sp>
        <p:nvSpPr>
          <p:cNvPr id="5" name="Curved Right Arrow 4"/>
          <p:cNvSpPr/>
          <p:nvPr/>
        </p:nvSpPr>
        <p:spPr bwMode="auto">
          <a:xfrm>
            <a:off x="2915816" y="2308398"/>
            <a:ext cx="396044" cy="1898447"/>
          </a:xfrm>
          <a:prstGeom prst="curvedRightArrow">
            <a:avLst/>
          </a:prstGeom>
          <a:gradFill rotWithShape="1">
            <a:gsLst>
              <a:gs pos="0">
                <a:srgbClr val="000082"/>
              </a:gs>
              <a:gs pos="30000">
                <a:srgbClr val="66008F"/>
              </a:gs>
              <a:gs pos="64999">
                <a:srgbClr val="BA0066"/>
              </a:gs>
              <a:gs pos="89999">
                <a:srgbClr val="FF0000"/>
              </a:gs>
              <a:gs pos="100000">
                <a:srgbClr val="FF8200"/>
              </a:gs>
            </a:gsLst>
            <a:lin ang="2700000" scaled="0"/>
          </a:gradFill>
          <a:ln w="19050" algn="ctr">
            <a:solidFill>
              <a:srgbClr val="889FBE"/>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Tree>
    <p:extLst>
      <p:ext uri="{BB962C8B-B14F-4D97-AF65-F5344CB8AC3E}">
        <p14:creationId xmlns:p14="http://schemas.microsoft.com/office/powerpoint/2010/main" val="32824276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Log hours in JIRA</a:t>
            </a:r>
          </a:p>
        </p:txBody>
      </p:sp>
      <p:sp>
        <p:nvSpPr>
          <p:cNvPr id="3" name="TextBox 2"/>
          <p:cNvSpPr txBox="1"/>
          <p:nvPr/>
        </p:nvSpPr>
        <p:spPr>
          <a:xfrm>
            <a:off x="0" y="1124744"/>
            <a:ext cx="9144000" cy="1477328"/>
          </a:xfrm>
          <a:prstGeom prst="rect">
            <a:avLst/>
          </a:prstGeom>
          <a:noFill/>
        </p:spPr>
        <p:txBody>
          <a:bodyPr wrap="square" rtlCol="0">
            <a:spAutoFit/>
          </a:bodyPr>
          <a:lstStyle/>
          <a:p>
            <a:pPr marL="342900" indent="-342900">
              <a:buFont typeface="+mj-lt"/>
              <a:buAutoNum type="arabicPeriod" startAt="5"/>
            </a:pPr>
            <a:r>
              <a:rPr lang="en-US" dirty="0"/>
              <a:t>The above activity has to be done for all Project features for which Main task exists. </a:t>
            </a:r>
          </a:p>
          <a:p>
            <a:pPr marL="342900" indent="-342900">
              <a:buFont typeface="+mj-lt"/>
              <a:buAutoNum type="arabicPeriod" startAt="5"/>
            </a:pPr>
            <a:r>
              <a:rPr lang="en-US" dirty="0"/>
              <a:t>All resources are expected to fill the hrs. in JIRA for Prep and Exe QA sub-task on daily basis.</a:t>
            </a:r>
          </a:p>
          <a:p>
            <a:pPr marL="342900" indent="-342900">
              <a:buFont typeface="+mj-lt"/>
              <a:buAutoNum type="arabicPeriod" startAt="5"/>
            </a:pPr>
            <a:r>
              <a:rPr lang="en-US" dirty="0"/>
              <a:t>First snapshot below is when we click on more – Log work and second snapshot shows where we can enter time and log the efforts.  </a:t>
            </a:r>
          </a:p>
          <a:p>
            <a:pPr marL="342900" indent="-342900">
              <a:buFont typeface="+mj-lt"/>
              <a:buAutoNum type="arabicPeriod" startAt="5"/>
            </a:pPr>
            <a:endParaRPr lang="en-US" dirty="0"/>
          </a:p>
        </p:txBody>
      </p:sp>
      <p:pic>
        <p:nvPicPr>
          <p:cNvPr id="6" name="Picture 5"/>
          <p:cNvPicPr/>
          <p:nvPr/>
        </p:nvPicPr>
        <p:blipFill rotWithShape="1">
          <a:blip r:embed="rId2"/>
          <a:srcRect r="63982" b="21863"/>
          <a:stretch/>
        </p:blipFill>
        <p:spPr bwMode="auto">
          <a:xfrm>
            <a:off x="251612" y="2852936"/>
            <a:ext cx="3096252" cy="289788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53640926-AAD7-44D8-BBD7-CCE9431645EC}">
              <a14:shadowObscured xmlns:a14="http://schemas.microsoft.com/office/drawing/2010/main"/>
            </a:ext>
          </a:extLst>
        </p:spPr>
      </p:pic>
      <p:pic>
        <p:nvPicPr>
          <p:cNvPr id="7" name="Picture 6"/>
          <p:cNvPicPr/>
          <p:nvPr/>
        </p:nvPicPr>
        <p:blipFill rotWithShape="1">
          <a:blip r:embed="rId3"/>
          <a:srcRect l="23727" t="15589" r="22834" b="10646"/>
          <a:stretch/>
        </p:blipFill>
        <p:spPr bwMode="auto">
          <a:xfrm>
            <a:off x="4788024" y="3140968"/>
            <a:ext cx="3895080" cy="24638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53640926-AAD7-44D8-BBD7-CCE9431645EC}">
              <a14:shadowObscured xmlns:a14="http://schemas.microsoft.com/office/drawing/2010/main"/>
            </a:ext>
          </a:extLst>
        </p:spPr>
      </p:pic>
      <p:sp>
        <p:nvSpPr>
          <p:cNvPr id="4" name="Rectangle 3"/>
          <p:cNvSpPr/>
          <p:nvPr/>
        </p:nvSpPr>
        <p:spPr bwMode="auto">
          <a:xfrm>
            <a:off x="899592" y="4372868"/>
            <a:ext cx="1584176" cy="208260"/>
          </a:xfrm>
          <a:prstGeom prst="rect">
            <a:avLst/>
          </a:prstGeom>
          <a:noFill/>
          <a:ln w="2540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8" name="Rectangle 7"/>
          <p:cNvSpPr/>
          <p:nvPr/>
        </p:nvSpPr>
        <p:spPr bwMode="auto">
          <a:xfrm>
            <a:off x="4842490" y="3429000"/>
            <a:ext cx="2033765" cy="208260"/>
          </a:xfrm>
          <a:prstGeom prst="rect">
            <a:avLst/>
          </a:prstGeom>
          <a:noFill/>
          <a:ln w="2540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Tree>
    <p:extLst>
      <p:ext uri="{BB962C8B-B14F-4D97-AF65-F5344CB8AC3E}">
        <p14:creationId xmlns:p14="http://schemas.microsoft.com/office/powerpoint/2010/main" val="415378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z="2800" dirty="0">
                <a:solidFill>
                  <a:schemeClr val="tx1"/>
                </a:solidFill>
                <a:ea typeface="Tahoma" panose="020B0604030504040204" pitchFamily="34" charset="0"/>
              </a:rPr>
              <a:t>Wiki  - QA Competence Center</a:t>
            </a:r>
          </a:p>
        </p:txBody>
      </p:sp>
      <p:sp>
        <p:nvSpPr>
          <p:cNvPr id="4" name="TextBox 3"/>
          <p:cNvSpPr txBox="1"/>
          <p:nvPr/>
        </p:nvSpPr>
        <p:spPr>
          <a:xfrm>
            <a:off x="0" y="1196752"/>
            <a:ext cx="9144000" cy="457200"/>
          </a:xfrm>
          <a:prstGeom prst="rect">
            <a:avLst/>
          </a:prstGeom>
          <a:solidFill>
            <a:schemeClr val="tx2">
              <a:lumMod val="40000"/>
              <a:lumOff val="60000"/>
            </a:schemeClr>
          </a:solidFill>
        </p:spPr>
        <p:txBody>
          <a:bodyPr wrap="square" rtlCol="0">
            <a:spAutoFit/>
          </a:bodyPr>
          <a:lstStyle/>
          <a:p>
            <a:pPr algn="ctr"/>
            <a:r>
              <a:rPr lang="en-US" sz="2000" dirty="0">
                <a:solidFill>
                  <a:schemeClr val="bg1"/>
                </a:solidFill>
                <a:hlinkClick r:id="rId3"/>
              </a:rPr>
              <a:t>https://wiki.clear2pay.com/display/OPFOPS/Quality+Assurance+Competence+Center</a:t>
            </a:r>
            <a:endParaRPr lang="en-US" sz="20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10000"/>
                    </a14:imgEffect>
                  </a14:imgLayer>
                </a14:imgProps>
              </a:ext>
              <a:ext uri="{28A0092B-C50C-407E-A947-70E740481C1C}">
                <a14:useLocalDpi xmlns:a14="http://schemas.microsoft.com/office/drawing/2010/main" val="0"/>
              </a:ext>
            </a:extLst>
          </a:blip>
          <a:stretch>
            <a:fillRect/>
          </a:stretch>
        </p:blipFill>
        <p:spPr>
          <a:xfrm>
            <a:off x="0" y="1988840"/>
            <a:ext cx="9144000" cy="4248472"/>
          </a:xfrm>
          <a:prstGeom prst="rect">
            <a:avLst/>
          </a:prstGeom>
        </p:spPr>
      </p:pic>
    </p:spTree>
    <p:extLst>
      <p:ext uri="{BB962C8B-B14F-4D97-AF65-F5344CB8AC3E}">
        <p14:creationId xmlns:p14="http://schemas.microsoft.com/office/powerpoint/2010/main" val="3296372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of Defects with QA EXE Task</a:t>
            </a:r>
          </a:p>
        </p:txBody>
      </p:sp>
      <p:sp>
        <p:nvSpPr>
          <p:cNvPr id="3" name="TextBox 2"/>
          <p:cNvSpPr txBox="1"/>
          <p:nvPr/>
        </p:nvSpPr>
        <p:spPr>
          <a:xfrm>
            <a:off x="0" y="1124744"/>
            <a:ext cx="9144000" cy="923330"/>
          </a:xfrm>
          <a:prstGeom prst="rect">
            <a:avLst/>
          </a:prstGeom>
          <a:noFill/>
        </p:spPr>
        <p:txBody>
          <a:bodyPr wrap="square" rtlCol="0">
            <a:spAutoFit/>
          </a:bodyPr>
          <a:lstStyle/>
          <a:p>
            <a:pPr marL="342900" indent="-342900">
              <a:buFont typeface="+mj-lt"/>
              <a:buAutoNum type="arabicPeriod" startAt="9"/>
            </a:pPr>
            <a:r>
              <a:rPr lang="en-US" dirty="0"/>
              <a:t>For QA Exe sub-task, all the defects that are logged during execution need to be linked to QA Exe task. Below is the snapshot on how to link the defects. Suppose a JIRA # MHCBDEV-100 is raised. Click on More - Link</a:t>
            </a:r>
          </a:p>
        </p:txBody>
      </p:sp>
      <p:pic>
        <p:nvPicPr>
          <p:cNvPr id="5" name="Picture 4"/>
          <p:cNvPicPr/>
          <p:nvPr/>
        </p:nvPicPr>
        <p:blipFill rotWithShape="1">
          <a:blip r:embed="rId2"/>
          <a:srcRect t="26046" r="9154" b="9125"/>
          <a:stretch/>
        </p:blipFill>
        <p:spPr bwMode="auto">
          <a:xfrm>
            <a:off x="395536" y="2075438"/>
            <a:ext cx="8064896" cy="38738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6" name="Rectangle 5"/>
          <p:cNvSpPr/>
          <p:nvPr/>
        </p:nvSpPr>
        <p:spPr bwMode="auto">
          <a:xfrm>
            <a:off x="1187624" y="4437112"/>
            <a:ext cx="1224136" cy="144016"/>
          </a:xfrm>
          <a:prstGeom prst="rect">
            <a:avLst/>
          </a:prstGeom>
          <a:noFill/>
          <a:ln w="25400" algn="ctr">
            <a:solidFill>
              <a:srgbClr val="FF0000"/>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Tree>
    <p:extLst>
      <p:ext uri="{BB962C8B-B14F-4D97-AF65-F5344CB8AC3E}">
        <p14:creationId xmlns:p14="http://schemas.microsoft.com/office/powerpoint/2010/main" val="37745681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of Defects in EXE Task</a:t>
            </a:r>
          </a:p>
        </p:txBody>
      </p:sp>
      <p:sp>
        <p:nvSpPr>
          <p:cNvPr id="3" name="TextBox 2"/>
          <p:cNvSpPr txBox="1"/>
          <p:nvPr/>
        </p:nvSpPr>
        <p:spPr>
          <a:xfrm>
            <a:off x="0" y="1124744"/>
            <a:ext cx="9144000" cy="923330"/>
          </a:xfrm>
          <a:prstGeom prst="rect">
            <a:avLst/>
          </a:prstGeom>
          <a:noFill/>
        </p:spPr>
        <p:txBody>
          <a:bodyPr wrap="square" rtlCol="0">
            <a:spAutoFit/>
          </a:bodyPr>
          <a:lstStyle/>
          <a:p>
            <a:pPr marL="342900" indent="-342900">
              <a:buFont typeface="+mj-lt"/>
              <a:buAutoNum type="arabicPeriod" startAt="10"/>
            </a:pPr>
            <a:r>
              <a:rPr lang="en-US" dirty="0"/>
              <a:t>After clicking on Link, following screen should be displayed. Tester needs to select relevant stage from “This issue”, and enter MHCBDEV-100 in Issue. Put any comment land click on Link. It will display in QA Exe as shown in the snapshot below under Issue Links. </a:t>
            </a:r>
          </a:p>
        </p:txBody>
      </p:sp>
      <p:pic>
        <p:nvPicPr>
          <p:cNvPr id="6" name="Picture 5"/>
          <p:cNvPicPr/>
          <p:nvPr/>
        </p:nvPicPr>
        <p:blipFill rotWithShape="1">
          <a:blip r:embed="rId2"/>
          <a:srcRect l="24047" t="18630" r="23155" b="15969"/>
          <a:stretch/>
        </p:blipFill>
        <p:spPr bwMode="auto">
          <a:xfrm>
            <a:off x="251520" y="2209983"/>
            <a:ext cx="8496944" cy="33072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pic>
        <p:nvPicPr>
          <p:cNvPr id="7" name="Picture 6"/>
          <p:cNvPicPr/>
          <p:nvPr/>
        </p:nvPicPr>
        <p:blipFill rotWithShape="1">
          <a:blip r:embed="rId3"/>
          <a:srcRect t="76045" r="7550" b="9316"/>
          <a:stretch/>
        </p:blipFill>
        <p:spPr bwMode="auto">
          <a:xfrm>
            <a:off x="246984" y="5445224"/>
            <a:ext cx="8501480" cy="108012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a:extLst>
            <a:ext uri="{53640926-AAD7-44D8-BBD7-CCE9431645EC}">
              <a14:shadowObscured xmlns:a14="http://schemas.microsoft.com/office/drawing/2010/main"/>
            </a:ext>
          </a:extLst>
        </p:spPr>
      </p:pic>
      <p:sp>
        <p:nvSpPr>
          <p:cNvPr id="4" name="Circular Arrow 3"/>
          <p:cNvSpPr/>
          <p:nvPr/>
        </p:nvSpPr>
        <p:spPr bwMode="auto">
          <a:xfrm rot="2941487">
            <a:off x="3538021" y="4840855"/>
            <a:ext cx="1728192" cy="1692188"/>
          </a:xfrm>
          <a:prstGeom prst="circularArrow">
            <a:avLst/>
          </a:prstGeom>
          <a:gradFill rotWithShape="1">
            <a:gsLst>
              <a:gs pos="0">
                <a:srgbClr val="FFF200"/>
              </a:gs>
              <a:gs pos="45000">
                <a:srgbClr val="FF7A00"/>
              </a:gs>
              <a:gs pos="70000">
                <a:srgbClr val="FF0300"/>
              </a:gs>
              <a:gs pos="100000">
                <a:srgbClr val="4D0808"/>
              </a:gs>
            </a:gsLst>
            <a:lin ang="2700000" scaled="0"/>
          </a:gradFill>
          <a:ln w="19050" algn="ctr">
            <a:solidFill>
              <a:srgbClr val="889FBE"/>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Tree>
    <p:extLst>
      <p:ext uri="{BB962C8B-B14F-4D97-AF65-F5344CB8AC3E}">
        <p14:creationId xmlns:p14="http://schemas.microsoft.com/office/powerpoint/2010/main" val="2865129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 Guidelines</a:t>
            </a:r>
          </a:p>
        </p:txBody>
      </p:sp>
      <p:sp>
        <p:nvSpPr>
          <p:cNvPr id="3" name="TextBox 2"/>
          <p:cNvSpPr txBox="1"/>
          <p:nvPr/>
        </p:nvSpPr>
        <p:spPr>
          <a:xfrm>
            <a:off x="0" y="1124744"/>
            <a:ext cx="9144000" cy="369332"/>
          </a:xfrm>
          <a:prstGeom prst="rect">
            <a:avLst/>
          </a:prstGeom>
          <a:noFill/>
        </p:spPr>
        <p:txBody>
          <a:bodyPr wrap="square" rtlCol="0">
            <a:spAutoFit/>
          </a:bodyPr>
          <a:lstStyle/>
          <a:p>
            <a:pPr marL="342900" indent="-342900">
              <a:buFont typeface="+mj-lt"/>
              <a:buAutoNum type="arabicPeriod" startAt="11"/>
            </a:pPr>
            <a:r>
              <a:rPr lang="en-US" dirty="0"/>
              <a:t>Following are the snapshots of QA Guidelines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700808"/>
            <a:ext cx="8064896" cy="4464496"/>
          </a:xfrm>
          <a:prstGeom prst="rect">
            <a:avLst/>
          </a:prstGeom>
        </p:spPr>
      </p:pic>
    </p:spTree>
    <p:extLst>
      <p:ext uri="{BB962C8B-B14F-4D97-AF65-F5344CB8AC3E}">
        <p14:creationId xmlns:p14="http://schemas.microsoft.com/office/powerpoint/2010/main" val="22079507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 Guidelines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268760"/>
            <a:ext cx="8064895" cy="4896544"/>
          </a:xfrm>
          <a:prstGeom prst="rect">
            <a:avLst/>
          </a:prstGeom>
        </p:spPr>
      </p:pic>
    </p:spTree>
    <p:extLst>
      <p:ext uri="{BB962C8B-B14F-4D97-AF65-F5344CB8AC3E}">
        <p14:creationId xmlns:p14="http://schemas.microsoft.com/office/powerpoint/2010/main" val="1918206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 Guidelines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340769"/>
            <a:ext cx="8064896" cy="3456383"/>
          </a:xfrm>
          <a:prstGeom prst="rect">
            <a:avLst/>
          </a:prstGeom>
        </p:spPr>
      </p:pic>
    </p:spTree>
    <p:extLst>
      <p:ext uri="{BB962C8B-B14F-4D97-AF65-F5344CB8AC3E}">
        <p14:creationId xmlns:p14="http://schemas.microsoft.com/office/powerpoint/2010/main" val="24457504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Bug Logging Guidelines</a:t>
            </a:r>
          </a:p>
        </p:txBody>
      </p:sp>
      <p:sp>
        <p:nvSpPr>
          <p:cNvPr id="3" name="TextBox 2"/>
          <p:cNvSpPr txBox="1"/>
          <p:nvPr/>
        </p:nvSpPr>
        <p:spPr>
          <a:xfrm>
            <a:off x="0" y="1052736"/>
            <a:ext cx="9144000" cy="646331"/>
          </a:xfrm>
          <a:prstGeom prst="rect">
            <a:avLst/>
          </a:prstGeom>
          <a:noFill/>
        </p:spPr>
        <p:txBody>
          <a:bodyPr wrap="square" rtlCol="0">
            <a:spAutoFit/>
          </a:bodyPr>
          <a:lstStyle/>
          <a:p>
            <a:pPr algn="just"/>
            <a:r>
              <a:rPr lang="en-US" dirty="0"/>
              <a:t>Tester can click on Create Issue to log a defect. Snapshots are shown in next slide but before that lets go through fields that need to be filled in by Testers:</a:t>
            </a:r>
          </a:p>
        </p:txBody>
      </p:sp>
      <p:graphicFrame>
        <p:nvGraphicFramePr>
          <p:cNvPr id="4" name="Diagram 3"/>
          <p:cNvGraphicFramePr/>
          <p:nvPr>
            <p:extLst>
              <p:ext uri="{D42A27DB-BD31-4B8C-83A1-F6EECF244321}">
                <p14:modId xmlns:p14="http://schemas.microsoft.com/office/powerpoint/2010/main" val="1318700830"/>
              </p:ext>
            </p:extLst>
          </p:nvPr>
        </p:nvGraphicFramePr>
        <p:xfrm>
          <a:off x="539552" y="2132856"/>
          <a:ext cx="8208912" cy="4176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97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Bug Logging Guidelines</a:t>
            </a:r>
          </a:p>
        </p:txBody>
      </p:sp>
      <p:pic>
        <p:nvPicPr>
          <p:cNvPr id="4" name="Picture 3"/>
          <p:cNvPicPr/>
          <p:nvPr/>
        </p:nvPicPr>
        <p:blipFill rotWithShape="1">
          <a:blip r:embed="rId2"/>
          <a:srcRect l="23300" t="15971" r="23261" b="9505"/>
          <a:stretch/>
        </p:blipFill>
        <p:spPr bwMode="auto">
          <a:xfrm>
            <a:off x="395536" y="1124744"/>
            <a:ext cx="3744416" cy="248920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23406" t="15970" r="23261" b="10266"/>
          <a:stretch/>
        </p:blipFill>
        <p:spPr bwMode="auto">
          <a:xfrm>
            <a:off x="4644008" y="1153399"/>
            <a:ext cx="4104456" cy="2460545"/>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l="23407" t="15399" r="24223" b="10076"/>
          <a:stretch/>
        </p:blipFill>
        <p:spPr bwMode="auto">
          <a:xfrm>
            <a:off x="1979712" y="3933056"/>
            <a:ext cx="4824536" cy="2489200"/>
          </a:xfrm>
          <a:prstGeom prst="rect">
            <a:avLst/>
          </a:prstGeom>
          <a:ln>
            <a:noFill/>
          </a:ln>
          <a:extLst>
            <a:ext uri="{53640926-AAD7-44D8-BBD7-CCE9431645EC}">
              <a14:shadowObscured xmlns:a14="http://schemas.microsoft.com/office/drawing/2010/main"/>
            </a:ext>
          </a:extLst>
        </p:spPr>
      </p:pic>
      <p:sp>
        <p:nvSpPr>
          <p:cNvPr id="3" name="Right Arrow 2"/>
          <p:cNvSpPr/>
          <p:nvPr/>
        </p:nvSpPr>
        <p:spPr bwMode="auto">
          <a:xfrm>
            <a:off x="4139952" y="2204864"/>
            <a:ext cx="864096" cy="164480"/>
          </a:xfrm>
          <a:prstGeom prst="rightArrow">
            <a:avLst/>
          </a:prstGeom>
          <a:gradFill rotWithShape="1">
            <a:gsLst>
              <a:gs pos="0">
                <a:srgbClr val="000082"/>
              </a:gs>
              <a:gs pos="30000">
                <a:srgbClr val="66008F"/>
              </a:gs>
              <a:gs pos="64999">
                <a:srgbClr val="BA0066"/>
              </a:gs>
              <a:gs pos="89999">
                <a:srgbClr val="FF0000"/>
              </a:gs>
              <a:gs pos="100000">
                <a:srgbClr val="FF8200"/>
              </a:gs>
            </a:gsLst>
            <a:lin ang="2700000" scaled="0"/>
          </a:gradFill>
          <a:ln w="19050" algn="ctr">
            <a:solidFill>
              <a:srgbClr val="889FBE"/>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
        <p:nvSpPr>
          <p:cNvPr id="7" name="Right Arrow 6"/>
          <p:cNvSpPr/>
          <p:nvPr/>
        </p:nvSpPr>
        <p:spPr bwMode="auto">
          <a:xfrm rot="5400000">
            <a:off x="5130581" y="3610499"/>
            <a:ext cx="864096" cy="164480"/>
          </a:xfrm>
          <a:prstGeom prst="rightArrow">
            <a:avLst/>
          </a:prstGeom>
          <a:gradFill rotWithShape="1">
            <a:gsLst>
              <a:gs pos="0">
                <a:srgbClr val="000082"/>
              </a:gs>
              <a:gs pos="30000">
                <a:srgbClr val="66008F"/>
              </a:gs>
              <a:gs pos="64999">
                <a:srgbClr val="BA0066"/>
              </a:gs>
              <a:gs pos="89999">
                <a:srgbClr val="FF0000"/>
              </a:gs>
              <a:gs pos="100000">
                <a:srgbClr val="FF8200"/>
              </a:gs>
            </a:gsLst>
            <a:lin ang="2700000" scaled="0"/>
          </a:gradFill>
          <a:ln w="19050" algn="ctr">
            <a:solidFill>
              <a:srgbClr val="889FBE"/>
            </a:solidFill>
            <a:round/>
            <a:headEnd/>
            <a:tailEnd/>
          </a:ln>
        </p:spPr>
        <p:txBody>
          <a:bodyPr wrap="none" rtlCol="0" anchor="ctr"/>
          <a:lstStyle/>
          <a:p>
            <a:pPr marL="342900" indent="-342900" algn="ctr"/>
            <a:endParaRPr lang="en-US" sz="1200" b="1" dirty="0">
              <a:latin typeface="Tahoma" pitchFamily="34" charset="0"/>
              <a:cs typeface="Tahoma" pitchFamily="34" charset="0"/>
            </a:endParaRPr>
          </a:p>
        </p:txBody>
      </p:sp>
    </p:spTree>
    <p:extLst>
      <p:ext uri="{BB962C8B-B14F-4D97-AF65-F5344CB8AC3E}">
        <p14:creationId xmlns:p14="http://schemas.microsoft.com/office/powerpoint/2010/main" val="5157455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Bug Life Cycle</a:t>
            </a:r>
          </a:p>
        </p:txBody>
      </p:sp>
      <p:sp>
        <p:nvSpPr>
          <p:cNvPr id="3" name="TextBox 2"/>
          <p:cNvSpPr txBox="1"/>
          <p:nvPr/>
        </p:nvSpPr>
        <p:spPr>
          <a:xfrm>
            <a:off x="0" y="1052736"/>
            <a:ext cx="9144000" cy="369332"/>
          </a:xfrm>
          <a:prstGeom prst="rect">
            <a:avLst/>
          </a:prstGeom>
          <a:noFill/>
        </p:spPr>
        <p:txBody>
          <a:bodyPr wrap="square" rtlCol="0">
            <a:spAutoFit/>
          </a:bodyPr>
          <a:lstStyle/>
          <a:p>
            <a:pPr algn="just"/>
            <a:r>
              <a:rPr lang="en-US" dirty="0"/>
              <a:t>Following Bug Life Cycle to be followed in JIRA:  </a:t>
            </a:r>
          </a:p>
        </p:txBody>
      </p:sp>
      <p:pic>
        <p:nvPicPr>
          <p:cNvPr id="4" name="Picture 3"/>
          <p:cNvPicPr/>
          <p:nvPr/>
        </p:nvPicPr>
        <p:blipFill rotWithShape="1">
          <a:blip r:embed="rId2"/>
          <a:srcRect l="8657" t="34411" r="41965" b="14069"/>
          <a:stretch/>
        </p:blipFill>
        <p:spPr bwMode="auto">
          <a:xfrm>
            <a:off x="395536" y="1708150"/>
            <a:ext cx="7560840" cy="39530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22940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style.rotation</p:attrName>
                                        </p:attrNameLst>
                                      </p:cBhvr>
                                      <p:tavLst>
                                        <p:tav tm="0">
                                          <p:val>
                                            <p:fltVal val="720"/>
                                          </p:val>
                                        </p:tav>
                                        <p:tav tm="100000">
                                          <p:val>
                                            <p:fltVal val="0"/>
                                          </p:val>
                                        </p:tav>
                                      </p:tavLst>
                                    </p:anim>
                                    <p:anim calcmode="lin" valueType="num">
                                      <p:cBhvr>
                                        <p:cTn id="9" dur="2000" fill="hold"/>
                                        <p:tgtEl>
                                          <p:spTgt spid="4"/>
                                        </p:tgtEl>
                                        <p:attrNameLst>
                                          <p:attrName>ppt_h</p:attrName>
                                        </p:attrNameLst>
                                      </p:cBhvr>
                                      <p:tavLst>
                                        <p:tav tm="0">
                                          <p:val>
                                            <p:fltVal val="0"/>
                                          </p:val>
                                        </p:tav>
                                        <p:tav tm="100000">
                                          <p:val>
                                            <p:strVal val="#ppt_h"/>
                                          </p:val>
                                        </p:tav>
                                      </p:tavLst>
                                    </p:anim>
                                    <p:anim calcmode="lin" valueType="num">
                                      <p:cBhvr>
                                        <p:cTn id="10" dur="2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Revision</a:t>
            </a:r>
          </a:p>
        </p:txBody>
      </p:sp>
      <p:graphicFrame>
        <p:nvGraphicFramePr>
          <p:cNvPr id="5" name="Diagram 4"/>
          <p:cNvGraphicFramePr/>
          <p:nvPr>
            <p:extLst>
              <p:ext uri="{D42A27DB-BD31-4B8C-83A1-F6EECF244321}">
                <p14:modId xmlns:p14="http://schemas.microsoft.com/office/powerpoint/2010/main" val="3531348335"/>
              </p:ext>
            </p:extLst>
          </p:nvPr>
        </p:nvGraphicFramePr>
        <p:xfrm>
          <a:off x="539552" y="1124744"/>
          <a:ext cx="8136904" cy="547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598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vert="horz" lIns="91440" tIns="45720" rIns="91440" bIns="45720" rtlCol="0" anchor="b">
            <a:normAutofit/>
          </a:bodyPr>
          <a:lstStyle/>
          <a:p>
            <a:r>
              <a:rPr lang="en-US" dirty="0">
                <a:solidFill>
                  <a:schemeClr val="tx2">
                    <a:lumMod val="75000"/>
                  </a:schemeClr>
                </a:solidFill>
              </a:rPr>
              <a:t>C2P India</a:t>
            </a:r>
          </a:p>
        </p:txBody>
      </p:sp>
      <p:sp>
        <p:nvSpPr>
          <p:cNvPr id="5" name="Subtitle 4"/>
          <p:cNvSpPr>
            <a:spLocks noGrp="1"/>
          </p:cNvSpPr>
          <p:nvPr>
            <p:ph type="subTitle" idx="1"/>
          </p:nvPr>
        </p:nvSpPr>
        <p:spPr>
          <a:xfrm>
            <a:off x="539552" y="1867708"/>
            <a:ext cx="6480720" cy="2857436"/>
          </a:xfrm>
        </p:spPr>
        <p:txBody>
          <a:bodyPr>
            <a:normAutofit/>
          </a:bodyPr>
          <a:lstStyle/>
          <a:p>
            <a:r>
              <a:rPr lang="en-US" sz="2000" dirty="0"/>
              <a:t>QA Track – Day 6 and 7</a:t>
            </a:r>
          </a:p>
          <a:p>
            <a:r>
              <a:rPr lang="en-US" sz="2000" dirty="0"/>
              <a:t>SPIRA</a:t>
            </a:r>
            <a:endParaRPr lang="en-IN" dirty="0">
              <a:latin typeface="Helvetica"/>
              <a:cs typeface="Helvetica"/>
            </a:endParaRPr>
          </a:p>
        </p:txBody>
      </p:sp>
      <p:sp>
        <p:nvSpPr>
          <p:cNvPr id="2" name="AutoShape 2" descr="data:image/jpeg;base64,/9j/4AAQSkZJRgABAQAAAQABAAD/2wCEAAkGBxQSEhUUEhQUFRUUFRQUFRcUGBQVFBUVFRQYFxcVFBcYHCggGBonHBcVITEhJSkrLi8uFx8zODMsNygtLisBCgoKDg0OGxAQGiwkHyUtLSwsLSwsLywsLC8sLywsLCwsLCwsLCwsLCwvLCwsLCwsLCwsLCwsLCw0LCwsLCwsLP/AABEIAOQA3QMBIgACEQEDEQH/xAAcAAEAAgMBAQEAAAAAAAAAAAAABAUBAgYDBwj/xABAEAABAwIEAwYDBAgGAgMAAAABAAIRAyEEEjFBBVFhBhMicYGRMqGxYsHR4QcUIzNCUpLxU3KCorLwQ1QVFhf/xAAaAQACAwEBAAAAAAAAAAAAAAAAAgEDBAUG/8QALREAAgIBBAEDAgYCAwAAAAAAAAECEQMEEiExIhNBUQVhMpGx0fDxcaEjgcH/2gAMAwEAAhEDEQA/APuKIiACIiACIiACIiACIiAPi/6ZeCFmKZiGCRiG5XAD/wAtPe2stj+k81wLaJB8QI5SCPqv0nxLAfrVHL3lSnmu11MtDmidswIuJFx/EVyGJ/RXSe6XYrEu6vyOPvlH0V89Xklp/Til1X3r9OuOy7QY8GPVxy5nwuevddf75Pj67z9EPCO9xTq7hLcO20/4lSQD6NDvcdFf/wD5JR/9it7M/Bdh2X7P08DR7mmS6XF7nOjM5x3MdAB6Ll4sElK5HpfqH1jDPBKGF8vjprj3/Yt1w36XeNdxgu6aSH4kmmI/wxHeSeUEN/1ea7lcj2w7Cs4hVbUqV6rMjcrWtDC0CZJEiZO99gungcFkTn0jyORNxaifAF3X6IODd/je9cAWYdua/wDiPkMjyh59BzXUN/Q7Qm+JrRvDaYMdDFlecJ7DswVI/qtSr32bPmcR440puaIbl+/2W/Va2HpNY+X/ACzNi08t6cujr0UDgfEhiaDKwEZwbci0lp+YKnrkxakrRsaoIiKQCIiACIiACIiACIiACIiACIiACIiACwQsogCjo1K+GOR1N1ajPhfTg1GjYPZv5jkptLi1NwmKg6GnVn/ip6j1cdTbMvaI2kE+wuqGnBcSSX3/ALQ/fsR8Rxikxpcc8AT8FQeklsLlMVxmrVdOZzBeGsJaAOpGp6q27TY9lSjkY6SXNJEOFhe8jnC5rMAuJ9S1GWUlCMrX2/tmzTwiuWvzLfhnE6rHSXucNw4l0jpOi6b/AOVp5Q7xweVOo6/KWtIXD0caxus+y6PgnHaAZldVDTJjPLRGupsrPpuecfCUuPv/AGLqIRfKRZt4vTIJaKpjlRr+3wKq4jxPE1po4bD1WZhDq1Yd22mDYlonM50aQr/D4llQSx7Xjm0hw+S9V2qcl3+X8ZktL2IfB+HNw1FlFlwwRJ1JJkuPmST6qYiJ0klSFCIikAiIgAiIgAiIgAiIgAiIgAiIgAi88RXaxpc9wa0ak2C5biPad7h+xpvyT8RhrndQDcD2VGfUQwry7+B4Y3Lo6XE41lP4nX5C59lz3E+1jae4b0+J/wDSNFzuNxT3aGAeWp8yqhvDX1DDGOceg+pXFyfUsmV1Hhfbs1x08Y8stcR2tLzbMernQPRosvOjxUuN9+SzguxVQmaj2sHIS933BX+D7M0Wa5nn7Rj5CEqxyfL/ANkuSXRGoVRuAfOFcYZzDs32C3bg6Y0Y32WzmDYAeitUaK27MuwrDqxh/wBI/BRqvB6DtabfSW/RZqU37Oj3UZ/ftMgh3qFLa+COfk8KvZlmtJ76R5gz+B+a0B4hh/heMQ3+V13fPxbcytqnHalM/tKJjmJH5FTMHx2hUtnyk7P8Pz0PuiMkn4uiXfvya4DtvTJyYljqDxrMlv0zDfUR1XUUazXgOY4OadC0gg+RCo8dgadYRUYHDadR1BFwuXxPDq2Be12EqHK4mab7t0/i2IvrY9Vqhq5w/Hyvn3K3jUuj6OioOD9pW1CKdZvc1jYAmWPN/wB27fTQwfNX66GPJHIt0XaKZRcXTCIicgIiIAIiIAIiIAIiIAKv4zxZuHbJDnOPwsbcnz5Dr9VvxLiLaIuRmOgtMbmOQXJkl8l5kumfXksGs1ixeMe/0LsWLdy+jx4xxapUFNwvJHwzDZB069eqYUOLYDZJiBqohpBwEnw6O1tBIbEXLuivcPiRTY0NYYiDJ8Xr+C48o75bpM1J0qSNcJwQa1b/AGRp6ndWjGBohoAA2Fgt1qStMMUca8UVSk5djMmZYhalM2QbErVFq5K2SCViVhYKWwBVbjeDUqmrcp5tt8tCrErVKyUc/Tw+Jwt6T+8p7sN7eWo9CrBnFWYhtvDUbcsOpEXyndT1T8W4ax0OaMrp1bZK3xXsMuWV/FSSC0tzB0AjUQXa9CNQVa9neO18PU/V8WHOaAMlUCco0bmP8TeuoOtriMKQEGtLi0eF7SQbcxobbqz4iA5zXbZLcoJRp8jwpyg/59yZrc6aOuY4ESCCDuLhZXI8K4q2gXGq492cscmkuAk8hf5dF1wXd0+dZobkY8kHB0ERFeIEREAEREAFHx+IyMJETHhBtdSFxnHeNNdXyMdIaI3iQ4h0c7hZdXqPQx7vcsxQ3yoicSc+peobkZZGgnlZOHguytbc3HSRY35L3w9LvTIMQBrca7j3Xq3F5Jp0gGtEgkSDm3IXAjUrySfDNr48Uat4c4VZFM5Q0NbPPVx5CVZUcKZBdteOvVRHY57W+F0mLZhIJ6wrSgXFozgB0DNGk7xK0xUJO0VStKjZebl6ErUq1iHnKzKELBSWMYcVoskrCVgFqsrUlKSCtSVklakpWwMLze2Z6rclakpWMVuMokiI6WW+CbFFtO+Zgtm1Ldo5r1xT3gty5YOszPovDEuIIdcxsdPldUN7L+GWLyo8m8MGJc9riQ0MLHc5eDFuiteyuIrUmso1nMcymCxrhZ2VtmzzgCPxUXg3EmvdUbly1I13cACRJGsXUWrjAxuuggnyWmGp9BRcfcR497aZ9ARVXZrHitQaQZIseYsCJ9CD6q1Xocc98VL5MMlToIiJyAiIgDmeNY57qo7t5a2nmByn4nEQZ2MXEc59OfqcOZkcYl7Zc2P5hePVSeJYgU8TUZMHMXR/m8U/NbUagLp0/m8hMn2Xls2aU8rUu7ao6UYJRTRIwXD3904ggPeIEj4W/itMNwuqIBDRG8grc8Yz5RSMN5wLjaJXrh61V1VozeH+IQLgC99tlK9KVQV8fAvmuWS8JgA0y4yduQ/E9VMJQrUlbIxUVSKW7BK1JWStSobBGFo4rLitCkbJEoUWCUpIJWqFYJUNgYKwhXnKRsYySsIsEpbJMOUZ9EwRM8p18p3UheOInKcpgxY6pJJPgZOivGHfTf3jQ0OG5vI5EDUL3HCu9czMJpulxjRrgJyHpMwfJbnNku68awPopPBsa0O7ubuEgHmNY5pcSjvUX0NJva2QaOCqUK2J7qqQyqGiBq0hthP8JEwI2K6/geLL6YDjL2ABx3NrOPnB9QVyNfFAZj1JJPMmVedjHB7alQXlwbPPLOnSXFbtBqJSz7V1z/hfxlObGlC32dGiIu+Ygq/jHFBh2tJaXFzg0AWtuSeg+7zVguZ7S1CKoDh4cgg7Zszs3yDVl1mZ4cTkizFDdKjlsoqVHfrHhc57nsfsCXF2U/Z+i9KTg6k+c2Z8MaACQN3EnbZTcXSFRsT5KTwHwMAdaMzj7x9wXAhU3b7+TbLxRB4Tg3Q0NDiAIkggLo8FhckkmXHXkByCiO4sS2WM8g43PmBp7qRw3EueyXgAyR4Zi3mrNPDHF8O2LklJ9qiUSsItSVpbKQVqSskrzJSNjAlYWCiUkFaotSUrYAlYRakpRjJK0RYKVkmCVhYKxKSyQStUWClA83NN4325fkqruw2syoc3gMkAEmOasTUfngAZbXvI/JejXHNEHSeYtr1SNeSkiy+KNK3B+9qwZ7p4NQOgjceA8jffks8A4u/DCq19J2UVopgGA1k5XQI6ZupJ01VjWxJFFoaYJ8M8gNSOsR7qvfVaNfxWlZlgd4+H3+ZVtc/xHcNdIkaG4WVA4E4mgzMIPiif5Q85f9sKevR4574KXykzDJU2gub7cvApMggPL4ZOhsSQTtMe8LpFx/btpqmnRGwLy7qZDR/y+So1risMtw+G96o5/D133FRpaR8/JbYnGOD2MvD2yeZ3A+/+yrMfisTRp91VhzQQadTUti0TrEWg+hV7h6TsSQ6m1oFJrKcuN5y3NpjRed9JJS2e5v39WSMO7w842Gp6BXuFp5WAHWJPmdVHwWBFMS4yeegHkvVmLY4Oyua7J8UGYtN1fp8bgvLsqyS3PgiVuLtbXFHKbwC6bBzgSGxzgKwlcc/G03Uajy8Cs6r3rRuMhho9ld47iLiykKUB1cgAm4aIlxjcplkuyHEs3FQeE401qTahABdmsNLOI+5bYbCOaZNWo+1w6I8xAsqbgWFqPw7ctUs+LKGga5jd063Q5OwSVF3i65Y2QxzzIEN1g7r1KoncRe7D0XzDnVWNcRaRJB94XtxHGnve7zPa0NDnGm0ucSdBYHKOqXeg2lsStVU4Os5zn0w6oWlkte9rmOa7SJIE7FaM4g4YYkn9o2aXUvnKPxUbiaLglaKor4lzXMpF77MDnua0ve4nYQDA1utBi3gVADUc3unua57XNc1wabSQJ5pXImi6K1JVK91UUBW7wyGtdltlItY8z1W+L7xtPve8OYAOLYGSDtH3pbJotHLVV2NxpzMaC5oczO4taXOg6AQDHmtMPWcX5AahY5p8T2lrmuHUgSlbJosWVA6YIMGDGxGyyVU8GomXnO61V4ibOsLu6/gs4SsXPh9RzXhx8Fg0ibAWv5pWyaLIugjkfrt/3yUHiNbLLgYyiQeRUttZpJAIJFiNwvDEUCdIvqDyVc7Y8TzZi3Po0nOtmzTym0qLhzUqVWtjIx1RrM7t8zgBA5nZWmGoh1IUqjcuVwIII8QkH05FbcbGd9F9P/wO7yI8JIc1wAjW7fmtPowct8uuOCvfKtqO4psgADQAD2WyicKxZq0WVCMpcLjkQYMdJBUteng04pro574fIXKcfeW1nZhY5S08wGgH5yurVF2vw2agXAwWFsG5iSBpyvf8lk1+J5ML29rktwSUZ8nO4lrKjcrtCtezdUUjiGuPwuYR1BBg/RV9FtZt6jRkicw0/svDGtcG943eoAY3DQIH+4lefxyyRk017G2Si0X1OqXyXEkyddgdgNgsswRNOqylAL2tbckAAzm0GsSo2DdHqrvA0coM6uMnpsB7AI07c3bDJ4npSpBrAwfCGhvpEKnp8IeKTWZgHUnl1JwkwCZAdbqrolaErW0mUJkXDGtP7QUo+wXEk+osvPguFdRotY6JbmnLJF3E7jqpqFLXuTZSU+FPFCnTluZlUPNzEBxNra3UvF4V/eCrSIDoyuDpyuEyNLgqaSiWkTZHwxq37wMA2DC4+5MKC7hx77PI7skPI37wAgHy39FZkrCVkkPF4V2cVKZAcAWkOnK5vIxotXtqvY9r+7GZjmtylxuQRckaeimErCVkkCphHHD91bNkDd4kRvC2xVAuolgiS0C+kiFKJWCoAg1cI7wOYQHsblMyWuEXB31XrRNSfGGAR/CXEz6qRKJSSBhcO+m90ZSxznP3zAkactgtKmHqPLc+QBrg6WzmMbX0VgQtClYxpSoAHNvdasjOROosNpGw5T9Vu22Y87+uh+5U3F3uy+GZc4CRt1SOXkkMlw2XNYA6m31HLyR1doUGu8hwBu6G2GpJbJCxwzA16lZjKkU2uMxq4gXIHtqnUMs5bYr7EXBK2dt2cB7okiJcS3q2Bf3lWi0pMygAbCFuvV4YenjUfhHNk7k2FVdqHEYapljMcoAO8vE+sSrVV3H6TnUXZRmc0tcBpIDhm/2yl1F+lKu6YQ/ErOGZw+o3M6lWczP8THAOpukQZYd+oULh76jGNw7xE1nOL9R4ssDpeZ9FdHFQYjReVd7XAgjXfccivLPOqqzpemW2D4aKd3HM72A8h+K9qGLY+cjpymD+XMdVBONzta3m0Fx5nSB7E+oWMM0MNrfmtEZwjxFcFbi3yyyJWqxKBWWVmVqShKwlJQK0JWSVqFDZIWCUJWpSEhakoStUpIWChK1StkhJWCVgpbGo2Wj1kFJQBGFUElu41UfE0jqDyIkbj6hWDmNF7TChCpLhI0vH09ErUbsZWR6PfVcQ6s0ilLWt0zEQwA5ZsJgxvBVhw9j6Vem5ri4ue1r3PucjnAO9YlBiQBopPDy6pUYGtnxsLuQaHSZ9AVdjzOWRbXzYkoVF2dqiIvVnNCIiAOR7V8Ccf2tJ+Ul3iBFr6GdjP1CoqPD6zWOcSKgF/CQSI1018l9IrUw5padCIK+XYvhQfWqOJdTc1xY7IYksJbmnyC4f1DTYoPdXD/U2YMknwerOIMLWQdiAecOI+5TqGIm2qg0eF020zT8TgTINpaSL+exVhwrAkOk2DduZ29Fy5QuScGaVKl5Fq+q1oBcQJIF7XOgW8qv4hSFQgfyOB9VvRqZLE+EkDyn7lo3q6KdvFkxakrJK0KZsgI4oStCUpIK1JWSVqUtkmFgoViUrZIK1WVrKRsYFakrJK83O/D30SkmtSoBckDz6rLnJXwYcIO8fVa1GbckSXBK7IWLxgb8R6rNJ5qmllaS5zbDpJueQAj3WBhQ8tLxIF7b7b7KaWDYxtbYcksYxUee2S22+CI7guIdUDRUaMxgDWPQX0Xd8H4UKDYkuO7iIJMCT7+31puyHifUlv7sMDTzz5p/4j3XUrv8A07Tw2erXPsYc83e2wiIuoZwiIgAuI7U0BTqlxBh3iBAMciPOfqu3WlWmHAhwBB1BWbVadZ4bSzHk2Oz5jhcWXE+FwA0JU6ljC2+wueo3Cm9oOz1Vvio1AGTBBFx6xoqVlClTDmvxVNr+TjJB8oXnMmjyY5UuDessZIsa1QNOZptUl9+ZMH6Lbvg4QdxBXP0MQMR+zY4CqxxywfDUB1y89AfTqpmGL2gtqiCDbqOiqyRnHyGi4vhnR03SAoeG4m182IgkSdDG/RelExSE6kaf5v7rzpYdrZjdXbuEV7SXKwVGfULLgS0fEBqBzHlyXtmlF2RVGSsFCtZUEgrCLBKRskwVo98arFV8aCSTAH48gF6hvNRRJDpYoOc5sEFoBvvP/R7r3tYnY29o+8rHcBtxqTr5qNiHQRyj6f3SzddDRV9nvUxXJR6zgC3c1Bmd5AkN+QKguwdaq45TlZz6c1YUuHOLxL2tblFzc+EQ1jfS5J3UrHKrb5fQOS9jFXEQL38lEo1u8cIJB5Fe9bgNQvHd1QS4wNSPaLLruA8B7nxVC19TmNB5CFfp9BPLL/0SedRR79ncIWUyXCC4zpBgC0/M+qtURemxY1jgoL2OfKTk7YREVgoREQAREQBhzQQQbg2PkVwPbvgVPwuMjMcrHC+U65X9NY9fXv1G4jhBVpuYd9OhGhWfU4fUg679h8c9rPmfD+zNEQ4lzjYg5iLjcZYVziaTnlpe4Oy6S24tGoMn1XoYZLTYtsRuD1UariV5ieXbwzoqNkjEPa8ZHGASLja4MqO+q5pIOxhQv1ppMZhPLdRa7HuvTcCRYgmLbX9QP7Kq5T46Y1KJdjEr1o1ARAVVw+jUM548wHfeAplE5HGSIjbn1QnKMvIGk1wTStVgOm4Qq1srBK1KFeb6gG6VuhkgawC1fieS8qVEkajeyrK9GuXQMt+eZv1EexVaU5dDvai2y5xmcbNc0gc3bDy1KzUw4eIn6x8rqtoPDbF85dZsJ3P09l74fFtPwkFG5xdBSZatLoALpA0AaGgR5KJi8Z3d3QR019AvSliJ1VjwnBNq1QSJFMyT9rUN89/7rTiXrSUV7lcvBWXvCsCKbQT8TgJ6fZCnoi9TjxxxxUY9HNlJydsIiJyAiIgAiIgAiIgAiIgCvx3B6VV2ctGeILtyNgea53iXZKo+1OoGj7V/mIXZIsuXRYcr3SjyWRyziqTPnNfgX6k0PqjMXGA4AlgJ/m3HspeFIIkb3Nouu4rUg4FrgCDYg6Fc1xLhT6V6bHVG7BsFzfMb+i52s0UoK8fKNGLKnw+ytr1AFWYjFtb8RiehP0U+tgapE5D7tHvJsoFLs9X/AH1Sm5zRo1ha552sJXKjp8mWXMXX+DS8kYrsRVYxz2U5piXElzWN6zmNlT//AGn7B/q/JSOPjF1gGupVaVIfDTyPgxu4x4j9FTN4HU5O/oetHpxhxyV7my2wXFH13hjGS46DO2fTNAJ6Kwqnuv3re7Ol/Fba4lUeG7PVJBBeCLiGPkEbhdgOG169MU6tN7nAWqObkJH2pN/NK8ccnir/AOk/2J3OPJFw1cag2Vg10hVeG4HiaLsjmSNiHN091Y08LVaQO7e4nZsGOpMwB5qlYcsJbXF/kO5xkrsiY2sxh8QkO1GUkk7RA1XqexFQkOpvDAbw6Z9QN11HC+DhpD6gBeNBqG+u56q3Xa02guH/AC/kY8man4nOcP7NBv7w5j/3Qe+sq9wmFZSaGU2hrRsOZ1J5nqvZFvw6bFh/AqKZ5JS7YREV4gREQAREQAREQAREQAREQAREQAREQAREQAREQAREQAREQAREQAREQAREQAREQAREQB//2Q=="/>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IN">
              <a:solidFill>
                <a:prstClr val="black"/>
              </a:solidFill>
            </a:endParaRPr>
          </a:p>
        </p:txBody>
      </p:sp>
    </p:spTree>
    <p:extLst>
      <p:ext uri="{BB962C8B-B14F-4D97-AF65-F5344CB8AC3E}">
        <p14:creationId xmlns:p14="http://schemas.microsoft.com/office/powerpoint/2010/main" val="1599825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z="2800" dirty="0">
                <a:solidFill>
                  <a:schemeClr val="tx1"/>
                </a:solidFill>
                <a:ea typeface="Tahoma" panose="020B0604030504040204" pitchFamily="34" charset="0"/>
              </a:rPr>
              <a:t>Wiki  - QA Knowledge Base</a:t>
            </a:r>
          </a:p>
        </p:txBody>
      </p:sp>
      <p:sp>
        <p:nvSpPr>
          <p:cNvPr id="4" name="TextBox 3"/>
          <p:cNvSpPr txBox="1"/>
          <p:nvPr/>
        </p:nvSpPr>
        <p:spPr>
          <a:xfrm>
            <a:off x="0" y="1196752"/>
            <a:ext cx="9144000" cy="457200"/>
          </a:xfrm>
          <a:prstGeom prst="rect">
            <a:avLst/>
          </a:prstGeom>
          <a:solidFill>
            <a:schemeClr val="tx2">
              <a:lumMod val="40000"/>
              <a:lumOff val="60000"/>
            </a:schemeClr>
          </a:solidFill>
        </p:spPr>
        <p:txBody>
          <a:bodyPr wrap="square" rtlCol="0">
            <a:spAutoFit/>
          </a:bodyPr>
          <a:lstStyle/>
          <a:p>
            <a:pPr algn="ctr"/>
            <a:r>
              <a:rPr lang="en-US" sz="2400" dirty="0">
                <a:hlinkClick r:id="rId3"/>
              </a:rPr>
              <a:t>https://wiki.clear2pay.com/display/OKB/Quality+Assurance+KB</a:t>
            </a:r>
            <a:endParaRPr lang="en-US" sz="2400" dirty="0"/>
          </a:p>
        </p:txBody>
      </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harpenSoften amount="23000"/>
                    </a14:imgEffect>
                  </a14:imgLayer>
                </a14:imgProps>
              </a:ext>
              <a:ext uri="{28A0092B-C50C-407E-A947-70E740481C1C}">
                <a14:useLocalDpi xmlns:a14="http://schemas.microsoft.com/office/drawing/2010/main" val="0"/>
              </a:ext>
            </a:extLst>
          </a:blip>
          <a:stretch>
            <a:fillRect/>
          </a:stretch>
        </p:blipFill>
        <p:spPr>
          <a:xfrm>
            <a:off x="0" y="2060848"/>
            <a:ext cx="9144000" cy="4176464"/>
          </a:xfrm>
          <a:prstGeom prst="rect">
            <a:avLst/>
          </a:prstGeom>
        </p:spPr>
      </p:pic>
    </p:spTree>
    <p:extLst>
      <p:ext uri="{BB962C8B-B14F-4D97-AF65-F5344CB8AC3E}">
        <p14:creationId xmlns:p14="http://schemas.microsoft.com/office/powerpoint/2010/main" val="20163462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TABLE OF CONTENTS</a:t>
            </a:r>
          </a:p>
        </p:txBody>
      </p:sp>
      <p:grpSp>
        <p:nvGrpSpPr>
          <p:cNvPr id="5" name="Group 4"/>
          <p:cNvGrpSpPr/>
          <p:nvPr/>
        </p:nvGrpSpPr>
        <p:grpSpPr>
          <a:xfrm>
            <a:off x="470236" y="1173596"/>
            <a:ext cx="8238306" cy="2421084"/>
            <a:chOff x="1028180" y="2383007"/>
            <a:chExt cx="7288554" cy="3922422"/>
          </a:xfrm>
        </p:grpSpPr>
        <p:sp>
          <p:nvSpPr>
            <p:cNvPr id="7" name="Rounded Rectangle 6"/>
            <p:cNvSpPr/>
            <p:nvPr/>
          </p:nvSpPr>
          <p:spPr>
            <a:xfrm>
              <a:off x="1764776" y="2383007"/>
              <a:ext cx="6551958" cy="649520"/>
            </a:xfrm>
            <a:prstGeom prst="roundRect">
              <a:avLst/>
            </a:prstGeom>
            <a:solidFill>
              <a:schemeClr val="bg1"/>
            </a:solidFill>
            <a:ln w="12700" cap="flat" cmpd="sng" algn="ctr">
              <a:noFill/>
              <a:prstDash val="solid"/>
            </a:ln>
            <a:effectLst/>
          </p:spPr>
          <p:txBody>
            <a:bodyPr lIns="91440" rIns="45720" anchor="ctr"/>
            <a:lstStyle/>
            <a:p>
              <a:pPr fontAlgn="auto">
                <a:lnSpc>
                  <a:spcPct val="90000"/>
                </a:lnSpc>
                <a:spcBef>
                  <a:spcPts val="0"/>
                </a:spcBef>
                <a:spcAft>
                  <a:spcPts val="0"/>
                </a:spcAft>
              </a:pPr>
              <a:r>
                <a:rPr lang="en-US" dirty="0"/>
                <a:t>Add- Ins</a:t>
              </a:r>
              <a:endParaRPr lang="en-US" kern="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
          <p:nvSpPr>
            <p:cNvPr id="8" name="Rounded Rectangle 7"/>
            <p:cNvSpPr/>
            <p:nvPr/>
          </p:nvSpPr>
          <p:spPr>
            <a:xfrm>
              <a:off x="1764776" y="3199916"/>
              <a:ext cx="6551958" cy="649520"/>
            </a:xfrm>
            <a:prstGeom prst="roundRect">
              <a:avLst/>
            </a:prstGeom>
            <a:solidFill>
              <a:schemeClr val="bg1"/>
            </a:solidFill>
            <a:ln w="12700" cap="flat" cmpd="sng" algn="ctr">
              <a:noFill/>
              <a:prstDash val="solid"/>
            </a:ln>
            <a:effectLst/>
          </p:spPr>
          <p:txBody>
            <a:bodyPr lIns="91440" rIns="45720" anchor="ctr"/>
            <a:lstStyle/>
            <a:p>
              <a:r>
                <a:rPr lang="en-US" dirty="0"/>
                <a:t>Overview</a:t>
              </a:r>
            </a:p>
          </p:txBody>
        </p:sp>
        <p:sp>
          <p:nvSpPr>
            <p:cNvPr id="9" name="Rounded Rectangle 8"/>
            <p:cNvSpPr/>
            <p:nvPr/>
          </p:nvSpPr>
          <p:spPr>
            <a:xfrm>
              <a:off x="1764776" y="4016826"/>
              <a:ext cx="6551958" cy="651621"/>
            </a:xfrm>
            <a:prstGeom prst="roundRect">
              <a:avLst/>
            </a:prstGeom>
            <a:solidFill>
              <a:schemeClr val="bg1"/>
            </a:solidFill>
            <a:ln w="12700" cap="flat" cmpd="sng" algn="ctr">
              <a:noFill/>
              <a:prstDash val="solid"/>
            </a:ln>
            <a:effectLst/>
          </p:spPr>
          <p:txBody>
            <a:bodyPr lIns="91440" rIns="45720" anchor="ctr"/>
            <a:lstStyle/>
            <a:p>
              <a:pPr>
                <a:lnSpc>
                  <a:spcPct val="90000"/>
                </a:lnSpc>
              </a:pPr>
              <a:r>
                <a:rPr lang="en-US" dirty="0"/>
                <a:t>Release/Iteration</a:t>
              </a:r>
            </a:p>
          </p:txBody>
        </p:sp>
        <p:sp>
          <p:nvSpPr>
            <p:cNvPr id="11" name="Rounded Rectangle 10"/>
            <p:cNvSpPr/>
            <p:nvPr/>
          </p:nvSpPr>
          <p:spPr>
            <a:xfrm>
              <a:off x="1030562" y="2383007"/>
              <a:ext cx="638724" cy="649520"/>
            </a:xfrm>
            <a:prstGeom prst="roundRect">
              <a:avLst/>
            </a:prstGeom>
            <a:solidFill>
              <a:srgbClr val="567ABC"/>
            </a:solidFill>
            <a:ln w="12700" cap="flat" cmpd="sng" algn="ctr">
              <a:noFill/>
              <a:prstDash val="solid"/>
            </a:ln>
            <a:effectLst/>
          </p:spPr>
          <p:txBody>
            <a:bodyPr lIns="91440" rIns="91440" anchor="ctr"/>
            <a:lstStyle/>
            <a:p>
              <a:pPr algn="ctr" fontAlgn="auto">
                <a:spcBef>
                  <a:spcPts val="0"/>
                </a:spcBef>
                <a:spcAft>
                  <a:spcPts val="0"/>
                </a:spcAft>
              </a:pPr>
              <a:r>
                <a:rPr lang="en-US" b="1" kern="0" dirty="0">
                  <a:solidFill>
                    <a:srgbClr val="FFFFFF"/>
                  </a:solidFill>
                  <a:latin typeface="Tahoma" panose="020B0604030504040204" pitchFamily="34" charset="0"/>
                  <a:ea typeface="Tahoma" panose="020B0604030504040204" pitchFamily="34" charset="0"/>
                  <a:cs typeface="Tahoma" panose="020B0604030504040204" pitchFamily="34" charset="0"/>
                </a:rPr>
                <a:t>1</a:t>
              </a:r>
            </a:p>
          </p:txBody>
        </p:sp>
        <p:sp>
          <p:nvSpPr>
            <p:cNvPr id="12" name="Rounded Rectangle 11"/>
            <p:cNvSpPr/>
            <p:nvPr/>
          </p:nvSpPr>
          <p:spPr>
            <a:xfrm>
              <a:off x="1030562" y="3199916"/>
              <a:ext cx="638724" cy="649520"/>
            </a:xfrm>
            <a:prstGeom prst="roundRect">
              <a:avLst/>
            </a:prstGeom>
            <a:solidFill>
              <a:srgbClr val="567ABC"/>
            </a:solidFill>
            <a:ln w="12700" cap="flat" cmpd="sng" algn="ctr">
              <a:noFill/>
              <a:prstDash val="solid"/>
            </a:ln>
            <a:effectLst/>
          </p:spPr>
          <p:txBody>
            <a:bodyPr lIns="91440" rIns="91440" anchor="ctr"/>
            <a:lstStyle/>
            <a:p>
              <a:pPr algn="ctr" fontAlgn="auto">
                <a:spcBef>
                  <a:spcPts val="0"/>
                </a:spcBef>
                <a:spcAft>
                  <a:spcPts val="0"/>
                </a:spcAft>
              </a:pPr>
              <a:r>
                <a:rPr lang="en-US" b="1" kern="0" dirty="0">
                  <a:solidFill>
                    <a:srgbClr val="FFFFFF"/>
                  </a:solidFill>
                  <a:latin typeface="Tahoma" panose="020B0604030504040204" pitchFamily="34" charset="0"/>
                  <a:ea typeface="Tahoma" panose="020B0604030504040204" pitchFamily="34" charset="0"/>
                  <a:cs typeface="Tahoma" panose="020B0604030504040204" pitchFamily="34" charset="0"/>
                </a:rPr>
                <a:t>2</a:t>
              </a:r>
            </a:p>
          </p:txBody>
        </p:sp>
        <p:sp>
          <p:nvSpPr>
            <p:cNvPr id="13" name="Rounded Rectangle 12"/>
            <p:cNvSpPr/>
            <p:nvPr/>
          </p:nvSpPr>
          <p:spPr>
            <a:xfrm>
              <a:off x="1030562" y="4016826"/>
              <a:ext cx="638724" cy="651622"/>
            </a:xfrm>
            <a:prstGeom prst="roundRect">
              <a:avLst/>
            </a:prstGeom>
            <a:solidFill>
              <a:srgbClr val="567ABC"/>
            </a:solidFill>
            <a:ln w="12700" cap="flat" cmpd="sng" algn="ctr">
              <a:noFill/>
              <a:prstDash val="solid"/>
            </a:ln>
            <a:effectLst/>
          </p:spPr>
          <p:txBody>
            <a:bodyPr lIns="91440" rIns="91440" anchor="ctr"/>
            <a:lstStyle/>
            <a:p>
              <a:pPr algn="ctr" fontAlgn="auto">
                <a:spcBef>
                  <a:spcPts val="0"/>
                </a:spcBef>
                <a:spcAft>
                  <a:spcPts val="0"/>
                </a:spcAft>
              </a:pPr>
              <a:r>
                <a:rPr lang="en-US" b="1" kern="0" dirty="0">
                  <a:solidFill>
                    <a:srgbClr val="FFFFFF"/>
                  </a:solidFill>
                  <a:latin typeface="Tahoma" panose="020B0604030504040204" pitchFamily="34" charset="0"/>
                  <a:ea typeface="Tahoma" panose="020B0604030504040204" pitchFamily="34" charset="0"/>
                  <a:cs typeface="Tahoma" panose="020B0604030504040204" pitchFamily="34" charset="0"/>
                </a:rPr>
                <a:t>3</a:t>
              </a:r>
            </a:p>
          </p:txBody>
        </p:sp>
        <p:sp>
          <p:nvSpPr>
            <p:cNvPr id="14" name="Rounded Rectangle 13"/>
            <p:cNvSpPr/>
            <p:nvPr/>
          </p:nvSpPr>
          <p:spPr>
            <a:xfrm>
              <a:off x="1764776" y="4806214"/>
              <a:ext cx="6551958" cy="651621"/>
            </a:xfrm>
            <a:prstGeom prst="roundRect">
              <a:avLst/>
            </a:prstGeom>
            <a:solidFill>
              <a:schemeClr val="bg1"/>
            </a:solidFill>
            <a:ln w="12700" cap="flat" cmpd="sng" algn="ctr">
              <a:noFill/>
              <a:prstDash val="solid"/>
            </a:ln>
            <a:effectLst/>
          </p:spPr>
          <p:txBody>
            <a:bodyPr lIns="91440" rIns="45720" anchor="ctr"/>
            <a:lstStyle/>
            <a:p>
              <a:r>
                <a:rPr lang="en-US" dirty="0"/>
                <a:t>Requirement</a:t>
              </a:r>
            </a:p>
          </p:txBody>
        </p:sp>
        <p:sp>
          <p:nvSpPr>
            <p:cNvPr id="15" name="Rounded Rectangle 14"/>
            <p:cNvSpPr/>
            <p:nvPr/>
          </p:nvSpPr>
          <p:spPr>
            <a:xfrm>
              <a:off x="1030562" y="4835837"/>
              <a:ext cx="638724" cy="651622"/>
            </a:xfrm>
            <a:prstGeom prst="roundRect">
              <a:avLst/>
            </a:prstGeom>
            <a:solidFill>
              <a:srgbClr val="567ABC"/>
            </a:solidFill>
            <a:ln w="12700" cap="flat" cmpd="sng" algn="ctr">
              <a:noFill/>
              <a:prstDash val="solid"/>
            </a:ln>
            <a:effectLst/>
          </p:spPr>
          <p:txBody>
            <a:bodyPr lIns="91440" rIns="91440" anchor="ctr"/>
            <a:lstStyle/>
            <a:p>
              <a:pPr algn="ctr" fontAlgn="auto">
                <a:spcBef>
                  <a:spcPts val="0"/>
                </a:spcBef>
                <a:spcAft>
                  <a:spcPts val="0"/>
                </a:spcAft>
              </a:pPr>
              <a:r>
                <a:rPr lang="en-US" b="1" kern="0" dirty="0">
                  <a:solidFill>
                    <a:srgbClr val="FFFFFF"/>
                  </a:solidFill>
                  <a:latin typeface="Tahoma" panose="020B0604030504040204" pitchFamily="34" charset="0"/>
                  <a:ea typeface="Tahoma" panose="020B0604030504040204" pitchFamily="34" charset="0"/>
                  <a:cs typeface="Tahoma" panose="020B0604030504040204" pitchFamily="34" charset="0"/>
                </a:rPr>
                <a:t>4</a:t>
              </a:r>
            </a:p>
          </p:txBody>
        </p:sp>
        <p:sp>
          <p:nvSpPr>
            <p:cNvPr id="16" name="Rounded Rectangle 15"/>
            <p:cNvSpPr/>
            <p:nvPr/>
          </p:nvSpPr>
          <p:spPr>
            <a:xfrm>
              <a:off x="1762396" y="5653807"/>
              <a:ext cx="6551958" cy="651621"/>
            </a:xfrm>
            <a:prstGeom prst="roundRect">
              <a:avLst/>
            </a:prstGeom>
            <a:solidFill>
              <a:schemeClr val="bg1"/>
            </a:solidFill>
            <a:ln w="12700" cap="flat" cmpd="sng" algn="ctr">
              <a:noFill/>
              <a:prstDash val="solid"/>
            </a:ln>
            <a:effectLst/>
          </p:spPr>
          <p:txBody>
            <a:bodyPr lIns="91440" rIns="45720" anchor="ctr"/>
            <a:lstStyle/>
            <a:p>
              <a:r>
                <a:rPr lang="en-US" dirty="0"/>
                <a:t>Test Sets</a:t>
              </a:r>
            </a:p>
          </p:txBody>
        </p:sp>
        <p:sp>
          <p:nvSpPr>
            <p:cNvPr id="17" name="Rounded Rectangle 16"/>
            <p:cNvSpPr/>
            <p:nvPr/>
          </p:nvSpPr>
          <p:spPr>
            <a:xfrm>
              <a:off x="1028180" y="5653807"/>
              <a:ext cx="638724" cy="651622"/>
            </a:xfrm>
            <a:prstGeom prst="roundRect">
              <a:avLst/>
            </a:prstGeom>
            <a:solidFill>
              <a:srgbClr val="567ABC"/>
            </a:solidFill>
            <a:ln w="12700" cap="flat" cmpd="sng" algn="ctr">
              <a:noFill/>
              <a:prstDash val="solid"/>
            </a:ln>
            <a:effectLst/>
          </p:spPr>
          <p:txBody>
            <a:bodyPr lIns="91440" rIns="91440" anchor="ctr"/>
            <a:lstStyle/>
            <a:p>
              <a:pPr algn="ctr" fontAlgn="auto">
                <a:spcBef>
                  <a:spcPts val="0"/>
                </a:spcBef>
                <a:spcAft>
                  <a:spcPts val="0"/>
                </a:spcAft>
              </a:pPr>
              <a:r>
                <a:rPr lang="en-US" b="1" kern="0" dirty="0">
                  <a:solidFill>
                    <a:srgbClr val="FFFFFF"/>
                  </a:solidFill>
                  <a:latin typeface="Tahoma" panose="020B0604030504040204" pitchFamily="34" charset="0"/>
                  <a:ea typeface="Tahoma" panose="020B0604030504040204" pitchFamily="34" charset="0"/>
                  <a:cs typeface="Tahoma" panose="020B0604030504040204" pitchFamily="34" charset="0"/>
                </a:rPr>
                <a:t>5</a:t>
              </a:r>
            </a:p>
          </p:txBody>
        </p:sp>
      </p:grpSp>
      <p:sp>
        <p:nvSpPr>
          <p:cNvPr id="18" name="Rounded Rectangle 17"/>
          <p:cNvSpPr/>
          <p:nvPr/>
        </p:nvSpPr>
        <p:spPr>
          <a:xfrm>
            <a:off x="1300126" y="4301387"/>
            <a:ext cx="7405726" cy="423755"/>
          </a:xfrm>
          <a:prstGeom prst="roundRect">
            <a:avLst/>
          </a:prstGeom>
          <a:solidFill>
            <a:schemeClr val="bg1"/>
          </a:solidFill>
          <a:ln w="12700" cap="flat" cmpd="sng" algn="ctr">
            <a:noFill/>
            <a:prstDash val="solid"/>
          </a:ln>
          <a:effectLst/>
        </p:spPr>
        <p:txBody>
          <a:bodyPr lIns="91440" rIns="45720" anchor="ctr"/>
          <a:lstStyle/>
          <a:p>
            <a:r>
              <a:rPr lang="en-US" dirty="0"/>
              <a:t>Custom Fields</a:t>
            </a:r>
          </a:p>
        </p:txBody>
      </p:sp>
      <p:sp>
        <p:nvSpPr>
          <p:cNvPr id="19" name="Rounded Rectangle 18"/>
          <p:cNvSpPr/>
          <p:nvPr/>
        </p:nvSpPr>
        <p:spPr>
          <a:xfrm>
            <a:off x="470236" y="4301388"/>
            <a:ext cx="721954" cy="423756"/>
          </a:xfrm>
          <a:prstGeom prst="roundRect">
            <a:avLst/>
          </a:prstGeom>
          <a:solidFill>
            <a:srgbClr val="567ABC"/>
          </a:solidFill>
          <a:ln w="12700" cap="flat" cmpd="sng" algn="ctr">
            <a:noFill/>
            <a:prstDash val="solid"/>
          </a:ln>
          <a:effectLst/>
        </p:spPr>
        <p:txBody>
          <a:bodyPr lIns="91440" rIns="91440" anchor="ctr"/>
          <a:lstStyle/>
          <a:p>
            <a:pPr algn="ctr" fontAlgn="auto">
              <a:spcBef>
                <a:spcPts val="0"/>
              </a:spcBef>
              <a:spcAft>
                <a:spcPts val="0"/>
              </a:spcAft>
            </a:pPr>
            <a:r>
              <a:rPr lang="en-US" b="1" kern="0" dirty="0">
                <a:solidFill>
                  <a:srgbClr val="FFFFFF"/>
                </a:solidFill>
                <a:latin typeface="Tahoma" panose="020B0604030504040204" pitchFamily="34" charset="0"/>
                <a:ea typeface="Tahoma" panose="020B0604030504040204" pitchFamily="34" charset="0"/>
                <a:cs typeface="Tahoma" panose="020B0604030504040204" pitchFamily="34" charset="0"/>
              </a:rPr>
              <a:t>6</a:t>
            </a:r>
          </a:p>
        </p:txBody>
      </p:sp>
      <p:sp>
        <p:nvSpPr>
          <p:cNvPr id="21" name="Rounded Rectangle 20"/>
          <p:cNvSpPr/>
          <p:nvPr/>
        </p:nvSpPr>
        <p:spPr>
          <a:xfrm>
            <a:off x="1300066" y="4860866"/>
            <a:ext cx="7405726" cy="432048"/>
          </a:xfrm>
          <a:prstGeom prst="roundRect">
            <a:avLst/>
          </a:prstGeom>
          <a:solidFill>
            <a:schemeClr val="bg1"/>
          </a:solidFill>
          <a:ln w="12700" cap="flat" cmpd="sng" algn="ctr">
            <a:noFill/>
            <a:prstDash val="solid"/>
          </a:ln>
          <a:effectLst/>
        </p:spPr>
        <p:txBody>
          <a:bodyPr lIns="91440" rIns="45720" anchor="ctr"/>
          <a:lstStyle/>
          <a:p>
            <a:r>
              <a:rPr lang="en-US" dirty="0"/>
              <a:t>Test Case Execution</a:t>
            </a:r>
          </a:p>
        </p:txBody>
      </p:sp>
      <p:sp>
        <p:nvSpPr>
          <p:cNvPr id="22" name="Rounded Rectangle 21"/>
          <p:cNvSpPr/>
          <p:nvPr/>
        </p:nvSpPr>
        <p:spPr>
          <a:xfrm>
            <a:off x="467544" y="4869159"/>
            <a:ext cx="721954" cy="432049"/>
          </a:xfrm>
          <a:prstGeom prst="roundRect">
            <a:avLst/>
          </a:prstGeom>
          <a:solidFill>
            <a:srgbClr val="567ABC"/>
          </a:solidFill>
          <a:ln w="12700" cap="flat" cmpd="sng" algn="ctr">
            <a:noFill/>
            <a:prstDash val="solid"/>
          </a:ln>
          <a:effectLst/>
        </p:spPr>
        <p:txBody>
          <a:bodyPr lIns="91440" rIns="91440" anchor="ctr"/>
          <a:lstStyle/>
          <a:p>
            <a:pPr algn="ctr" fontAlgn="auto">
              <a:spcBef>
                <a:spcPts val="0"/>
              </a:spcBef>
              <a:spcAft>
                <a:spcPts val="0"/>
              </a:spcAft>
            </a:pPr>
            <a:r>
              <a:rPr lang="en-US" b="1" kern="0" dirty="0">
                <a:solidFill>
                  <a:srgbClr val="FFFFFF"/>
                </a:solidFill>
                <a:latin typeface="Tahoma" panose="020B0604030504040204" pitchFamily="34" charset="0"/>
                <a:ea typeface="Tahoma" panose="020B0604030504040204" pitchFamily="34" charset="0"/>
                <a:cs typeface="Tahoma" panose="020B0604030504040204" pitchFamily="34" charset="0"/>
              </a:rPr>
              <a:t>8</a:t>
            </a:r>
          </a:p>
        </p:txBody>
      </p:sp>
      <p:sp>
        <p:nvSpPr>
          <p:cNvPr id="23" name="Rounded Rectangle 22"/>
          <p:cNvSpPr/>
          <p:nvPr/>
        </p:nvSpPr>
        <p:spPr>
          <a:xfrm>
            <a:off x="1300066" y="6013084"/>
            <a:ext cx="7405726" cy="431957"/>
          </a:xfrm>
          <a:prstGeom prst="roundRect">
            <a:avLst/>
          </a:prstGeom>
          <a:solidFill>
            <a:schemeClr val="bg1"/>
          </a:solidFill>
          <a:ln w="12700" cap="flat" cmpd="sng" algn="ctr">
            <a:noFill/>
            <a:prstDash val="solid"/>
          </a:ln>
          <a:effectLst/>
        </p:spPr>
        <p:txBody>
          <a:bodyPr lIns="91440" rIns="45720" anchor="ctr"/>
          <a:lstStyle/>
          <a:p>
            <a:r>
              <a:rPr lang="en-US" dirty="0"/>
              <a:t>Reporting</a:t>
            </a:r>
          </a:p>
        </p:txBody>
      </p:sp>
      <p:sp>
        <p:nvSpPr>
          <p:cNvPr id="24" name="Rounded Rectangle 23"/>
          <p:cNvSpPr/>
          <p:nvPr/>
        </p:nvSpPr>
        <p:spPr>
          <a:xfrm>
            <a:off x="467544" y="6021378"/>
            <a:ext cx="721954" cy="431958"/>
          </a:xfrm>
          <a:prstGeom prst="roundRect">
            <a:avLst/>
          </a:prstGeom>
          <a:solidFill>
            <a:srgbClr val="567ABC"/>
          </a:solidFill>
          <a:ln w="12700" cap="flat" cmpd="sng" algn="ctr">
            <a:noFill/>
            <a:prstDash val="solid"/>
          </a:ln>
          <a:effectLst/>
        </p:spPr>
        <p:txBody>
          <a:bodyPr lIns="91440" rIns="91440" anchor="ctr"/>
          <a:lstStyle/>
          <a:p>
            <a:pPr algn="ctr" fontAlgn="auto">
              <a:spcBef>
                <a:spcPts val="0"/>
              </a:spcBef>
              <a:spcAft>
                <a:spcPts val="0"/>
              </a:spcAft>
            </a:pPr>
            <a:r>
              <a:rPr lang="en-US" b="1" kern="0" dirty="0">
                <a:solidFill>
                  <a:srgbClr val="FFFFFF"/>
                </a:solidFill>
                <a:latin typeface="Tahoma" panose="020B0604030504040204" pitchFamily="34" charset="0"/>
                <a:ea typeface="Tahoma" panose="020B0604030504040204" pitchFamily="34" charset="0"/>
                <a:cs typeface="Tahoma" panose="020B0604030504040204" pitchFamily="34" charset="0"/>
              </a:rPr>
              <a:t>10</a:t>
            </a:r>
          </a:p>
        </p:txBody>
      </p:sp>
      <p:sp>
        <p:nvSpPr>
          <p:cNvPr id="20" name="Rounded Rectangle 19"/>
          <p:cNvSpPr/>
          <p:nvPr/>
        </p:nvSpPr>
        <p:spPr>
          <a:xfrm>
            <a:off x="1300066" y="5437020"/>
            <a:ext cx="7405726" cy="431957"/>
          </a:xfrm>
          <a:prstGeom prst="roundRect">
            <a:avLst/>
          </a:prstGeom>
          <a:solidFill>
            <a:schemeClr val="bg1"/>
          </a:solidFill>
          <a:ln w="12700" cap="flat" cmpd="sng" algn="ctr">
            <a:noFill/>
            <a:prstDash val="solid"/>
          </a:ln>
          <a:effectLst/>
        </p:spPr>
        <p:txBody>
          <a:bodyPr lIns="91440" rIns="45720" anchor="ctr"/>
          <a:lstStyle/>
          <a:p>
            <a:r>
              <a:rPr lang="en-US" dirty="0"/>
              <a:t>Test Run</a:t>
            </a:r>
          </a:p>
        </p:txBody>
      </p:sp>
      <p:sp>
        <p:nvSpPr>
          <p:cNvPr id="25" name="Rounded Rectangle 24"/>
          <p:cNvSpPr/>
          <p:nvPr/>
        </p:nvSpPr>
        <p:spPr>
          <a:xfrm>
            <a:off x="467544" y="5445314"/>
            <a:ext cx="721954" cy="431958"/>
          </a:xfrm>
          <a:prstGeom prst="roundRect">
            <a:avLst/>
          </a:prstGeom>
          <a:solidFill>
            <a:srgbClr val="567ABC"/>
          </a:solidFill>
          <a:ln w="12700" cap="flat" cmpd="sng" algn="ctr">
            <a:noFill/>
            <a:prstDash val="solid"/>
          </a:ln>
          <a:effectLst/>
        </p:spPr>
        <p:txBody>
          <a:bodyPr lIns="91440" rIns="91440" anchor="ctr"/>
          <a:lstStyle/>
          <a:p>
            <a:pPr algn="ctr" fontAlgn="auto">
              <a:spcBef>
                <a:spcPts val="0"/>
              </a:spcBef>
              <a:spcAft>
                <a:spcPts val="0"/>
              </a:spcAft>
            </a:pPr>
            <a:r>
              <a:rPr lang="en-US" b="1" kern="0" dirty="0">
                <a:solidFill>
                  <a:srgbClr val="FFFFFF"/>
                </a:solidFill>
                <a:latin typeface="Tahoma" panose="020B0604030504040204" pitchFamily="34" charset="0"/>
                <a:ea typeface="Tahoma" panose="020B0604030504040204" pitchFamily="34" charset="0"/>
                <a:cs typeface="Tahoma" panose="020B0604030504040204" pitchFamily="34" charset="0"/>
              </a:rPr>
              <a:t>9</a:t>
            </a:r>
          </a:p>
        </p:txBody>
      </p:sp>
      <p:sp>
        <p:nvSpPr>
          <p:cNvPr id="28" name="Rounded Rectangle 27"/>
          <p:cNvSpPr/>
          <p:nvPr/>
        </p:nvSpPr>
        <p:spPr>
          <a:xfrm>
            <a:off x="1300126" y="4293096"/>
            <a:ext cx="7405726" cy="423755"/>
          </a:xfrm>
          <a:prstGeom prst="roundRect">
            <a:avLst/>
          </a:prstGeom>
          <a:solidFill>
            <a:schemeClr val="bg1"/>
          </a:solidFill>
          <a:ln w="12700" cap="flat" cmpd="sng" algn="ctr">
            <a:noFill/>
            <a:prstDash val="solid"/>
          </a:ln>
          <a:effectLst/>
        </p:spPr>
        <p:txBody>
          <a:bodyPr lIns="91440" rIns="45720" anchor="ctr"/>
          <a:lstStyle/>
          <a:p>
            <a:r>
              <a:rPr lang="en-US" dirty="0"/>
              <a:t>Custom Fields</a:t>
            </a:r>
          </a:p>
        </p:txBody>
      </p:sp>
      <p:sp>
        <p:nvSpPr>
          <p:cNvPr id="29" name="Rounded Rectangle 28"/>
          <p:cNvSpPr/>
          <p:nvPr/>
        </p:nvSpPr>
        <p:spPr>
          <a:xfrm>
            <a:off x="470236" y="4293097"/>
            <a:ext cx="721954" cy="423756"/>
          </a:xfrm>
          <a:prstGeom prst="roundRect">
            <a:avLst/>
          </a:prstGeom>
          <a:solidFill>
            <a:srgbClr val="567ABC"/>
          </a:solidFill>
          <a:ln w="12700" cap="flat" cmpd="sng" algn="ctr">
            <a:noFill/>
            <a:prstDash val="solid"/>
          </a:ln>
          <a:effectLst/>
        </p:spPr>
        <p:txBody>
          <a:bodyPr lIns="91440" rIns="91440" anchor="ctr"/>
          <a:lstStyle/>
          <a:p>
            <a:pPr algn="ctr" fontAlgn="auto">
              <a:spcBef>
                <a:spcPts val="0"/>
              </a:spcBef>
              <a:spcAft>
                <a:spcPts val="0"/>
              </a:spcAft>
            </a:pPr>
            <a:r>
              <a:rPr lang="en-US" b="1" kern="0" dirty="0">
                <a:solidFill>
                  <a:srgbClr val="FFFFFF"/>
                </a:solidFill>
                <a:latin typeface="Tahoma" panose="020B0604030504040204" pitchFamily="34" charset="0"/>
                <a:ea typeface="Tahoma" panose="020B0604030504040204" pitchFamily="34" charset="0"/>
                <a:cs typeface="Tahoma" panose="020B0604030504040204" pitchFamily="34" charset="0"/>
              </a:rPr>
              <a:t>7</a:t>
            </a:r>
          </a:p>
        </p:txBody>
      </p:sp>
      <p:sp>
        <p:nvSpPr>
          <p:cNvPr id="30" name="Rounded Rectangle 29"/>
          <p:cNvSpPr/>
          <p:nvPr/>
        </p:nvSpPr>
        <p:spPr>
          <a:xfrm>
            <a:off x="1297434" y="3717032"/>
            <a:ext cx="7405726" cy="423755"/>
          </a:xfrm>
          <a:prstGeom prst="roundRect">
            <a:avLst/>
          </a:prstGeom>
          <a:solidFill>
            <a:schemeClr val="bg1"/>
          </a:solidFill>
          <a:ln w="12700" cap="flat" cmpd="sng" algn="ctr">
            <a:noFill/>
            <a:prstDash val="solid"/>
          </a:ln>
          <a:effectLst/>
        </p:spPr>
        <p:txBody>
          <a:bodyPr lIns="91440" rIns="45720" anchor="ctr"/>
          <a:lstStyle/>
          <a:p>
            <a:r>
              <a:rPr lang="en-US" dirty="0"/>
              <a:t>Test Cases /Folder creation</a:t>
            </a:r>
          </a:p>
        </p:txBody>
      </p:sp>
      <p:sp>
        <p:nvSpPr>
          <p:cNvPr id="31" name="Rounded Rectangle 30"/>
          <p:cNvSpPr/>
          <p:nvPr/>
        </p:nvSpPr>
        <p:spPr>
          <a:xfrm>
            <a:off x="467544" y="3717033"/>
            <a:ext cx="721954" cy="423756"/>
          </a:xfrm>
          <a:prstGeom prst="roundRect">
            <a:avLst/>
          </a:prstGeom>
          <a:solidFill>
            <a:srgbClr val="567ABC"/>
          </a:solidFill>
          <a:ln w="12700" cap="flat" cmpd="sng" algn="ctr">
            <a:noFill/>
            <a:prstDash val="solid"/>
          </a:ln>
          <a:effectLst/>
        </p:spPr>
        <p:txBody>
          <a:bodyPr lIns="91440" rIns="91440" anchor="ctr"/>
          <a:lstStyle/>
          <a:p>
            <a:pPr algn="ctr" fontAlgn="auto">
              <a:spcBef>
                <a:spcPts val="0"/>
              </a:spcBef>
              <a:spcAft>
                <a:spcPts val="0"/>
              </a:spcAft>
            </a:pPr>
            <a:r>
              <a:rPr lang="en-US" b="1" kern="0" dirty="0">
                <a:solidFill>
                  <a:srgbClr val="FFFFFF"/>
                </a:solidFill>
                <a:latin typeface="Tahoma" panose="020B0604030504040204" pitchFamily="34" charset="0"/>
                <a:ea typeface="Tahoma" panose="020B0604030504040204" pitchFamily="34" charset="0"/>
                <a:cs typeface="Tahoma" panose="020B0604030504040204" pitchFamily="34" charset="0"/>
              </a:rPr>
              <a:t>6</a:t>
            </a:r>
          </a:p>
        </p:txBody>
      </p:sp>
      <p:pic>
        <p:nvPicPr>
          <p:cNvPr id="26" name="Picture 2" descr="Useful PowerPoint presentation tips for better present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295400"/>
            <a:ext cx="3660975" cy="486170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2431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altLang="en-US" dirty="0"/>
              <a:t>Overview</a:t>
            </a:r>
          </a:p>
        </p:txBody>
      </p:sp>
      <p:sp>
        <p:nvSpPr>
          <p:cNvPr id="19460" name="Rectangle 4"/>
          <p:cNvSpPr>
            <a:spLocks noGrp="1" noChangeArrowheads="1"/>
          </p:cNvSpPr>
          <p:nvPr>
            <p:ph type="body" sz="half" idx="1"/>
          </p:nvPr>
        </p:nvSpPr>
        <p:spPr>
          <a:xfrm>
            <a:off x="467544" y="2204864"/>
            <a:ext cx="4038600" cy="4084637"/>
          </a:xfrm>
        </p:spPr>
        <p:txBody>
          <a:bodyPr/>
          <a:lstStyle/>
          <a:p>
            <a:pPr eaLnBrk="1" hangingPunct="1"/>
            <a:r>
              <a:rPr lang="en-US" altLang="en-US" sz="2000" dirty="0"/>
              <a:t>Manage requirements, features and use-cases </a:t>
            </a:r>
          </a:p>
          <a:p>
            <a:pPr eaLnBrk="1" hangingPunct="1"/>
            <a:r>
              <a:rPr lang="en-US" altLang="en-US" sz="2000" dirty="0"/>
              <a:t>Create, edit and execute test-cases </a:t>
            </a:r>
          </a:p>
          <a:p>
            <a:pPr eaLnBrk="1" hangingPunct="1"/>
            <a:r>
              <a:rPr lang="en-US" altLang="en-US" sz="2000" dirty="0"/>
              <a:t>Track bugs, enhancements, risks and issues </a:t>
            </a:r>
          </a:p>
          <a:p>
            <a:pPr eaLnBrk="1" hangingPunct="1"/>
            <a:r>
              <a:rPr lang="en-US" altLang="en-US" sz="2000" dirty="0"/>
              <a:t>Map tests to requirements to track coverage </a:t>
            </a:r>
          </a:p>
          <a:p>
            <a:pPr eaLnBrk="1" hangingPunct="1"/>
            <a:r>
              <a:rPr lang="en-US" altLang="en-US" sz="2000" dirty="0"/>
              <a:t>Clean and powerful user interface </a:t>
            </a:r>
          </a:p>
          <a:p>
            <a:pPr eaLnBrk="1" hangingPunct="1"/>
            <a:r>
              <a:rPr lang="en-US" altLang="en-US" sz="2000" dirty="0"/>
              <a:t>Support for template test cases </a:t>
            </a:r>
          </a:p>
          <a:p>
            <a:pPr eaLnBrk="1" hangingPunct="1"/>
            <a:endParaRPr lang="en-US" altLang="en-US" sz="2000" dirty="0"/>
          </a:p>
        </p:txBody>
      </p:sp>
      <p:sp>
        <p:nvSpPr>
          <p:cNvPr id="19461" name="Rectangle 5"/>
          <p:cNvSpPr>
            <a:spLocks noGrp="1" noChangeArrowheads="1"/>
          </p:cNvSpPr>
          <p:nvPr>
            <p:ph type="body" sz="half" idx="2"/>
          </p:nvPr>
        </p:nvSpPr>
        <p:spPr>
          <a:xfrm>
            <a:off x="4644008" y="2204864"/>
            <a:ext cx="4038600" cy="4084637"/>
          </a:xfrm>
        </p:spPr>
        <p:txBody>
          <a:bodyPr/>
          <a:lstStyle/>
          <a:p>
            <a:pPr eaLnBrk="1" hangingPunct="1"/>
            <a:r>
              <a:rPr lang="en-US" altLang="en-US" sz="2000" dirty="0"/>
              <a:t>Link bugs to test steps during test execution </a:t>
            </a:r>
          </a:p>
          <a:p>
            <a:pPr eaLnBrk="1" hangingPunct="1"/>
            <a:r>
              <a:rPr lang="en-US" altLang="en-US" sz="2000" dirty="0"/>
              <a:t>Drill down from requirements to tests and incidents </a:t>
            </a:r>
          </a:p>
          <a:p>
            <a:pPr eaLnBrk="1" hangingPunct="1"/>
            <a:r>
              <a:rPr lang="en-US" altLang="en-US" sz="2000" dirty="0"/>
              <a:t>Personalized dashboards and customizable reporting </a:t>
            </a:r>
          </a:p>
          <a:p>
            <a:pPr eaLnBrk="1" hangingPunct="1"/>
            <a:r>
              <a:rPr lang="en-US" altLang="en-US" sz="2000" dirty="0"/>
              <a:t>Web-based graphs and reports </a:t>
            </a:r>
          </a:p>
        </p:txBody>
      </p:sp>
      <p:sp>
        <p:nvSpPr>
          <p:cNvPr id="19462" name="Rectangle 6"/>
          <p:cNvSpPr>
            <a:spLocks noChangeArrowheads="1"/>
          </p:cNvSpPr>
          <p:nvPr/>
        </p:nvSpPr>
        <p:spPr bwMode="auto">
          <a:xfrm>
            <a:off x="539552" y="1463452"/>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rgbClr val="F96611"/>
              </a:buClr>
              <a:buSzPct val="80000"/>
              <a:buFont typeface="Wingdings" pitchFamily="2" charset="2"/>
              <a:buChar char="n"/>
              <a:defRPr sz="2800">
                <a:solidFill>
                  <a:schemeClr val="tx1"/>
                </a:solidFill>
                <a:latin typeface="Arial" pitchFamily="34" charset="0"/>
                <a:cs typeface="Arial" pitchFamily="34" charset="0"/>
              </a:defRPr>
            </a:lvl1pPr>
            <a:lvl2pPr marL="742950" indent="-285750" eaLnBrk="0" hangingPunct="0">
              <a:spcBef>
                <a:spcPct val="20000"/>
              </a:spcBef>
              <a:buClr>
                <a:srgbClr val="FDCC12"/>
              </a:buClr>
              <a:buSzPct val="80000"/>
              <a:buFont typeface="Wingdings" pitchFamily="2" charset="2"/>
              <a:buChar char="n"/>
              <a:defRPr sz="2400">
                <a:solidFill>
                  <a:schemeClr val="tx1"/>
                </a:solidFill>
                <a:latin typeface="Arial" pitchFamily="34" charset="0"/>
                <a:cs typeface="Arial" pitchFamily="34" charset="0"/>
              </a:defRPr>
            </a:lvl2pPr>
            <a:lvl3pPr marL="1143000" indent="-228600" eaLnBrk="0" hangingPunct="0">
              <a:spcBef>
                <a:spcPct val="20000"/>
              </a:spcBef>
              <a:buClr>
                <a:srgbClr val="F96611"/>
              </a:buClr>
              <a:buSzPct val="80000"/>
              <a:buFont typeface="Wingdings" pitchFamily="2" charset="2"/>
              <a:buChar char="n"/>
              <a:defRPr sz="2000">
                <a:solidFill>
                  <a:schemeClr val="tx1"/>
                </a:solidFill>
                <a:latin typeface="Arial" pitchFamily="34" charset="0"/>
                <a:cs typeface="Arial" pitchFamily="34" charset="0"/>
              </a:defRPr>
            </a:lvl3pPr>
            <a:lvl4pPr marL="1600200" indent="-228600" eaLnBrk="0" hangingPunct="0">
              <a:spcBef>
                <a:spcPct val="20000"/>
              </a:spcBef>
              <a:buClr>
                <a:srgbClr val="FDCC12"/>
              </a:buClr>
              <a:buSzPct val="80000"/>
              <a:buFont typeface="Wingdings" pitchFamily="2" charset="2"/>
              <a:buChar char="n"/>
              <a:defRPr>
                <a:solidFill>
                  <a:schemeClr val="tx1"/>
                </a:solidFill>
                <a:latin typeface="Arial" pitchFamily="34" charset="0"/>
                <a:cs typeface="Arial" pitchFamily="34" charset="0"/>
              </a:defRPr>
            </a:lvl4pPr>
            <a:lvl5pPr marL="2057400" indent="-228600" eaLnBrk="0" hangingPunct="0">
              <a:spcBef>
                <a:spcPct val="20000"/>
              </a:spcBef>
              <a:buClr>
                <a:srgbClr val="F96611"/>
              </a:buClr>
              <a:buSzPct val="80000"/>
              <a:buFont typeface="Wingdings" pitchFamily="2" charset="2"/>
              <a:buChar char="n"/>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9pPr>
          </a:lstStyle>
          <a:p>
            <a:pPr eaLnBrk="1" hangingPunct="1">
              <a:buNone/>
            </a:pPr>
            <a:r>
              <a:rPr lang="en-US" altLang="en-US" sz="1800" dirty="0" err="1"/>
              <a:t>SpiraTest</a:t>
            </a:r>
            <a:r>
              <a:rPr lang="en-US" altLang="en-US" sz="1800" dirty="0"/>
              <a:t> manages your project's requirements, tests, bugs and issues in one environment, with complete traceability from inception to completion.</a:t>
            </a:r>
            <a:endParaRPr lang="en-US" altLang="en-US" sz="1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643089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6"/>
          <p:cNvSpPr>
            <a:spLocks noGrp="1" noChangeArrowheads="1"/>
          </p:cNvSpPr>
          <p:nvPr>
            <p:ph type="title"/>
          </p:nvPr>
        </p:nvSpPr>
        <p:spPr/>
        <p:txBody>
          <a:bodyPr/>
          <a:lstStyle/>
          <a:p>
            <a:r>
              <a:rPr lang="en-US" altLang="en-US" dirty="0"/>
              <a:t>Overview</a:t>
            </a:r>
          </a:p>
        </p:txBody>
      </p:sp>
      <p:sp>
        <p:nvSpPr>
          <p:cNvPr id="30724" name="Rectangle 7"/>
          <p:cNvSpPr>
            <a:spLocks noChangeArrowheads="1"/>
          </p:cNvSpPr>
          <p:nvPr/>
        </p:nvSpPr>
        <p:spPr bwMode="auto">
          <a:xfrm>
            <a:off x="311899" y="1340768"/>
            <a:ext cx="2819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lstStyle>
            <a:lvl1pPr marL="342900" indent="-342900" eaLnBrk="0" hangingPunct="0">
              <a:spcBef>
                <a:spcPct val="20000"/>
              </a:spcBef>
              <a:buClr>
                <a:srgbClr val="F96611"/>
              </a:buClr>
              <a:buSzPct val="80000"/>
              <a:buFont typeface="Wingdings" pitchFamily="2" charset="2"/>
              <a:buChar char="n"/>
              <a:defRPr sz="2800">
                <a:solidFill>
                  <a:schemeClr val="tx1"/>
                </a:solidFill>
                <a:latin typeface="Arial" pitchFamily="34" charset="0"/>
                <a:cs typeface="Arial" pitchFamily="34" charset="0"/>
              </a:defRPr>
            </a:lvl1pPr>
            <a:lvl2pPr marL="742950" indent="-285750" eaLnBrk="0" hangingPunct="0">
              <a:spcBef>
                <a:spcPct val="20000"/>
              </a:spcBef>
              <a:buClr>
                <a:srgbClr val="FDCC12"/>
              </a:buClr>
              <a:buSzPct val="80000"/>
              <a:buFont typeface="Wingdings" pitchFamily="2" charset="2"/>
              <a:buChar char="n"/>
              <a:defRPr sz="2400">
                <a:solidFill>
                  <a:schemeClr val="tx1"/>
                </a:solidFill>
                <a:latin typeface="Arial" pitchFamily="34" charset="0"/>
                <a:cs typeface="Arial" pitchFamily="34" charset="0"/>
              </a:defRPr>
            </a:lvl2pPr>
            <a:lvl3pPr marL="1143000" indent="-228600" eaLnBrk="0" hangingPunct="0">
              <a:spcBef>
                <a:spcPct val="20000"/>
              </a:spcBef>
              <a:buClr>
                <a:srgbClr val="F96611"/>
              </a:buClr>
              <a:buSzPct val="80000"/>
              <a:buFont typeface="Wingdings" pitchFamily="2" charset="2"/>
              <a:buChar char="n"/>
              <a:defRPr sz="2000">
                <a:solidFill>
                  <a:schemeClr val="tx1"/>
                </a:solidFill>
                <a:latin typeface="Arial" pitchFamily="34" charset="0"/>
                <a:cs typeface="Arial" pitchFamily="34" charset="0"/>
              </a:defRPr>
            </a:lvl3pPr>
            <a:lvl4pPr marL="1600200" indent="-228600" eaLnBrk="0" hangingPunct="0">
              <a:spcBef>
                <a:spcPct val="20000"/>
              </a:spcBef>
              <a:buClr>
                <a:srgbClr val="FDCC12"/>
              </a:buClr>
              <a:buSzPct val="80000"/>
              <a:buFont typeface="Wingdings" pitchFamily="2" charset="2"/>
              <a:buChar char="n"/>
              <a:defRPr>
                <a:solidFill>
                  <a:schemeClr val="tx1"/>
                </a:solidFill>
                <a:latin typeface="Arial" pitchFamily="34" charset="0"/>
                <a:cs typeface="Arial" pitchFamily="34" charset="0"/>
              </a:defRPr>
            </a:lvl4pPr>
            <a:lvl5pPr marL="2057400" indent="-228600" eaLnBrk="0" hangingPunct="0">
              <a:spcBef>
                <a:spcPct val="20000"/>
              </a:spcBef>
              <a:buClr>
                <a:srgbClr val="F96611"/>
              </a:buClr>
              <a:buSzPct val="80000"/>
              <a:buFont typeface="Wingdings" pitchFamily="2" charset="2"/>
              <a:buChar char="n"/>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9pPr>
          </a:lstStyle>
          <a:p>
            <a:pPr eaLnBrk="1" hangingPunct="1">
              <a:buFont typeface="Wingdings" pitchFamily="2" charset="2"/>
              <a:buNone/>
            </a:pPr>
            <a:r>
              <a:rPr lang="en-US" altLang="en-US" sz="1800" dirty="0">
                <a:latin typeface="Tahoma" panose="020B0604030504040204" pitchFamily="34" charset="0"/>
                <a:ea typeface="Tahoma" panose="020B0604030504040204" pitchFamily="34" charset="0"/>
                <a:cs typeface="Tahoma" panose="020B0604030504040204" pitchFamily="34" charset="0"/>
              </a:rPr>
              <a:t>	Each project has a dashboard home-page that summarizes all of the information regarding the project into a comprehensive, easily digestible form.</a:t>
            </a:r>
          </a:p>
          <a:p>
            <a:pPr eaLnBrk="1" hangingPunct="1">
              <a:buFont typeface="Wingdings" pitchFamily="2" charset="2"/>
              <a:buNone/>
            </a:pPr>
            <a:r>
              <a:rPr lang="en-US" altLang="en-US" sz="1800" dirty="0">
                <a:latin typeface="Tahoma" panose="020B0604030504040204" pitchFamily="34" charset="0"/>
                <a:ea typeface="Tahoma" panose="020B0604030504040204" pitchFamily="34" charset="0"/>
                <a:cs typeface="Tahoma" panose="020B0604030504040204" pitchFamily="34" charset="0"/>
              </a:rPr>
              <a:t>	It provides a “one-stop-shop” for people interested in understanding the overall status and health of the project at a glance.</a:t>
            </a:r>
          </a:p>
        </p:txBody>
      </p:sp>
      <p:pic>
        <p:nvPicPr>
          <p:cNvPr id="3072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320687"/>
            <a:ext cx="5622925" cy="4876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88421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Add-Ins</a:t>
            </a:r>
            <a:endParaRPr lang="en-US" dirty="0"/>
          </a:p>
        </p:txBody>
      </p:sp>
      <p:sp>
        <p:nvSpPr>
          <p:cNvPr id="3" name="Content Placeholder 2"/>
          <p:cNvSpPr>
            <a:spLocks noGrp="1"/>
          </p:cNvSpPr>
          <p:nvPr>
            <p:ph idx="1"/>
          </p:nvPr>
        </p:nvSpPr>
        <p:spPr/>
        <p:txBody>
          <a:bodyPr/>
          <a:lstStyle/>
          <a:p>
            <a:pPr lvl="0"/>
            <a:r>
              <a:rPr lang="en-US" dirty="0"/>
              <a:t>Go to </a:t>
            </a:r>
            <a:r>
              <a:rPr lang="en-US" dirty="0" err="1"/>
              <a:t>Inflectra</a:t>
            </a:r>
            <a:r>
              <a:rPr lang="en-US" dirty="0"/>
              <a:t> web site (</a:t>
            </a:r>
            <a:r>
              <a:rPr lang="en-US" u="sng" dirty="0">
                <a:hlinkClick r:id="rId2"/>
              </a:rPr>
              <a:t>http://www.inflectra.com/SpiraTest/Downloads.aspx</a:t>
            </a:r>
            <a:r>
              <a:rPr lang="en-US" dirty="0"/>
              <a:t>) and download/Install </a:t>
            </a:r>
            <a:r>
              <a:rPr lang="en-US" dirty="0" err="1"/>
              <a:t>Spira</a:t>
            </a:r>
            <a:r>
              <a:rPr lang="en-US" dirty="0"/>
              <a:t> Test MS-Office 2007 add-in.</a:t>
            </a:r>
          </a:p>
          <a:p>
            <a:pPr lvl="0"/>
            <a:r>
              <a:rPr lang="en-US" dirty="0"/>
              <a:t>Test Cases Template can be downloaded: </a:t>
            </a:r>
            <a:r>
              <a:rPr lang="en-US" u="sng" dirty="0">
                <a:hlinkClick r:id="rId3"/>
              </a:rPr>
              <a:t>https://svn-mec.clear2pay.com/svn/repos/rd/core/OPF/trunk/doc/QA/Documentation/SpiraImportTemplate.xlsm</a:t>
            </a:r>
            <a:endParaRPr lang="en-US" dirty="0"/>
          </a:p>
          <a:p>
            <a:pPr lvl="0"/>
            <a:r>
              <a:rPr lang="en-US" dirty="0"/>
              <a:t>In excel Add Ins tab should be visible where the user will be connected to the project.</a:t>
            </a:r>
          </a:p>
          <a:p>
            <a:endParaRPr lang="en-US" dirty="0"/>
          </a:p>
          <a:p>
            <a:endParaRPr lang="en-US" dirty="0"/>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4509120"/>
            <a:ext cx="7933921" cy="15525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37656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Release/Iteration</a:t>
            </a:r>
            <a:endParaRPr lang="en-US" dirty="0"/>
          </a:p>
        </p:txBody>
      </p:sp>
      <p:sp>
        <p:nvSpPr>
          <p:cNvPr id="3" name="Content Placeholder 2"/>
          <p:cNvSpPr>
            <a:spLocks noGrp="1"/>
          </p:cNvSpPr>
          <p:nvPr>
            <p:ph idx="1"/>
          </p:nvPr>
        </p:nvSpPr>
        <p:spPr/>
        <p:txBody>
          <a:bodyPr/>
          <a:lstStyle/>
          <a:p>
            <a:r>
              <a:rPr lang="en-US" dirty="0"/>
              <a:t>In </a:t>
            </a:r>
            <a:r>
              <a:rPr lang="en-US" dirty="0" err="1"/>
              <a:t>Spira</a:t>
            </a:r>
            <a:r>
              <a:rPr lang="en-US" dirty="0"/>
              <a:t> Navigate to Planning-&gt;Release.</a:t>
            </a:r>
          </a:p>
          <a:p>
            <a:r>
              <a:rPr lang="en-US" dirty="0"/>
              <a:t>Insert a Release/Iteration on Project basis.</a:t>
            </a:r>
          </a:p>
          <a:p>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653145"/>
            <a:ext cx="6629400" cy="29241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2149514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Requirement</a:t>
            </a:r>
            <a:endParaRPr lang="en-US" dirty="0"/>
          </a:p>
        </p:txBody>
      </p:sp>
      <p:sp>
        <p:nvSpPr>
          <p:cNvPr id="3" name="Content Placeholder 2"/>
          <p:cNvSpPr>
            <a:spLocks noGrp="1"/>
          </p:cNvSpPr>
          <p:nvPr>
            <p:ph idx="1"/>
          </p:nvPr>
        </p:nvSpPr>
        <p:spPr/>
        <p:txBody>
          <a:bodyPr/>
          <a:lstStyle/>
          <a:p>
            <a:r>
              <a:rPr lang="en-US" dirty="0"/>
              <a:t>In </a:t>
            </a:r>
            <a:r>
              <a:rPr lang="en-US" dirty="0" err="1"/>
              <a:t>Spira</a:t>
            </a:r>
            <a:r>
              <a:rPr lang="en-US" dirty="0"/>
              <a:t> Navigate to Planning-</a:t>
            </a:r>
            <a:r>
              <a:rPr lang="en-US"/>
              <a:t>&gt;Requirement. </a:t>
            </a:r>
            <a:r>
              <a:rPr lang="en-US" dirty="0"/>
              <a:t>Create a Requirement per Project feature/Use Case/Importance/Release/Type</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63" y="3061852"/>
            <a:ext cx="9012382" cy="11334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148118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en-US" u="sng" dirty="0"/>
              <a:t>Requirement</a:t>
            </a:r>
            <a:endParaRPr lang="en-US" altLang="en-US" dirty="0"/>
          </a:p>
        </p:txBody>
      </p:sp>
      <p:sp>
        <p:nvSpPr>
          <p:cNvPr id="2" name="Content Placeholder 1"/>
          <p:cNvSpPr>
            <a:spLocks noGrp="1"/>
          </p:cNvSpPr>
          <p:nvPr>
            <p:ph idx="1"/>
          </p:nvPr>
        </p:nvSpPr>
        <p:spPr/>
        <p:txBody>
          <a:bodyPr/>
          <a:lstStyle/>
          <a:p>
            <a:endParaRPr lang="en-IN"/>
          </a:p>
        </p:txBody>
      </p:sp>
      <p:sp>
        <p:nvSpPr>
          <p:cNvPr id="33796" name="Rectangle 4"/>
          <p:cNvSpPr>
            <a:spLocks noChangeArrowheads="1"/>
          </p:cNvSpPr>
          <p:nvPr/>
        </p:nvSpPr>
        <p:spPr bwMode="auto">
          <a:xfrm>
            <a:off x="457200" y="4876800"/>
            <a:ext cx="8229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lstStyle>
            <a:lvl1pPr marL="342900" indent="-342900" eaLnBrk="0" hangingPunct="0">
              <a:spcBef>
                <a:spcPct val="20000"/>
              </a:spcBef>
              <a:buClr>
                <a:srgbClr val="F96611"/>
              </a:buClr>
              <a:buSzPct val="80000"/>
              <a:buFont typeface="Wingdings" pitchFamily="2" charset="2"/>
              <a:buChar char="n"/>
              <a:defRPr sz="2800">
                <a:solidFill>
                  <a:schemeClr val="tx1"/>
                </a:solidFill>
                <a:latin typeface="Arial" pitchFamily="34" charset="0"/>
                <a:cs typeface="Arial" pitchFamily="34" charset="0"/>
              </a:defRPr>
            </a:lvl1pPr>
            <a:lvl2pPr marL="742950" indent="-285750" eaLnBrk="0" hangingPunct="0">
              <a:spcBef>
                <a:spcPct val="20000"/>
              </a:spcBef>
              <a:buClr>
                <a:srgbClr val="FDCC12"/>
              </a:buClr>
              <a:buSzPct val="80000"/>
              <a:buFont typeface="Wingdings" pitchFamily="2" charset="2"/>
              <a:buChar char="n"/>
              <a:defRPr sz="2400">
                <a:solidFill>
                  <a:schemeClr val="tx1"/>
                </a:solidFill>
                <a:latin typeface="Arial" pitchFamily="34" charset="0"/>
                <a:cs typeface="Arial" pitchFamily="34" charset="0"/>
              </a:defRPr>
            </a:lvl2pPr>
            <a:lvl3pPr marL="1143000" indent="-228600" eaLnBrk="0" hangingPunct="0">
              <a:spcBef>
                <a:spcPct val="20000"/>
              </a:spcBef>
              <a:buClr>
                <a:srgbClr val="F96611"/>
              </a:buClr>
              <a:buSzPct val="80000"/>
              <a:buFont typeface="Wingdings" pitchFamily="2" charset="2"/>
              <a:buChar char="n"/>
              <a:defRPr sz="2000">
                <a:solidFill>
                  <a:schemeClr val="tx1"/>
                </a:solidFill>
                <a:latin typeface="Arial" pitchFamily="34" charset="0"/>
                <a:cs typeface="Arial" pitchFamily="34" charset="0"/>
              </a:defRPr>
            </a:lvl3pPr>
            <a:lvl4pPr marL="1600200" indent="-228600" eaLnBrk="0" hangingPunct="0">
              <a:spcBef>
                <a:spcPct val="20000"/>
              </a:spcBef>
              <a:buClr>
                <a:srgbClr val="FDCC12"/>
              </a:buClr>
              <a:buSzPct val="80000"/>
              <a:buFont typeface="Wingdings" pitchFamily="2" charset="2"/>
              <a:buChar char="n"/>
              <a:defRPr>
                <a:solidFill>
                  <a:schemeClr val="tx1"/>
                </a:solidFill>
                <a:latin typeface="Arial" pitchFamily="34" charset="0"/>
                <a:cs typeface="Arial" pitchFamily="34" charset="0"/>
              </a:defRPr>
            </a:lvl4pPr>
            <a:lvl5pPr marL="2057400" indent="-228600" eaLnBrk="0" hangingPunct="0">
              <a:spcBef>
                <a:spcPct val="20000"/>
              </a:spcBef>
              <a:buClr>
                <a:srgbClr val="F96611"/>
              </a:buClr>
              <a:buSzPct val="80000"/>
              <a:buFont typeface="Wingdings" pitchFamily="2" charset="2"/>
              <a:buChar char="n"/>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9pPr>
          </a:lstStyle>
          <a:p>
            <a:pPr eaLnBrk="1" hangingPunct="1">
              <a:buFont typeface="Wingdings" pitchFamily="2" charset="2"/>
              <a:buNone/>
            </a:pPr>
            <a:r>
              <a:rPr lang="en-US" altLang="en-US" sz="1800" dirty="0">
                <a:latin typeface="Tahoma" panose="020B0604030504040204" pitchFamily="34" charset="0"/>
                <a:ea typeface="Tahoma" panose="020B0604030504040204" pitchFamily="34" charset="0"/>
                <a:cs typeface="Tahoma" panose="020B0604030504040204" pitchFamily="34" charset="0"/>
              </a:rPr>
              <a:t>	Each requirement is mapped to one or more test cases that can be used to validate that the functionality works as expected.</a:t>
            </a:r>
          </a:p>
        </p:txBody>
      </p:sp>
      <p:pic>
        <p:nvPicPr>
          <p:cNvPr id="3379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268760"/>
            <a:ext cx="8153400" cy="34655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19168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Test Sets</a:t>
            </a:r>
            <a:endParaRPr lang="en-US" dirty="0"/>
          </a:p>
        </p:txBody>
      </p:sp>
      <p:sp>
        <p:nvSpPr>
          <p:cNvPr id="3" name="Text Placeholder 2"/>
          <p:cNvSpPr>
            <a:spLocks noGrp="1"/>
          </p:cNvSpPr>
          <p:nvPr>
            <p:ph type="body" idx="1"/>
          </p:nvPr>
        </p:nvSpPr>
        <p:spPr/>
        <p:txBody>
          <a:bodyPr>
            <a:normAutofit fontScale="70000" lnSpcReduction="20000"/>
          </a:bodyPr>
          <a:lstStyle/>
          <a:p>
            <a:r>
              <a:rPr lang="en-US" dirty="0"/>
              <a:t>Navigate to Testing&gt;Test Sets. Create a Test Set per Requirement.</a:t>
            </a:r>
          </a:p>
        </p:txBody>
      </p:sp>
      <p:sp>
        <p:nvSpPr>
          <p:cNvPr id="5" name="Text Placeholder 4"/>
          <p:cNvSpPr>
            <a:spLocks noGrp="1"/>
          </p:cNvSpPr>
          <p:nvPr>
            <p:ph type="body" sz="quarter" idx="3"/>
          </p:nvPr>
        </p:nvSpPr>
        <p:spPr/>
        <p:txBody>
          <a:bodyPr>
            <a:normAutofit/>
          </a:bodyPr>
          <a:lstStyle/>
          <a:p>
            <a:r>
              <a:rPr lang="en-US" sz="1700" dirty="0"/>
              <a:t>Map Test Cases to Test Set using Add Tests link.</a:t>
            </a:r>
          </a:p>
        </p:txBody>
      </p:sp>
      <p:pic>
        <p:nvPicPr>
          <p:cNvPr id="7"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7200" y="2564904"/>
            <a:ext cx="4040188" cy="31683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2"/>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4645025" y="2562679"/>
            <a:ext cx="4041775" cy="317568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6385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Custom Fields</a:t>
            </a:r>
            <a:endParaRPr lang="en-US" dirty="0"/>
          </a:p>
        </p:txBody>
      </p:sp>
      <p:sp>
        <p:nvSpPr>
          <p:cNvPr id="3" name="Content Placeholder 2"/>
          <p:cNvSpPr>
            <a:spLocks noGrp="1"/>
          </p:cNvSpPr>
          <p:nvPr>
            <p:ph idx="1"/>
          </p:nvPr>
        </p:nvSpPr>
        <p:spPr/>
        <p:txBody>
          <a:bodyPr/>
          <a:lstStyle/>
          <a:p>
            <a:r>
              <a:rPr lang="en-US" dirty="0"/>
              <a:t>All Custom fields can be filled in by using a dropdown menu pointing to the related section under the lookup tab.</a:t>
            </a:r>
          </a:p>
          <a:p>
            <a:r>
              <a:rPr lang="en-US" dirty="0"/>
              <a:t>Dropdown lists will allow the user to select ‘simple’ or ‘complex’ instead of 821, 822…</a:t>
            </a:r>
          </a:p>
          <a:p>
            <a:r>
              <a:rPr lang="en-US" dirty="0"/>
              <a:t>2 buttons are added into lookup sheet allowing the user to switch from a version ‘Ready to be exported’ to a ‘User Friendly’ version and vice-versa.</a:t>
            </a:r>
          </a:p>
          <a:p>
            <a:r>
              <a:rPr lang="en-US" dirty="0" err="1"/>
              <a:t>Cutom</a:t>
            </a:r>
            <a:r>
              <a:rPr lang="en-US" dirty="0"/>
              <a:t> drop down field values needs to be added in </a:t>
            </a:r>
            <a:r>
              <a:rPr lang="en-US" dirty="0" err="1"/>
              <a:t>Spira</a:t>
            </a:r>
            <a:r>
              <a:rPr lang="en-US" dirty="0"/>
              <a:t>. </a:t>
            </a:r>
          </a:p>
          <a:p>
            <a:r>
              <a:rPr lang="en-US" dirty="0"/>
              <a:t>Custom field values in look up tab in excel needs to be taken from </a:t>
            </a:r>
            <a:r>
              <a:rPr lang="en-US" dirty="0" err="1"/>
              <a:t>Spira</a:t>
            </a:r>
            <a:r>
              <a:rPr lang="en-US" dirty="0"/>
              <a:t> Project.</a:t>
            </a:r>
          </a:p>
          <a:p>
            <a:endParaRPr lang="en-US" dirty="0"/>
          </a:p>
        </p:txBody>
      </p:sp>
    </p:spTree>
    <p:extLst>
      <p:ext uri="{BB962C8B-B14F-4D97-AF65-F5344CB8AC3E}">
        <p14:creationId xmlns:p14="http://schemas.microsoft.com/office/powerpoint/2010/main" val="15668017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Custom Fields</a:t>
            </a:r>
            <a:endParaRPr lang="en-US" dirty="0"/>
          </a:p>
        </p:txBody>
      </p:sp>
      <p:sp>
        <p:nvSpPr>
          <p:cNvPr id="3" name="Text Placeholder 2"/>
          <p:cNvSpPr>
            <a:spLocks noGrp="1"/>
          </p:cNvSpPr>
          <p:nvPr>
            <p:ph type="body" idx="1"/>
          </p:nvPr>
        </p:nvSpPr>
        <p:spPr/>
        <p:txBody>
          <a:bodyPr>
            <a:normAutofit/>
          </a:bodyPr>
          <a:lstStyle/>
          <a:p>
            <a:r>
              <a:rPr lang="en-US" sz="1700" dirty="0"/>
              <a:t>Custom fields in Test Case/Look Ups Tab</a:t>
            </a:r>
          </a:p>
        </p:txBody>
      </p:sp>
      <p:sp>
        <p:nvSpPr>
          <p:cNvPr id="4" name="Content Placeholder 3"/>
          <p:cNvSpPr>
            <a:spLocks noGrp="1"/>
          </p:cNvSpPr>
          <p:nvPr>
            <p:ph sz="half" idx="2"/>
          </p:nvPr>
        </p:nvSpPr>
        <p:spPr/>
        <p:txBody>
          <a:bodyPr/>
          <a:lstStyle/>
          <a:p>
            <a:endParaRPr lang="en-US" dirty="0"/>
          </a:p>
        </p:txBody>
      </p:sp>
      <p:sp>
        <p:nvSpPr>
          <p:cNvPr id="5" name="Text Placeholder 4"/>
          <p:cNvSpPr>
            <a:spLocks noGrp="1"/>
          </p:cNvSpPr>
          <p:nvPr>
            <p:ph type="body" sz="quarter" idx="3"/>
          </p:nvPr>
        </p:nvSpPr>
        <p:spPr/>
        <p:txBody>
          <a:bodyPr>
            <a:normAutofit/>
          </a:bodyPr>
          <a:lstStyle/>
          <a:p>
            <a:r>
              <a:rPr lang="en-US" sz="1700" dirty="0" err="1"/>
              <a:t>Spira</a:t>
            </a:r>
            <a:r>
              <a:rPr lang="en-US" sz="1700" dirty="0"/>
              <a:t>-&gt;Administration-&gt; Custom Properties</a:t>
            </a:r>
          </a:p>
        </p:txBody>
      </p:sp>
      <p:sp>
        <p:nvSpPr>
          <p:cNvPr id="6" name="Content Placeholder 5"/>
          <p:cNvSpPr>
            <a:spLocks noGrp="1"/>
          </p:cNvSpPr>
          <p:nvPr>
            <p:ph sz="quarter" idx="4"/>
          </p:nvPr>
        </p:nvSpPr>
        <p:spPr/>
        <p:txBody>
          <a:bodyPr/>
          <a:lstStyle/>
          <a:p>
            <a:endParaRPr 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286000"/>
            <a:ext cx="4041775" cy="93932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3524250"/>
            <a:ext cx="4038600" cy="1905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467" y="2316861"/>
            <a:ext cx="3965111" cy="10931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468" y="3590925"/>
            <a:ext cx="3962400" cy="17716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9252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z="2800" dirty="0">
                <a:solidFill>
                  <a:schemeClr val="tx1"/>
                </a:solidFill>
                <a:ea typeface="Tahoma" panose="020B0604030504040204" pitchFamily="34" charset="0"/>
              </a:rPr>
              <a:t>Wiki  - Blog Sharing</a:t>
            </a:r>
          </a:p>
        </p:txBody>
      </p:sp>
      <p:sp>
        <p:nvSpPr>
          <p:cNvPr id="4" name="TextBox 3"/>
          <p:cNvSpPr txBox="1"/>
          <p:nvPr/>
        </p:nvSpPr>
        <p:spPr>
          <a:xfrm>
            <a:off x="-45267" y="1196752"/>
            <a:ext cx="9225779" cy="830997"/>
          </a:xfrm>
          <a:prstGeom prst="rect">
            <a:avLst/>
          </a:prstGeom>
          <a:solidFill>
            <a:schemeClr val="tx2">
              <a:lumMod val="40000"/>
              <a:lumOff val="60000"/>
            </a:schemeClr>
          </a:solidFill>
        </p:spPr>
        <p:txBody>
          <a:bodyPr wrap="square" rtlCol="0">
            <a:spAutoFit/>
          </a:bodyPr>
          <a:lstStyle/>
          <a:p>
            <a:pPr algn="ctr"/>
            <a:r>
              <a:rPr lang="en-US" sz="2400" dirty="0">
                <a:hlinkClick r:id="rId3"/>
              </a:rPr>
              <a:t>https://wiki.clear2pay.com/pages/viewblogposts.action?period=2&amp;postingDate=2014%2F11%2F1&amp;key=OTS</a:t>
            </a:r>
            <a:endPar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Rectangle 5"/>
          <p:cNvSpPr/>
          <p:nvPr/>
        </p:nvSpPr>
        <p:spPr>
          <a:xfrm>
            <a:off x="0" y="1772817"/>
            <a:ext cx="9144000" cy="369332"/>
          </a:xfrm>
          <a:prstGeom prst="rect">
            <a:avLst/>
          </a:prstGeom>
        </p:spPr>
        <p:txBody>
          <a:bodyPr wrap="square">
            <a:spAutoFit/>
          </a:bodyPr>
          <a:lstStyle/>
          <a:p>
            <a:pPr lvl="0"/>
            <a:r>
              <a:rPr lang="en-US" dirty="0"/>
              <a:t>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64904"/>
            <a:ext cx="9144000" cy="3744415"/>
          </a:xfrm>
          <a:prstGeom prst="rect">
            <a:avLst/>
          </a:prstGeom>
        </p:spPr>
      </p:pic>
    </p:spTree>
    <p:extLst>
      <p:ext uri="{BB962C8B-B14F-4D97-AF65-F5344CB8AC3E}">
        <p14:creationId xmlns:p14="http://schemas.microsoft.com/office/powerpoint/2010/main" val="37547222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Test Cases /Folder creation</a:t>
            </a:r>
            <a:endParaRPr lang="en-US" dirty="0"/>
          </a:p>
        </p:txBody>
      </p:sp>
      <p:sp>
        <p:nvSpPr>
          <p:cNvPr id="3" name="Content Placeholder 2"/>
          <p:cNvSpPr>
            <a:spLocks noGrp="1"/>
          </p:cNvSpPr>
          <p:nvPr>
            <p:ph idx="1"/>
          </p:nvPr>
        </p:nvSpPr>
        <p:spPr/>
        <p:txBody>
          <a:bodyPr/>
          <a:lstStyle/>
          <a:p>
            <a:pPr lvl="0"/>
            <a:r>
              <a:rPr lang="en-US" dirty="0"/>
              <a:t>Click on Add-In menu, Connect to </a:t>
            </a:r>
            <a:r>
              <a:rPr lang="en-US" dirty="0" err="1"/>
              <a:t>Spira</a:t>
            </a:r>
            <a:r>
              <a:rPr lang="en-US" dirty="0"/>
              <a:t> by providing correct URL and user credentials.</a:t>
            </a:r>
          </a:p>
          <a:p>
            <a:pPr lvl="0"/>
            <a:r>
              <a:rPr lang="en-US" dirty="0"/>
              <a:t>Write test cases, define folders, sub-folders. To create sub-folders, remember to use the increase indent option (Ctrl + Alt + Tab) and the correct option in “Type” column of “Test Cases” tab.</a:t>
            </a:r>
          </a:p>
          <a:p>
            <a:pPr lvl="0"/>
            <a:r>
              <a:rPr lang="en-US" dirty="0"/>
              <a:t>To import to </a:t>
            </a:r>
            <a:r>
              <a:rPr lang="en-US" dirty="0" err="1"/>
              <a:t>Spira</a:t>
            </a:r>
            <a:r>
              <a:rPr lang="en-US" dirty="0"/>
              <a:t>, click the export button in excel add-in menu. The sheet gets updated with IDs of test folders / test cases / test steps.</a:t>
            </a:r>
          </a:p>
          <a:p>
            <a:r>
              <a:rPr lang="en-US" dirty="0"/>
              <a:t>Add Requirement ID, Release ID, Test Set ID from </a:t>
            </a:r>
            <a:r>
              <a:rPr lang="en-US" dirty="0" err="1"/>
              <a:t>Spira</a:t>
            </a:r>
            <a:r>
              <a:rPr lang="en-US" dirty="0"/>
              <a:t> into excel(Column F,G,H respectively).</a:t>
            </a:r>
          </a:p>
          <a:p>
            <a:endParaRPr lang="en-US" dirty="0"/>
          </a:p>
        </p:txBody>
      </p:sp>
    </p:spTree>
    <p:extLst>
      <p:ext uri="{BB962C8B-B14F-4D97-AF65-F5344CB8AC3E}">
        <p14:creationId xmlns:p14="http://schemas.microsoft.com/office/powerpoint/2010/main" val="1988210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Test Cases /Folder creation</a:t>
            </a:r>
            <a:endParaRPr lang="en-US" dirty="0"/>
          </a:p>
        </p:txBody>
      </p:sp>
      <p:sp>
        <p:nvSpPr>
          <p:cNvPr id="3" name="Text Placeholder 2"/>
          <p:cNvSpPr>
            <a:spLocks noGrp="1"/>
          </p:cNvSpPr>
          <p:nvPr>
            <p:ph type="body" idx="1"/>
          </p:nvPr>
        </p:nvSpPr>
        <p:spPr/>
        <p:txBody>
          <a:bodyPr>
            <a:normAutofit/>
          </a:bodyPr>
          <a:lstStyle/>
          <a:p>
            <a:r>
              <a:rPr lang="en-US" sz="1700" dirty="0"/>
              <a:t>Test Cases/Folder in Excel</a:t>
            </a:r>
          </a:p>
        </p:txBody>
      </p:sp>
      <p:sp>
        <p:nvSpPr>
          <p:cNvPr id="5" name="Text Placeholder 4"/>
          <p:cNvSpPr>
            <a:spLocks noGrp="1"/>
          </p:cNvSpPr>
          <p:nvPr>
            <p:ph type="body" sz="quarter" idx="3"/>
          </p:nvPr>
        </p:nvSpPr>
        <p:spPr/>
        <p:txBody>
          <a:bodyPr>
            <a:normAutofit/>
          </a:bodyPr>
          <a:lstStyle/>
          <a:p>
            <a:r>
              <a:rPr lang="en-US" sz="1700" dirty="0"/>
              <a:t>Test Cases/Folder in </a:t>
            </a:r>
            <a:r>
              <a:rPr lang="en-US" sz="1700" dirty="0" err="1"/>
              <a:t>Spira</a:t>
            </a:r>
            <a:endParaRPr lang="en-US" sz="1700" dirty="0"/>
          </a:p>
        </p:txBody>
      </p:sp>
      <p:pic>
        <p:nvPicPr>
          <p:cNvPr id="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7200" y="2204864"/>
            <a:ext cx="4040188" cy="38884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 name="Picture 4"/>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4645025" y="2204864"/>
            <a:ext cx="4041775" cy="38884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3355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normAutofit/>
          </a:bodyPr>
          <a:lstStyle/>
          <a:p>
            <a:r>
              <a:rPr lang="en-US" u="sng" dirty="0"/>
              <a:t>Test Cases /Folder creation</a:t>
            </a:r>
            <a:endParaRPr lang="en-US" altLang="en-US" dirty="0"/>
          </a:p>
        </p:txBody>
      </p:sp>
      <p:sp>
        <p:nvSpPr>
          <p:cNvPr id="36868" name="Rectangle 4"/>
          <p:cNvSpPr>
            <a:spLocks noChangeArrowheads="1"/>
          </p:cNvSpPr>
          <p:nvPr/>
        </p:nvSpPr>
        <p:spPr bwMode="auto">
          <a:xfrm>
            <a:off x="429005" y="5157192"/>
            <a:ext cx="82296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lstStyle>
            <a:lvl1pPr marL="342900" indent="-342900" eaLnBrk="0" hangingPunct="0">
              <a:spcBef>
                <a:spcPct val="20000"/>
              </a:spcBef>
              <a:buClr>
                <a:srgbClr val="F96611"/>
              </a:buClr>
              <a:buSzPct val="80000"/>
              <a:buFont typeface="Wingdings" pitchFamily="2" charset="2"/>
              <a:buChar char="n"/>
              <a:defRPr sz="2800">
                <a:solidFill>
                  <a:schemeClr val="tx1"/>
                </a:solidFill>
                <a:latin typeface="Arial" pitchFamily="34" charset="0"/>
                <a:cs typeface="Arial" pitchFamily="34" charset="0"/>
              </a:defRPr>
            </a:lvl1pPr>
            <a:lvl2pPr marL="742950" indent="-285750" eaLnBrk="0" hangingPunct="0">
              <a:spcBef>
                <a:spcPct val="20000"/>
              </a:spcBef>
              <a:buClr>
                <a:srgbClr val="FDCC12"/>
              </a:buClr>
              <a:buSzPct val="80000"/>
              <a:buFont typeface="Wingdings" pitchFamily="2" charset="2"/>
              <a:buChar char="n"/>
              <a:defRPr sz="2400">
                <a:solidFill>
                  <a:schemeClr val="tx1"/>
                </a:solidFill>
                <a:latin typeface="Arial" pitchFamily="34" charset="0"/>
                <a:cs typeface="Arial" pitchFamily="34" charset="0"/>
              </a:defRPr>
            </a:lvl2pPr>
            <a:lvl3pPr marL="1143000" indent="-228600" eaLnBrk="0" hangingPunct="0">
              <a:spcBef>
                <a:spcPct val="20000"/>
              </a:spcBef>
              <a:buClr>
                <a:srgbClr val="F96611"/>
              </a:buClr>
              <a:buSzPct val="80000"/>
              <a:buFont typeface="Wingdings" pitchFamily="2" charset="2"/>
              <a:buChar char="n"/>
              <a:defRPr sz="2000">
                <a:solidFill>
                  <a:schemeClr val="tx1"/>
                </a:solidFill>
                <a:latin typeface="Arial" pitchFamily="34" charset="0"/>
                <a:cs typeface="Arial" pitchFamily="34" charset="0"/>
              </a:defRPr>
            </a:lvl3pPr>
            <a:lvl4pPr marL="1600200" indent="-228600" eaLnBrk="0" hangingPunct="0">
              <a:spcBef>
                <a:spcPct val="20000"/>
              </a:spcBef>
              <a:buClr>
                <a:srgbClr val="FDCC12"/>
              </a:buClr>
              <a:buSzPct val="80000"/>
              <a:buFont typeface="Wingdings" pitchFamily="2" charset="2"/>
              <a:buChar char="n"/>
              <a:defRPr>
                <a:solidFill>
                  <a:schemeClr val="tx1"/>
                </a:solidFill>
                <a:latin typeface="Arial" pitchFamily="34" charset="0"/>
                <a:cs typeface="Arial" pitchFamily="34" charset="0"/>
              </a:defRPr>
            </a:lvl4pPr>
            <a:lvl5pPr marL="2057400" indent="-228600" eaLnBrk="0" hangingPunct="0">
              <a:spcBef>
                <a:spcPct val="20000"/>
              </a:spcBef>
              <a:buClr>
                <a:srgbClr val="F96611"/>
              </a:buClr>
              <a:buSzPct val="80000"/>
              <a:buFont typeface="Wingdings" pitchFamily="2" charset="2"/>
              <a:buChar char="n"/>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9pPr>
          </a:lstStyle>
          <a:p>
            <a:pPr eaLnBrk="1" hangingPunct="1">
              <a:buFont typeface="Wingdings" pitchFamily="2" charset="2"/>
              <a:buNone/>
            </a:pPr>
            <a:r>
              <a:rPr lang="en-US" altLang="en-US" sz="1800" dirty="0">
                <a:latin typeface="Tahoma" panose="020B0604030504040204" pitchFamily="34" charset="0"/>
                <a:ea typeface="Tahoma" panose="020B0604030504040204" pitchFamily="34" charset="0"/>
                <a:cs typeface="Tahoma" panose="020B0604030504040204" pitchFamily="34" charset="0"/>
              </a:rPr>
              <a:t>	Each test case consists of a set of </a:t>
            </a:r>
            <a:r>
              <a:rPr lang="en-US" altLang="en-US" sz="1800" b="1" dirty="0">
                <a:latin typeface="Tahoma" panose="020B0604030504040204" pitchFamily="34" charset="0"/>
                <a:ea typeface="Tahoma" panose="020B0604030504040204" pitchFamily="34" charset="0"/>
                <a:cs typeface="Tahoma" panose="020B0604030504040204" pitchFamily="34" charset="0"/>
              </a:rPr>
              <a:t>test steps</a:t>
            </a:r>
            <a:r>
              <a:rPr lang="en-US" altLang="en-US" sz="1800" dirty="0">
                <a:latin typeface="Tahoma" panose="020B0604030504040204" pitchFamily="34" charset="0"/>
                <a:ea typeface="Tahoma" panose="020B0604030504040204" pitchFamily="34" charset="0"/>
                <a:cs typeface="Tahoma" panose="020B0604030504040204" pitchFamily="34" charset="0"/>
              </a:rPr>
              <a:t> that represent the individual actions a user must take to complete the test.	</a:t>
            </a:r>
          </a:p>
          <a:p>
            <a:pPr eaLnBrk="1" hangingPunct="1">
              <a:buFont typeface="Wingdings" pitchFamily="2" charset="2"/>
              <a:buNone/>
            </a:pPr>
            <a:r>
              <a:rPr lang="en-US" altLang="en-US" sz="1800" dirty="0">
                <a:latin typeface="Tahoma" panose="020B0604030504040204" pitchFamily="34" charset="0"/>
                <a:ea typeface="Tahoma" panose="020B0604030504040204" pitchFamily="34" charset="0"/>
                <a:cs typeface="Tahoma" panose="020B0604030504040204" pitchFamily="34" charset="0"/>
              </a:rPr>
              <a:t>	You can include other </a:t>
            </a:r>
            <a:r>
              <a:rPr lang="en-US" altLang="en-US" sz="1800" b="1" dirty="0">
                <a:latin typeface="Tahoma" panose="020B0604030504040204" pitchFamily="34" charset="0"/>
                <a:ea typeface="Tahoma" panose="020B0604030504040204" pitchFamily="34" charset="0"/>
                <a:cs typeface="Tahoma" panose="020B0604030504040204" pitchFamily="34" charset="0"/>
              </a:rPr>
              <a:t>template test cases</a:t>
            </a:r>
            <a:r>
              <a:rPr lang="en-US" altLang="en-US" sz="1800" dirty="0">
                <a:latin typeface="Tahoma" panose="020B0604030504040204" pitchFamily="34" charset="0"/>
                <a:ea typeface="Tahoma" panose="020B0604030504040204" pitchFamily="34" charset="0"/>
                <a:cs typeface="Tahoma" panose="020B0604030504040204" pitchFamily="34" charset="0"/>
              </a:rPr>
              <a:t> as steps within your test case. This allows you to build a library of reusable test components.</a:t>
            </a:r>
          </a:p>
        </p:txBody>
      </p:sp>
      <p:pic>
        <p:nvPicPr>
          <p:cNvPr id="3686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313854"/>
            <a:ext cx="7026275" cy="38433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02484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Test Case Execution</a:t>
            </a:r>
            <a:endParaRPr lang="en-US" dirty="0"/>
          </a:p>
        </p:txBody>
      </p:sp>
      <p:sp>
        <p:nvSpPr>
          <p:cNvPr id="3" name="Text Placeholder 2"/>
          <p:cNvSpPr>
            <a:spLocks noGrp="1"/>
          </p:cNvSpPr>
          <p:nvPr>
            <p:ph type="body" idx="1"/>
          </p:nvPr>
        </p:nvSpPr>
        <p:spPr/>
        <p:txBody>
          <a:bodyPr>
            <a:normAutofit/>
          </a:bodyPr>
          <a:lstStyle/>
          <a:p>
            <a:r>
              <a:rPr lang="en-US" sz="1700" dirty="0"/>
              <a:t>From Test Set Select and Execute the TC</a:t>
            </a:r>
          </a:p>
        </p:txBody>
      </p:sp>
      <p:sp>
        <p:nvSpPr>
          <p:cNvPr id="5" name="Text Placeholder 4"/>
          <p:cNvSpPr>
            <a:spLocks noGrp="1"/>
          </p:cNvSpPr>
          <p:nvPr>
            <p:ph type="body" sz="quarter" idx="3"/>
          </p:nvPr>
        </p:nvSpPr>
        <p:spPr/>
        <p:txBody>
          <a:bodyPr>
            <a:normAutofit fontScale="62500" lnSpcReduction="20000"/>
          </a:bodyPr>
          <a:lstStyle/>
          <a:p>
            <a:r>
              <a:rPr lang="en-US" dirty="0"/>
              <a:t>Pass/Fail/Block the TC after execution. Add Results/Data/attachments</a:t>
            </a:r>
          </a:p>
        </p:txBody>
      </p:sp>
      <p:pic>
        <p:nvPicPr>
          <p:cNvPr id="7"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7544" y="2204864"/>
            <a:ext cx="4040188" cy="1800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3"/>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4645025" y="2210716"/>
            <a:ext cx="4041775" cy="387960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068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normAutofit/>
          </a:bodyPr>
          <a:lstStyle/>
          <a:p>
            <a:r>
              <a:rPr lang="en-US" u="sng" dirty="0"/>
              <a:t>Test Case Execution</a:t>
            </a:r>
            <a:endParaRPr lang="en-US" altLang="en-US" dirty="0"/>
          </a:p>
        </p:txBody>
      </p:sp>
      <p:sp>
        <p:nvSpPr>
          <p:cNvPr id="37892" name="Rectangle 4"/>
          <p:cNvSpPr>
            <a:spLocks noChangeArrowheads="1"/>
          </p:cNvSpPr>
          <p:nvPr/>
        </p:nvSpPr>
        <p:spPr bwMode="auto">
          <a:xfrm>
            <a:off x="457200" y="5410200"/>
            <a:ext cx="8229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lstStyle>
            <a:lvl1pPr marL="342900" indent="-342900" eaLnBrk="0" hangingPunct="0">
              <a:spcBef>
                <a:spcPct val="20000"/>
              </a:spcBef>
              <a:buClr>
                <a:srgbClr val="F96611"/>
              </a:buClr>
              <a:buSzPct val="80000"/>
              <a:buFont typeface="Wingdings" pitchFamily="2" charset="2"/>
              <a:buChar char="n"/>
              <a:defRPr sz="2800">
                <a:solidFill>
                  <a:schemeClr val="tx1"/>
                </a:solidFill>
                <a:latin typeface="Arial" pitchFamily="34" charset="0"/>
                <a:cs typeface="Arial" pitchFamily="34" charset="0"/>
              </a:defRPr>
            </a:lvl1pPr>
            <a:lvl2pPr marL="742950" indent="-285750" eaLnBrk="0" hangingPunct="0">
              <a:spcBef>
                <a:spcPct val="20000"/>
              </a:spcBef>
              <a:buClr>
                <a:srgbClr val="FDCC12"/>
              </a:buClr>
              <a:buSzPct val="80000"/>
              <a:buFont typeface="Wingdings" pitchFamily="2" charset="2"/>
              <a:buChar char="n"/>
              <a:defRPr sz="2400">
                <a:solidFill>
                  <a:schemeClr val="tx1"/>
                </a:solidFill>
                <a:latin typeface="Arial" pitchFamily="34" charset="0"/>
                <a:cs typeface="Arial" pitchFamily="34" charset="0"/>
              </a:defRPr>
            </a:lvl2pPr>
            <a:lvl3pPr marL="1143000" indent="-228600" eaLnBrk="0" hangingPunct="0">
              <a:spcBef>
                <a:spcPct val="20000"/>
              </a:spcBef>
              <a:buClr>
                <a:srgbClr val="F96611"/>
              </a:buClr>
              <a:buSzPct val="80000"/>
              <a:buFont typeface="Wingdings" pitchFamily="2" charset="2"/>
              <a:buChar char="n"/>
              <a:defRPr sz="2000">
                <a:solidFill>
                  <a:schemeClr val="tx1"/>
                </a:solidFill>
                <a:latin typeface="Arial" pitchFamily="34" charset="0"/>
                <a:cs typeface="Arial" pitchFamily="34" charset="0"/>
              </a:defRPr>
            </a:lvl3pPr>
            <a:lvl4pPr marL="1600200" indent="-228600" eaLnBrk="0" hangingPunct="0">
              <a:spcBef>
                <a:spcPct val="20000"/>
              </a:spcBef>
              <a:buClr>
                <a:srgbClr val="FDCC12"/>
              </a:buClr>
              <a:buSzPct val="80000"/>
              <a:buFont typeface="Wingdings" pitchFamily="2" charset="2"/>
              <a:buChar char="n"/>
              <a:defRPr>
                <a:solidFill>
                  <a:schemeClr val="tx1"/>
                </a:solidFill>
                <a:latin typeface="Arial" pitchFamily="34" charset="0"/>
                <a:cs typeface="Arial" pitchFamily="34" charset="0"/>
              </a:defRPr>
            </a:lvl4pPr>
            <a:lvl5pPr marL="2057400" indent="-228600" eaLnBrk="0" hangingPunct="0">
              <a:spcBef>
                <a:spcPct val="20000"/>
              </a:spcBef>
              <a:buClr>
                <a:srgbClr val="F96611"/>
              </a:buClr>
              <a:buSzPct val="80000"/>
              <a:buFont typeface="Wingdings" pitchFamily="2" charset="2"/>
              <a:buChar char="n"/>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9pPr>
          </a:lstStyle>
          <a:p>
            <a:pPr eaLnBrk="1" hangingPunct="1">
              <a:buFont typeface="Wingdings" pitchFamily="2" charset="2"/>
              <a:buNone/>
            </a:pPr>
            <a:r>
              <a:rPr lang="en-US" altLang="en-US" sz="1800" dirty="0">
                <a:latin typeface="Tahoma" panose="020B0604030504040204" pitchFamily="34" charset="0"/>
                <a:ea typeface="Tahoma" panose="020B0604030504040204" pitchFamily="34" charset="0"/>
                <a:cs typeface="Tahoma" panose="020B0604030504040204" pitchFamily="34" charset="0"/>
              </a:rPr>
              <a:t>	You can execute groups of test cases - along with their test steps – so that the testers can follow the instructions and determine if the system being tested behaves as expected. Optionally a new incident can be raised in the system – linked to the test step failure</a:t>
            </a:r>
          </a:p>
        </p:txBody>
      </p:sp>
      <p:pic>
        <p:nvPicPr>
          <p:cNvPr id="3789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56" y="1196752"/>
            <a:ext cx="7837487" cy="3962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40629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r>
              <a:rPr lang="en-US" altLang="en-US" dirty="0"/>
              <a:t>Test Run</a:t>
            </a:r>
          </a:p>
        </p:txBody>
      </p:sp>
      <p:sp>
        <p:nvSpPr>
          <p:cNvPr id="41988" name="Rectangle 4"/>
          <p:cNvSpPr>
            <a:spLocks noChangeArrowheads="1"/>
          </p:cNvSpPr>
          <p:nvPr/>
        </p:nvSpPr>
        <p:spPr bwMode="auto">
          <a:xfrm>
            <a:off x="457200" y="4221088"/>
            <a:ext cx="8229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lstStyle>
            <a:lvl1pPr marL="342900" indent="-342900" eaLnBrk="0" hangingPunct="0">
              <a:spcBef>
                <a:spcPct val="20000"/>
              </a:spcBef>
              <a:buClr>
                <a:srgbClr val="F96611"/>
              </a:buClr>
              <a:buSzPct val="80000"/>
              <a:buFont typeface="Wingdings" pitchFamily="2" charset="2"/>
              <a:buChar char="n"/>
              <a:defRPr sz="2800">
                <a:solidFill>
                  <a:schemeClr val="tx1"/>
                </a:solidFill>
                <a:latin typeface="Arial" pitchFamily="34" charset="0"/>
                <a:cs typeface="Arial" pitchFamily="34" charset="0"/>
              </a:defRPr>
            </a:lvl1pPr>
            <a:lvl2pPr marL="742950" indent="-285750" eaLnBrk="0" hangingPunct="0">
              <a:spcBef>
                <a:spcPct val="20000"/>
              </a:spcBef>
              <a:buClr>
                <a:srgbClr val="FDCC12"/>
              </a:buClr>
              <a:buSzPct val="80000"/>
              <a:buFont typeface="Wingdings" pitchFamily="2" charset="2"/>
              <a:buChar char="n"/>
              <a:defRPr sz="2400">
                <a:solidFill>
                  <a:schemeClr val="tx1"/>
                </a:solidFill>
                <a:latin typeface="Arial" pitchFamily="34" charset="0"/>
                <a:cs typeface="Arial" pitchFamily="34" charset="0"/>
              </a:defRPr>
            </a:lvl2pPr>
            <a:lvl3pPr marL="1143000" indent="-228600" eaLnBrk="0" hangingPunct="0">
              <a:spcBef>
                <a:spcPct val="20000"/>
              </a:spcBef>
              <a:buClr>
                <a:srgbClr val="F96611"/>
              </a:buClr>
              <a:buSzPct val="80000"/>
              <a:buFont typeface="Wingdings" pitchFamily="2" charset="2"/>
              <a:buChar char="n"/>
              <a:defRPr sz="2000">
                <a:solidFill>
                  <a:schemeClr val="tx1"/>
                </a:solidFill>
                <a:latin typeface="Arial" pitchFamily="34" charset="0"/>
                <a:cs typeface="Arial" pitchFamily="34" charset="0"/>
              </a:defRPr>
            </a:lvl3pPr>
            <a:lvl4pPr marL="1600200" indent="-228600" eaLnBrk="0" hangingPunct="0">
              <a:spcBef>
                <a:spcPct val="20000"/>
              </a:spcBef>
              <a:buClr>
                <a:srgbClr val="FDCC12"/>
              </a:buClr>
              <a:buSzPct val="80000"/>
              <a:buFont typeface="Wingdings" pitchFamily="2" charset="2"/>
              <a:buChar char="n"/>
              <a:defRPr>
                <a:solidFill>
                  <a:schemeClr val="tx1"/>
                </a:solidFill>
                <a:latin typeface="Arial" pitchFamily="34" charset="0"/>
                <a:cs typeface="Arial" pitchFamily="34" charset="0"/>
              </a:defRPr>
            </a:lvl4pPr>
            <a:lvl5pPr marL="2057400" indent="-228600" eaLnBrk="0" hangingPunct="0">
              <a:spcBef>
                <a:spcPct val="20000"/>
              </a:spcBef>
              <a:buClr>
                <a:srgbClr val="F96611"/>
              </a:buClr>
              <a:buSzPct val="80000"/>
              <a:buFont typeface="Wingdings" pitchFamily="2" charset="2"/>
              <a:buChar char="n"/>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rgbClr val="F96611"/>
              </a:buClr>
              <a:buSzPct val="80000"/>
              <a:buFont typeface="Wingdings" pitchFamily="2" charset="2"/>
              <a:buChar char="n"/>
              <a:defRPr>
                <a:solidFill>
                  <a:schemeClr val="tx1"/>
                </a:solidFill>
                <a:latin typeface="Arial" pitchFamily="34" charset="0"/>
                <a:cs typeface="Arial" pitchFamily="34" charset="0"/>
              </a:defRPr>
            </a:lvl9pPr>
          </a:lstStyle>
          <a:p>
            <a:pPr eaLnBrk="1" hangingPunct="1">
              <a:buFont typeface="Wingdings" pitchFamily="2" charset="2"/>
              <a:buNone/>
            </a:pPr>
            <a:r>
              <a:rPr lang="en-US" altLang="en-US" sz="1800" dirty="0">
                <a:latin typeface="Tahoma" panose="020B0604030504040204" pitchFamily="34" charset="0"/>
                <a:ea typeface="Tahoma" panose="020B0604030504040204" pitchFamily="34" charset="0"/>
                <a:cs typeface="Tahoma" panose="020B0604030504040204" pitchFamily="34" charset="0"/>
              </a:rPr>
              <a:t>	Every time you execute a test case, SpiraTest records every pass / failure as well as the associated incidents generated as a ‘Test Run’. These archived Test Runs can be viewed to determine if changes to the system have introduced failures to previously working functionality.</a:t>
            </a:r>
          </a:p>
        </p:txBody>
      </p:sp>
      <p:pic>
        <p:nvPicPr>
          <p:cNvPr id="41990" name="Picture 8"/>
          <p:cNvPicPr>
            <a:picLocks noChangeAspect="1" noChangeArrowheads="1"/>
          </p:cNvPicPr>
          <p:nvPr/>
        </p:nvPicPr>
        <p:blipFill>
          <a:blip r:embed="rId2"/>
          <a:srcRect/>
          <a:stretch>
            <a:fillRect/>
          </a:stretch>
        </p:blipFill>
        <p:spPr bwMode="auto">
          <a:xfrm>
            <a:off x="381000" y="1412776"/>
            <a:ext cx="8339138" cy="2514600"/>
          </a:xfrm>
          <a:prstGeom prst="rect">
            <a:avLst/>
          </a:prstGeom>
          <a:noFill/>
          <a:ln w="9525">
            <a:solidFill>
              <a:schemeClr val="tx1">
                <a:lumMod val="50000"/>
                <a:lumOff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14517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Reporting</a:t>
            </a:r>
            <a:endParaRPr lang="en-US" dirty="0"/>
          </a:p>
        </p:txBody>
      </p:sp>
      <p:sp>
        <p:nvSpPr>
          <p:cNvPr id="3" name="Content Placeholder 2"/>
          <p:cNvSpPr>
            <a:spLocks noGrp="1"/>
          </p:cNvSpPr>
          <p:nvPr>
            <p:ph idx="1"/>
          </p:nvPr>
        </p:nvSpPr>
        <p:spPr/>
        <p:txBody>
          <a:bodyPr/>
          <a:lstStyle/>
          <a:p>
            <a:r>
              <a:rPr lang="en-US" dirty="0"/>
              <a:t>Navigate to Reporting-&gt; Create report.</a:t>
            </a:r>
          </a:p>
          <a:p>
            <a:r>
              <a:rPr lang="en-US" dirty="0"/>
              <a:t>User has an option to create report for requirements, test cases, incidents and releases	</a:t>
            </a:r>
          </a:p>
          <a:p>
            <a:r>
              <a:rPr lang="en-US" dirty="0"/>
              <a:t>Select values in Standard field filters as per the requirement and generate the report.</a:t>
            </a:r>
          </a:p>
          <a:p>
            <a:r>
              <a:rPr lang="en-US" dirty="0"/>
              <a:t>User also has an option to generate various graphs for Requirement, Test Cases.</a:t>
            </a:r>
          </a:p>
          <a:p>
            <a:r>
              <a:rPr lang="en-US" dirty="0"/>
              <a:t>Report can be generated in various formats like MS word, Excel , Adobe Acrobat </a:t>
            </a:r>
            <a:r>
              <a:rPr lang="en-US" dirty="0" err="1"/>
              <a:t>PDF,etc</a:t>
            </a:r>
            <a:r>
              <a:rPr lang="en-US" dirty="0"/>
              <a:t>.</a:t>
            </a:r>
          </a:p>
          <a:p>
            <a:endParaRPr lang="en-US" dirty="0"/>
          </a:p>
        </p:txBody>
      </p:sp>
    </p:spTree>
    <p:extLst>
      <p:ext uri="{BB962C8B-B14F-4D97-AF65-F5344CB8AC3E}">
        <p14:creationId xmlns:p14="http://schemas.microsoft.com/office/powerpoint/2010/main" val="36675166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Reporting</a:t>
            </a:r>
            <a:endParaRPr lang="en-US" dirty="0"/>
          </a:p>
        </p:txBody>
      </p:sp>
      <p:sp>
        <p:nvSpPr>
          <p:cNvPr id="3" name="Text Placeholder 2"/>
          <p:cNvSpPr>
            <a:spLocks noGrp="1"/>
          </p:cNvSpPr>
          <p:nvPr>
            <p:ph type="body" idx="1"/>
          </p:nvPr>
        </p:nvSpPr>
        <p:spPr/>
        <p:txBody>
          <a:bodyPr>
            <a:normAutofit/>
          </a:bodyPr>
          <a:lstStyle/>
          <a:p>
            <a:r>
              <a:rPr lang="en-US" sz="1700" dirty="0"/>
              <a:t>Reporting options</a:t>
            </a:r>
          </a:p>
        </p:txBody>
      </p:sp>
      <p:sp>
        <p:nvSpPr>
          <p:cNvPr id="5" name="Text Placeholder 4"/>
          <p:cNvSpPr>
            <a:spLocks noGrp="1"/>
          </p:cNvSpPr>
          <p:nvPr>
            <p:ph type="body" sz="quarter" idx="3"/>
          </p:nvPr>
        </p:nvSpPr>
        <p:spPr/>
        <p:txBody>
          <a:bodyPr>
            <a:normAutofit/>
          </a:bodyPr>
          <a:lstStyle/>
          <a:p>
            <a:r>
              <a:rPr lang="en-US" sz="1700" dirty="0"/>
              <a:t>Select the appropriate Report/Format</a:t>
            </a:r>
          </a:p>
        </p:txBody>
      </p:sp>
      <p:pic>
        <p:nvPicPr>
          <p:cNvPr id="7"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315244" y="2321719"/>
            <a:ext cx="2324100" cy="3657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3"/>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4645025" y="2324602"/>
            <a:ext cx="4041775" cy="365183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8001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normAutofit/>
          </a:bodyPr>
          <a:lstStyle/>
          <a:p>
            <a:r>
              <a:rPr lang="en-US" u="sng" dirty="0"/>
              <a:t>Reporting</a:t>
            </a:r>
            <a:endParaRPr lang="en-US" altLang="en-US" dirty="0"/>
          </a:p>
        </p:txBody>
      </p:sp>
      <p:sp>
        <p:nvSpPr>
          <p:cNvPr id="2" name="Content Placeholder 1"/>
          <p:cNvSpPr>
            <a:spLocks noGrp="1"/>
          </p:cNvSpPr>
          <p:nvPr>
            <p:ph idx="1"/>
          </p:nvPr>
        </p:nvSpPr>
        <p:spPr>
          <a:xfrm>
            <a:off x="455151" y="1260950"/>
            <a:ext cx="3828817" cy="5232074"/>
          </a:xfrm>
        </p:spPr>
        <p:txBody>
          <a:bodyPr>
            <a:normAutofit lnSpcReduction="10000"/>
          </a:bodyPr>
          <a:lstStyle/>
          <a:p>
            <a:r>
              <a:rPr lang="en-US" altLang="en-US" sz="2000" dirty="0">
                <a:ea typeface="Tahoma" panose="020B0604030504040204" pitchFamily="34" charset="0"/>
              </a:rPr>
              <a:t>SpiraTest includes an extensive </a:t>
            </a:r>
            <a:r>
              <a:rPr lang="en-US" altLang="en-US" sz="2000" b="1" dirty="0">
                <a:ea typeface="Tahoma" panose="020B0604030504040204" pitchFamily="34" charset="0"/>
              </a:rPr>
              <a:t>reports library</a:t>
            </a:r>
            <a:r>
              <a:rPr lang="en-US" altLang="en-US" sz="2000" dirty="0">
                <a:ea typeface="Tahoma" panose="020B0604030504040204" pitchFamily="34" charset="0"/>
              </a:rPr>
              <a:t> that can display information such as Requirements Coverage, Test Case Execution, and Incident Status.</a:t>
            </a:r>
          </a:p>
          <a:p>
            <a:r>
              <a:rPr lang="en-US" altLang="en-US" sz="2000" dirty="0">
                <a:ea typeface="Tahoma" panose="020B0604030504040204" pitchFamily="34" charset="0"/>
              </a:rPr>
              <a:t>SpiraTest allows you to build a </a:t>
            </a:r>
            <a:r>
              <a:rPr lang="en-US" altLang="en-US" sz="2000" b="1" dirty="0">
                <a:ea typeface="Tahoma" panose="020B0604030504040204" pitchFamily="34" charset="0"/>
              </a:rPr>
              <a:t>customized reporting</a:t>
            </a:r>
            <a:r>
              <a:rPr lang="en-US" altLang="en-US" sz="2000" dirty="0">
                <a:ea typeface="Tahoma" panose="020B0604030504040204" pitchFamily="34" charset="0"/>
              </a:rPr>
              <a:t> dashboard featuring your frequently-used graphs, charts and reports.</a:t>
            </a:r>
          </a:p>
          <a:p>
            <a:r>
              <a:rPr lang="en-US" altLang="en-US" sz="2000" dirty="0">
                <a:ea typeface="Tahoma" panose="020B0604030504040204" pitchFamily="34" charset="0"/>
              </a:rPr>
              <a:t>The graphs available include: Requirements Coverage, Test Run Progress, Incident Discovery Rate, Cumulative Artifact Counts</a:t>
            </a:r>
          </a:p>
          <a:p>
            <a:endParaRPr lang="en-US" altLang="en-US" dirty="0">
              <a:ea typeface="Tahoma" panose="020B0604030504040204" pitchFamily="34" charset="0"/>
            </a:endParaRPr>
          </a:p>
          <a:p>
            <a:endParaRPr lang="en-IN" dirty="0"/>
          </a:p>
        </p:txBody>
      </p:sp>
      <p:pic>
        <p:nvPicPr>
          <p:cNvPr id="51205"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1960" y="1412776"/>
            <a:ext cx="4768924" cy="50405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12765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vert="horz" lIns="91440" tIns="45720" rIns="91440" bIns="45720" rtlCol="0" anchor="b">
            <a:normAutofit/>
          </a:bodyPr>
          <a:lstStyle/>
          <a:p>
            <a:r>
              <a:rPr lang="en-US" dirty="0">
                <a:solidFill>
                  <a:schemeClr val="tx2">
                    <a:lumMod val="75000"/>
                  </a:schemeClr>
                </a:solidFill>
              </a:rPr>
              <a:t>C2P India</a:t>
            </a:r>
          </a:p>
        </p:txBody>
      </p:sp>
      <p:sp>
        <p:nvSpPr>
          <p:cNvPr id="5" name="Subtitle 4"/>
          <p:cNvSpPr>
            <a:spLocks noGrp="1"/>
          </p:cNvSpPr>
          <p:nvPr>
            <p:ph type="subTitle" idx="1"/>
          </p:nvPr>
        </p:nvSpPr>
        <p:spPr>
          <a:xfrm>
            <a:off x="539552" y="1867708"/>
            <a:ext cx="6480720" cy="2857436"/>
          </a:xfrm>
        </p:spPr>
        <p:txBody>
          <a:bodyPr>
            <a:normAutofit/>
          </a:bodyPr>
          <a:lstStyle/>
          <a:p>
            <a:r>
              <a:rPr lang="en-US" sz="2000" dirty="0"/>
              <a:t>QA Track – Day 8</a:t>
            </a:r>
          </a:p>
          <a:p>
            <a:r>
              <a:rPr lang="en-US" sz="2000" dirty="0"/>
              <a:t>OPF/XCT – Overview</a:t>
            </a:r>
            <a:endParaRPr lang="en-IN" sz="2000" dirty="0">
              <a:latin typeface="Helvetica"/>
              <a:cs typeface="Helvetica"/>
            </a:endParaRPr>
          </a:p>
          <a:p>
            <a:endParaRPr lang="en-IN" dirty="0">
              <a:latin typeface="Helvetica"/>
              <a:cs typeface="Helvetica"/>
            </a:endParaRPr>
          </a:p>
        </p:txBody>
      </p:sp>
      <p:sp>
        <p:nvSpPr>
          <p:cNvPr id="2" name="AutoShape 2" descr="data:image/jpeg;base64,/9j/4AAQSkZJRgABAQAAAQABAAD/2wCEAAkGBxQSEhUUEhQUFRUUFRQUFRcUGBQVFBUVFRQYFxcVFBcYHCggGBonHBcVITEhJSkrLi8uFx8zODMsNygtLisBCgoKDg0OGxAQGiwkHyUtLSwsLSwsLywsLC8sLywsLCwsLCwsLCwsLCwvLCwsLCwsLCwsLCwsLCw0LCwsLCwsLP/AABEIAOQA3QMBIgACEQEDEQH/xAAcAAEAAgMBAQEAAAAAAAAAAAAABAUBAgYDBwj/xABAEAABAwIEAwYDBAgGAgMAAAABAAIRAyEEEjFBBVFhBhMicYGRMqGxYsHR4QcUIzNCUpLxU3KCorLwQ1QVFhf/xAAaAQACAwEBAAAAAAAAAAAAAAAAAgEDBAUG/8QALREAAgIBBAEDAgYCAwAAAAAAAAECEQMEEiExIhNBUQVhMpGx0fDxcaEjgcH/2gAMAwEAAhEDEQA/APuKIiACIiACIiACIiACIiAPi/6ZeCFmKZiGCRiG5XAD/wAtPe2stj+k81wLaJB8QI5SCPqv0nxLAfrVHL3lSnmu11MtDmidswIuJFx/EVyGJ/RXSe6XYrEu6vyOPvlH0V89Xklp/Til1X3r9OuOy7QY8GPVxy5nwuevddf75Pj67z9EPCO9xTq7hLcO20/4lSQD6NDvcdFf/wD5JR/9it7M/Bdh2X7P08DR7mmS6XF7nOjM5x3MdAB6Ll4sElK5HpfqH1jDPBKGF8vjprj3/Yt1w36XeNdxgu6aSH4kmmI/wxHeSeUEN/1ea7lcj2w7Cs4hVbUqV6rMjcrWtDC0CZJEiZO99gungcFkTn0jyORNxaifAF3X6IODd/je9cAWYdua/wDiPkMjyh59BzXUN/Q7Qm+JrRvDaYMdDFlecJ7DswVI/qtSr32bPmcR440puaIbl+/2W/Va2HpNY+X/ACzNi08t6cujr0UDgfEhiaDKwEZwbci0lp+YKnrkxakrRsaoIiKQCIiACIiACIiACIiACIiACIiACIiACwQsogCjo1K+GOR1N1ajPhfTg1GjYPZv5jkptLi1NwmKg6GnVn/ip6j1cdTbMvaI2kE+wuqGnBcSSX3/ALQ/fsR8Rxikxpcc8AT8FQeklsLlMVxmrVdOZzBeGsJaAOpGp6q27TY9lSjkY6SXNJEOFhe8jnC5rMAuJ9S1GWUlCMrX2/tmzTwiuWvzLfhnE6rHSXucNw4l0jpOi6b/AOVp5Q7xweVOo6/KWtIXD0caxus+y6PgnHaAZldVDTJjPLRGupsrPpuecfCUuPv/AGLqIRfKRZt4vTIJaKpjlRr+3wKq4jxPE1po4bD1WZhDq1Yd22mDYlonM50aQr/D4llQSx7Xjm0hw+S9V2qcl3+X8ZktL2IfB+HNw1FlFlwwRJ1JJkuPmST6qYiJ0klSFCIikAiIgAiIgAiIgAiIgAiIgAiIgAi88RXaxpc9wa0ak2C5biPad7h+xpvyT8RhrndQDcD2VGfUQwry7+B4Y3Lo6XE41lP4nX5C59lz3E+1jae4b0+J/wDSNFzuNxT3aGAeWp8yqhvDX1DDGOceg+pXFyfUsmV1Hhfbs1x08Y8stcR2tLzbMernQPRosvOjxUuN9+SzguxVQmaj2sHIS933BX+D7M0Wa5nn7Rj5CEqxyfL/ANkuSXRGoVRuAfOFcYZzDs32C3bg6Y0Y32WzmDYAeitUaK27MuwrDqxh/wBI/BRqvB6DtabfSW/RZqU37Oj3UZ/ftMgh3qFLa+COfk8KvZlmtJ76R5gz+B+a0B4hh/heMQ3+V13fPxbcytqnHalM/tKJjmJH5FTMHx2hUtnyk7P8Pz0PuiMkn4uiXfvya4DtvTJyYljqDxrMlv0zDfUR1XUUazXgOY4OadC0gg+RCo8dgadYRUYHDadR1BFwuXxPDq2Be12EqHK4mab7t0/i2IvrY9Vqhq5w/Hyvn3K3jUuj6OioOD9pW1CKdZvc1jYAmWPN/wB27fTQwfNX66GPJHIt0XaKZRcXTCIicgIiIAIiIAIiIAIiIAKv4zxZuHbJDnOPwsbcnz5Dr9VvxLiLaIuRmOgtMbmOQXJkl8l5kumfXksGs1ixeMe/0LsWLdy+jx4xxapUFNwvJHwzDZB069eqYUOLYDZJiBqohpBwEnw6O1tBIbEXLuivcPiRTY0NYYiDJ8Xr+C48o75bpM1J0qSNcJwQa1b/AGRp6ndWjGBohoAA2Fgt1qStMMUca8UVSk5djMmZYhalM2QbErVFq5K2SCViVhYKWwBVbjeDUqmrcp5tt8tCrErVKyUc/Tw+Jwt6T+8p7sN7eWo9CrBnFWYhtvDUbcsOpEXyndT1T8W4ax0OaMrp1bZK3xXsMuWV/FSSC0tzB0AjUQXa9CNQVa9neO18PU/V8WHOaAMlUCco0bmP8TeuoOtriMKQEGtLi0eF7SQbcxobbqz4iA5zXbZLcoJRp8jwpyg/59yZrc6aOuY4ESCCDuLhZXI8K4q2gXGq492cscmkuAk8hf5dF1wXd0+dZobkY8kHB0ERFeIEREAEREAFHx+IyMJETHhBtdSFxnHeNNdXyMdIaI3iQ4h0c7hZdXqPQx7vcsxQ3yoicSc+peobkZZGgnlZOHguytbc3HSRY35L3w9LvTIMQBrca7j3Xq3F5Jp0gGtEgkSDm3IXAjUrySfDNr48Uat4c4VZFM5Q0NbPPVx5CVZUcKZBdteOvVRHY57W+F0mLZhIJ6wrSgXFozgB0DNGk7xK0xUJO0VStKjZebl6ErUq1iHnKzKELBSWMYcVoskrCVgFqsrUlKSCtSVklakpWwMLze2Z6rclakpWMVuMokiI6WW+CbFFtO+Zgtm1Ldo5r1xT3gty5YOszPovDEuIIdcxsdPldUN7L+GWLyo8m8MGJc9riQ0MLHc5eDFuiteyuIrUmso1nMcymCxrhZ2VtmzzgCPxUXg3EmvdUbly1I13cACRJGsXUWrjAxuuggnyWmGp9BRcfcR497aZ9ARVXZrHitQaQZIseYsCJ9CD6q1Xocc98VL5MMlToIiJyAiIgDmeNY57qo7t5a2nmByn4nEQZ2MXEc59OfqcOZkcYl7Zc2P5hePVSeJYgU8TUZMHMXR/m8U/NbUagLp0/m8hMn2Xls2aU8rUu7ao6UYJRTRIwXD3904ggPeIEj4W/itMNwuqIBDRG8grc8Yz5RSMN5wLjaJXrh61V1VozeH+IQLgC99tlK9KVQV8fAvmuWS8JgA0y4yduQ/E9VMJQrUlbIxUVSKW7BK1JWStSobBGFo4rLitCkbJEoUWCUpIJWqFYJUNgYKwhXnKRsYySsIsEpbJMOUZ9EwRM8p18p3UheOInKcpgxY6pJJPgZOivGHfTf3jQ0OG5vI5EDUL3HCu9czMJpulxjRrgJyHpMwfJbnNku68awPopPBsa0O7ubuEgHmNY5pcSjvUX0NJva2QaOCqUK2J7qqQyqGiBq0hthP8JEwI2K6/geLL6YDjL2ABx3NrOPnB9QVyNfFAZj1JJPMmVedjHB7alQXlwbPPLOnSXFbtBqJSz7V1z/hfxlObGlC32dGiIu+Ygq/jHFBh2tJaXFzg0AWtuSeg+7zVguZ7S1CKoDh4cgg7Zszs3yDVl1mZ4cTkizFDdKjlsoqVHfrHhc57nsfsCXF2U/Z+i9KTg6k+c2Z8MaACQN3EnbZTcXSFRsT5KTwHwMAdaMzj7x9wXAhU3b7+TbLxRB4Tg3Q0NDiAIkggLo8FhckkmXHXkByCiO4sS2WM8g43PmBp7qRw3EueyXgAyR4Zi3mrNPDHF8O2LklJ9qiUSsItSVpbKQVqSskrzJSNjAlYWCiUkFaotSUrYAlYRakpRjJK0RYKVkmCVhYKxKSyQStUWClA83NN4325fkqruw2syoc3gMkAEmOasTUfngAZbXvI/JejXHNEHSeYtr1SNeSkiy+KNK3B+9qwZ7p4NQOgjceA8jffks8A4u/DCq19J2UVopgGA1k5XQI6ZupJ01VjWxJFFoaYJ8M8gNSOsR7qvfVaNfxWlZlgd4+H3+ZVtc/xHcNdIkaG4WVA4E4mgzMIPiif5Q85f9sKevR4574KXykzDJU2gub7cvApMggPL4ZOhsSQTtMe8LpFx/btpqmnRGwLy7qZDR/y+So1risMtw+G96o5/D133FRpaR8/JbYnGOD2MvD2yeZ3A+/+yrMfisTRp91VhzQQadTUti0TrEWg+hV7h6TsSQ6m1oFJrKcuN5y3NpjRed9JJS2e5v39WSMO7w842Gp6BXuFp5WAHWJPmdVHwWBFMS4yeegHkvVmLY4Oyua7J8UGYtN1fp8bgvLsqyS3PgiVuLtbXFHKbwC6bBzgSGxzgKwlcc/G03Uajy8Cs6r3rRuMhho9ld47iLiykKUB1cgAm4aIlxjcplkuyHEs3FQeE401qTahABdmsNLOI+5bYbCOaZNWo+1w6I8xAsqbgWFqPw7ctUs+LKGga5jd063Q5OwSVF3i65Y2QxzzIEN1g7r1KoncRe7D0XzDnVWNcRaRJB94XtxHGnve7zPa0NDnGm0ucSdBYHKOqXeg2lsStVU4Os5zn0w6oWlkte9rmOa7SJIE7FaM4g4YYkn9o2aXUvnKPxUbiaLglaKor4lzXMpF77MDnua0ve4nYQDA1utBi3gVADUc3unua57XNc1wabSQJ5pXImi6K1JVK91UUBW7wyGtdltlItY8z1W+L7xtPve8OYAOLYGSDtH3pbJotHLVV2NxpzMaC5oczO4taXOg6AQDHmtMPWcX5AahY5p8T2lrmuHUgSlbJosWVA6YIMGDGxGyyVU8GomXnO61V4ibOsLu6/gs4SsXPh9RzXhx8Fg0ibAWv5pWyaLIugjkfrt/3yUHiNbLLgYyiQeRUttZpJAIJFiNwvDEUCdIvqDyVc7Y8TzZi3Po0nOtmzTym0qLhzUqVWtjIx1RrM7t8zgBA5nZWmGoh1IUqjcuVwIII8QkH05FbcbGd9F9P/wO7yI8JIc1wAjW7fmtPowct8uuOCvfKtqO4psgADQAD2WyicKxZq0WVCMpcLjkQYMdJBUteng04pro574fIXKcfeW1nZhY5S08wGgH5yurVF2vw2agXAwWFsG5iSBpyvf8lk1+J5ML29rktwSUZ8nO4lrKjcrtCtezdUUjiGuPwuYR1BBg/RV9FtZt6jRkicw0/svDGtcG943eoAY3DQIH+4lefxyyRk017G2Si0X1OqXyXEkyddgdgNgsswRNOqylAL2tbckAAzm0GsSo2DdHqrvA0coM6uMnpsB7AI07c3bDJ4npSpBrAwfCGhvpEKnp8IeKTWZgHUnl1JwkwCZAdbqrolaErW0mUJkXDGtP7QUo+wXEk+osvPguFdRotY6JbmnLJF3E7jqpqFLXuTZSU+FPFCnTluZlUPNzEBxNra3UvF4V/eCrSIDoyuDpyuEyNLgqaSiWkTZHwxq37wMA2DC4+5MKC7hx77PI7skPI37wAgHy39FZkrCVkkPF4V2cVKZAcAWkOnK5vIxotXtqvY9r+7GZjmtylxuQRckaeimErCVkkCphHHD91bNkDd4kRvC2xVAuolgiS0C+kiFKJWCoAg1cI7wOYQHsblMyWuEXB31XrRNSfGGAR/CXEz6qRKJSSBhcO+m90ZSxznP3zAkactgtKmHqPLc+QBrg6WzmMbX0VgQtClYxpSoAHNvdasjOROosNpGw5T9Vu22Y87+uh+5U3F3uy+GZc4CRt1SOXkkMlw2XNYA6m31HLyR1doUGu8hwBu6G2GpJbJCxwzA16lZjKkU2uMxq4gXIHtqnUMs5bYr7EXBK2dt2cB7okiJcS3q2Bf3lWi0pMygAbCFuvV4YenjUfhHNk7k2FVdqHEYapljMcoAO8vE+sSrVV3H6TnUXZRmc0tcBpIDhm/2yl1F+lKu6YQ/ErOGZw+o3M6lWczP8THAOpukQZYd+oULh76jGNw7xE1nOL9R4ssDpeZ9FdHFQYjReVd7XAgjXfccivLPOqqzpemW2D4aKd3HM72A8h+K9qGLY+cjpymD+XMdVBONzta3m0Fx5nSB7E+oWMM0MNrfmtEZwjxFcFbi3yyyJWqxKBWWVmVqShKwlJQK0JWSVqFDZIWCUJWpSEhakoStUpIWChK1StkhJWCVgpbGo2Wj1kFJQBGFUElu41UfE0jqDyIkbj6hWDmNF7TChCpLhI0vH09ErUbsZWR6PfVcQ6s0ilLWt0zEQwA5ZsJgxvBVhw9j6Vem5ri4ue1r3PucjnAO9YlBiQBopPDy6pUYGtnxsLuQaHSZ9AVdjzOWRbXzYkoVF2dqiIvVnNCIiAOR7V8Ccf2tJ+Ul3iBFr6GdjP1CoqPD6zWOcSKgF/CQSI1018l9IrUw5padCIK+XYvhQfWqOJdTc1xY7IYksJbmnyC4f1DTYoPdXD/U2YMknwerOIMLWQdiAecOI+5TqGIm2qg0eF020zT8TgTINpaSL+exVhwrAkOk2DduZ29Fy5QuScGaVKl5Fq+q1oBcQJIF7XOgW8qv4hSFQgfyOB9VvRqZLE+EkDyn7lo3q6KdvFkxakrJK0KZsgI4oStCUpIK1JWSVqUtkmFgoViUrZIK1WVrKRsYFakrJK83O/D30SkmtSoBckDz6rLnJXwYcIO8fVa1GbckSXBK7IWLxgb8R6rNJ5qmllaS5zbDpJueQAj3WBhQ8tLxIF7b7b7KaWDYxtbYcksYxUee2S22+CI7guIdUDRUaMxgDWPQX0Xd8H4UKDYkuO7iIJMCT7+31puyHifUlv7sMDTzz5p/4j3XUrv8A07Tw2erXPsYc83e2wiIuoZwiIgAuI7U0BTqlxBh3iBAMciPOfqu3WlWmHAhwBB1BWbVadZ4bSzHk2Oz5jhcWXE+FwA0JU6ljC2+wueo3Cm9oOz1Vvio1AGTBBFx6xoqVlClTDmvxVNr+TjJB8oXnMmjyY5UuDessZIsa1QNOZptUl9+ZMH6Lbvg4QdxBXP0MQMR+zY4CqxxywfDUB1y89AfTqpmGL2gtqiCDbqOiqyRnHyGi4vhnR03SAoeG4m182IgkSdDG/RelExSE6kaf5v7rzpYdrZjdXbuEV7SXKwVGfULLgS0fEBqBzHlyXtmlF2RVGSsFCtZUEgrCLBKRskwVo98arFV8aCSTAH48gF6hvNRRJDpYoOc5sEFoBvvP/R7r3tYnY29o+8rHcBtxqTr5qNiHQRyj6f3SzddDRV9nvUxXJR6zgC3c1Bmd5AkN+QKguwdaq45TlZz6c1YUuHOLxL2tblFzc+EQ1jfS5J3UrHKrb5fQOS9jFXEQL38lEo1u8cIJB5Fe9bgNQvHd1QS4wNSPaLLruA8B7nxVC19TmNB5CFfp9BPLL/0SedRR79ncIWUyXCC4zpBgC0/M+qtURemxY1jgoL2OfKTk7YREVgoREQAREQBhzQQQbg2PkVwPbvgVPwuMjMcrHC+U65X9NY9fXv1G4jhBVpuYd9OhGhWfU4fUg679h8c9rPmfD+zNEQ4lzjYg5iLjcZYVziaTnlpe4Oy6S24tGoMn1XoYZLTYtsRuD1UariV5ieXbwzoqNkjEPa8ZHGASLja4MqO+q5pIOxhQv1ppMZhPLdRa7HuvTcCRYgmLbX9QP7Kq5T46Y1KJdjEr1o1ARAVVw+jUM548wHfeAplE5HGSIjbn1QnKMvIGk1wTStVgOm4Qq1srBK1KFeb6gG6VuhkgawC1fieS8qVEkajeyrK9GuXQMt+eZv1EexVaU5dDvai2y5xmcbNc0gc3bDy1KzUw4eIn6x8rqtoPDbF85dZsJ3P09l74fFtPwkFG5xdBSZatLoALpA0AaGgR5KJi8Z3d3QR019AvSliJ1VjwnBNq1QSJFMyT9rUN89/7rTiXrSUV7lcvBWXvCsCKbQT8TgJ6fZCnoi9TjxxxxUY9HNlJydsIiJyAiIgAiIgAiIgAiIgCvx3B6VV2ctGeILtyNgea53iXZKo+1OoGj7V/mIXZIsuXRYcr3SjyWRyziqTPnNfgX6k0PqjMXGA4AlgJ/m3HspeFIIkb3Nouu4rUg4FrgCDYg6Fc1xLhT6V6bHVG7BsFzfMb+i52s0UoK8fKNGLKnw+ytr1AFWYjFtb8RiehP0U+tgapE5D7tHvJsoFLs9X/AH1Sm5zRo1ha552sJXKjp8mWXMXX+DS8kYrsRVYxz2U5piXElzWN6zmNlT//AGn7B/q/JSOPjF1gGupVaVIfDTyPgxu4x4j9FTN4HU5O/oetHpxhxyV7my2wXFH13hjGS46DO2fTNAJ6Kwqnuv3re7Ol/Fba4lUeG7PVJBBeCLiGPkEbhdgOG169MU6tN7nAWqObkJH2pN/NK8ccnir/AOk/2J3OPJFw1cag2Vg10hVeG4HiaLsjmSNiHN091Y08LVaQO7e4nZsGOpMwB5qlYcsJbXF/kO5xkrsiY2sxh8QkO1GUkk7RA1XqexFQkOpvDAbw6Z9QN11HC+DhpD6gBeNBqG+u56q3Xa02guH/AC/kY8man4nOcP7NBv7w5j/3Qe+sq9wmFZSaGU2hrRsOZ1J5nqvZFvw6bFh/AqKZ5JS7YREV4gREQAREQAREQAREQAREQAREQAREQAREQAREQAREQAREQAREQAREQAREQAREQAREQB//2Q=="/>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IN">
              <a:solidFill>
                <a:prstClr val="black"/>
              </a:solidFill>
            </a:endParaRPr>
          </a:p>
        </p:txBody>
      </p:sp>
    </p:spTree>
    <p:extLst>
      <p:ext uri="{BB962C8B-B14F-4D97-AF65-F5344CB8AC3E}">
        <p14:creationId xmlns:p14="http://schemas.microsoft.com/office/powerpoint/2010/main" val="1244785350"/>
      </p:ext>
    </p:extLst>
  </p:cSld>
  <p:clrMapOvr>
    <a:masterClrMapping/>
  </p:clrMapOvr>
</p:sld>
</file>

<file path=ppt/theme/theme1.xml><?xml version="1.0" encoding="utf-8"?>
<a:theme xmlns:a="http://schemas.openxmlformats.org/drawingml/2006/main" name="Clear2Pay Template201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1">
          <a:gsLst>
            <a:gs pos="0">
              <a:srgbClr val="FFFFFF"/>
            </a:gs>
            <a:gs pos="100000">
              <a:srgbClr val="889FBE"/>
            </a:gs>
          </a:gsLst>
          <a:lin ang="2700000" scaled="1"/>
        </a:gradFill>
        <a:ln w="19050" algn="ctr">
          <a:solidFill>
            <a:srgbClr val="889FBE"/>
          </a:solidFill>
          <a:round/>
          <a:headEnd/>
          <a:tailEnd/>
        </a:ln>
      </a:spPr>
      <a:bodyPr wrap="none" anchor="ctr"/>
      <a:lstStyle>
        <a:defPPr marL="342900" indent="-342900" algn="ctr">
          <a:defRPr sz="1200" b="1" dirty="0">
            <a:latin typeface="Tahoma" pitchFamily="34" charset="0"/>
            <a:cs typeface="Tahoma" pitchFamily="34" charset="0"/>
          </a:defRPr>
        </a:defPPr>
      </a:lstStyle>
    </a:spDef>
  </a:objectDefaults>
  <a:extraClrSchemeLst/>
</a:theme>
</file>

<file path=ppt/theme/theme2.xml><?xml version="1.0" encoding="utf-8"?>
<a:theme xmlns:a="http://schemas.openxmlformats.org/drawingml/2006/main" name="1_Clear2Pay Template201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1">
          <a:gsLst>
            <a:gs pos="0">
              <a:srgbClr val="FFFFFF"/>
            </a:gs>
            <a:gs pos="100000">
              <a:srgbClr val="889FBE"/>
            </a:gs>
          </a:gsLst>
          <a:lin ang="2700000" scaled="1"/>
        </a:gradFill>
        <a:ln w="19050" algn="ctr">
          <a:solidFill>
            <a:srgbClr val="889FBE"/>
          </a:solidFill>
          <a:round/>
          <a:headEnd/>
          <a:tailEnd/>
        </a:ln>
      </a:spPr>
      <a:bodyPr wrap="none" anchor="ctr"/>
      <a:lstStyle>
        <a:defPPr marL="342900" indent="-342900" algn="ctr">
          <a:defRPr sz="1200" b="1" dirty="0">
            <a:latin typeface="Tahoma" pitchFamily="34" charset="0"/>
            <a:cs typeface="Tahoma" pitchFamily="34" charset="0"/>
          </a:defRPr>
        </a:defPPr>
      </a:lstStyle>
    </a:spDef>
  </a:objectDefaults>
  <a:extraClrSchemeLst/>
</a:theme>
</file>

<file path=ppt/theme/theme3.xml><?xml version="1.0" encoding="utf-8"?>
<a:theme xmlns:a="http://schemas.openxmlformats.org/drawingml/2006/main" name="3_Clear2Pay Template201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1">
          <a:gsLst>
            <a:gs pos="0">
              <a:srgbClr val="FFFFFF"/>
            </a:gs>
            <a:gs pos="100000">
              <a:srgbClr val="889FBE"/>
            </a:gs>
          </a:gsLst>
          <a:lin ang="2700000" scaled="1"/>
        </a:gradFill>
        <a:ln w="19050" algn="ctr">
          <a:solidFill>
            <a:srgbClr val="889FBE"/>
          </a:solidFill>
          <a:round/>
          <a:headEnd/>
          <a:tailEnd/>
        </a:ln>
      </a:spPr>
      <a:bodyPr wrap="none" anchor="ctr"/>
      <a:lstStyle>
        <a:defPPr marL="342900" indent="-342900" algn="ctr">
          <a:defRPr sz="1200" b="1" dirty="0">
            <a:latin typeface="Tahoma" pitchFamily="34" charset="0"/>
            <a:cs typeface="Tahoma" pitchFamily="34" charset="0"/>
          </a:defRPr>
        </a:defPPr>
      </a:lst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F5C225345FEBD4ABA0B30A9A5290B7D" ma:contentTypeVersion="9" ma:contentTypeDescription="Create a new document." ma:contentTypeScope="" ma:versionID="262ca2a4b6c5477b85ba5758fdd77549">
  <xsd:schema xmlns:xsd="http://www.w3.org/2001/XMLSchema" xmlns:xs="http://www.w3.org/2001/XMLSchema" xmlns:p="http://schemas.microsoft.com/office/2006/metadata/properties" xmlns:ns2="9e852804-9ef7-4ecb-892a-2ac90db3bcd5" xmlns:ns3="242aa874-95a1-433d-bb26-0e0e09339971" targetNamespace="http://schemas.microsoft.com/office/2006/metadata/properties" ma:root="true" ma:fieldsID="090393e605a8915740fa455c622191a4" ns2:_="" ns3:_="">
    <xsd:import namespace="9e852804-9ef7-4ecb-892a-2ac90db3bcd5"/>
    <xsd:import namespace="242aa874-95a1-433d-bb26-0e0e09339971"/>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852804-9ef7-4ecb-892a-2ac90db3bc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42aa874-95a1-433d-bb26-0e0e0933997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SharedWithUsers xmlns="242aa874-95a1-433d-bb26-0e0e09339971">
      <UserInfo>
        <DisplayName>., Chhaya</DisplayName>
        <AccountId>446</AccountId>
        <AccountType/>
      </UserInfo>
    </SharedWithUsers>
  </documentManagement>
</p:properties>
</file>

<file path=customXml/itemProps1.xml><?xml version="1.0" encoding="utf-8"?>
<ds:datastoreItem xmlns:ds="http://schemas.openxmlformats.org/officeDocument/2006/customXml" ds:itemID="{E4109F7A-9248-4F96-ADD7-3EA88826C29C}">
  <ds:schemaRefs>
    <ds:schemaRef ds:uri="http://schemas.microsoft.com/sharepoint/v3/contenttype/forms"/>
  </ds:schemaRefs>
</ds:datastoreItem>
</file>

<file path=customXml/itemProps2.xml><?xml version="1.0" encoding="utf-8"?>
<ds:datastoreItem xmlns:ds="http://schemas.openxmlformats.org/officeDocument/2006/customXml" ds:itemID="{04767805-844E-4183-8BD9-94F8B93C71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852804-9ef7-4ecb-892a-2ac90db3bcd5"/>
    <ds:schemaRef ds:uri="242aa874-95a1-433d-bb26-0e0e093399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E1E4-7AF6-460E-833D-5210A6970E49}">
  <ds:schemaRefs>
    <ds:schemaRef ds:uri="http://schemas.openxmlformats.org/package/2006/metadata/core-properties"/>
    <ds:schemaRef ds:uri="http://schemas.microsoft.com/office/2006/documentManagement/types"/>
    <ds:schemaRef ds:uri="http://www.w3.org/XML/1998/namespace"/>
    <ds:schemaRef ds:uri="http://purl.org/dc/terms/"/>
    <ds:schemaRef ds:uri="http://purl.org/dc/elements/1.1/"/>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Clear2Pay Template2010</Template>
  <TotalTime>39169</TotalTime>
  <Words>10280</Words>
  <Application>Microsoft Office PowerPoint</Application>
  <PresentationFormat>On-screen Show (4:3)</PresentationFormat>
  <Paragraphs>1603</Paragraphs>
  <Slides>239</Slides>
  <Notes>20</Notes>
  <HiddenSlides>0</HiddenSlides>
  <MMClips>0</MMClips>
  <ScaleCrop>false</ScaleCrop>
  <HeadingPairs>
    <vt:vector size="4" baseType="variant">
      <vt:variant>
        <vt:lpstr>Theme</vt:lpstr>
      </vt:variant>
      <vt:variant>
        <vt:i4>3</vt:i4>
      </vt:variant>
      <vt:variant>
        <vt:lpstr>Slide Titles</vt:lpstr>
      </vt:variant>
      <vt:variant>
        <vt:i4>239</vt:i4>
      </vt:variant>
    </vt:vector>
  </HeadingPairs>
  <TitlesOfParts>
    <vt:vector size="242" baseType="lpstr">
      <vt:lpstr>Clear2Pay Template2010</vt:lpstr>
      <vt:lpstr>1_Clear2Pay Template2010</vt:lpstr>
      <vt:lpstr>3_Clear2Pay Template2010</vt:lpstr>
      <vt:lpstr>C2P India</vt:lpstr>
      <vt:lpstr>Introduction and Agenda</vt:lpstr>
      <vt:lpstr>OPF Academy – QA Training Scope</vt:lpstr>
      <vt:lpstr>OPF Academy – QA Training Scope</vt:lpstr>
      <vt:lpstr>Scope</vt:lpstr>
      <vt:lpstr>Introduction To Wiki/ Confluence</vt:lpstr>
      <vt:lpstr>Wiki  - QA Competence Center</vt:lpstr>
      <vt:lpstr>Wiki  - QA Knowledge Base</vt:lpstr>
      <vt:lpstr>Wiki  - Blog Sharing</vt:lpstr>
      <vt:lpstr>Wiki  - Project Specific Info</vt:lpstr>
      <vt:lpstr>Wiki  - Project Specific Info</vt:lpstr>
      <vt:lpstr>Scope</vt:lpstr>
      <vt:lpstr>OPF Payment Testing Solution</vt:lpstr>
      <vt:lpstr>OPF QA Delivery Model</vt:lpstr>
      <vt:lpstr>Scope</vt:lpstr>
      <vt:lpstr>QA Involvement in SDLC</vt:lpstr>
      <vt:lpstr>Scope</vt:lpstr>
      <vt:lpstr>SVN</vt:lpstr>
      <vt:lpstr>SVN Structure</vt:lpstr>
      <vt:lpstr>SVN Structure - QA</vt:lpstr>
      <vt:lpstr>SVN Structure – Requirements (1)</vt:lpstr>
      <vt:lpstr>SVN Structure – Requirements (2)</vt:lpstr>
      <vt:lpstr>SVN Checkout</vt:lpstr>
      <vt:lpstr>C2P India</vt:lpstr>
      <vt:lpstr>Introduction and Agenda</vt:lpstr>
      <vt:lpstr>TC Drafting Checklist</vt:lpstr>
      <vt:lpstr>TC Drafting Checklist</vt:lpstr>
      <vt:lpstr>TC Drafting Checklist</vt:lpstr>
      <vt:lpstr>How to Name a TC</vt:lpstr>
      <vt:lpstr>How to Name a TC</vt:lpstr>
      <vt:lpstr>Reading and understanding Requirements</vt:lpstr>
      <vt:lpstr>Reading and understanding Requirements</vt:lpstr>
      <vt:lpstr>Reading and understanding Requirements</vt:lpstr>
      <vt:lpstr>Reading and understanding Requirements</vt:lpstr>
      <vt:lpstr>Reading and understanding Requirements</vt:lpstr>
      <vt:lpstr>Reading and understanding Requirements</vt:lpstr>
      <vt:lpstr>Reading and understanding Requirements</vt:lpstr>
      <vt:lpstr>C2P India</vt:lpstr>
      <vt:lpstr>TABLE OF CONTENTS</vt:lpstr>
      <vt:lpstr>Overview</vt:lpstr>
      <vt:lpstr>Notepad++</vt:lpstr>
      <vt:lpstr>Notepad++ Snapshot</vt:lpstr>
      <vt:lpstr>SQL Developer </vt:lpstr>
      <vt:lpstr>SQL Developer - Connecting to DB </vt:lpstr>
      <vt:lpstr>WinSCP</vt:lpstr>
      <vt:lpstr>WinSCP - Connecting to server</vt:lpstr>
      <vt:lpstr>WinSCP - Snapshot</vt:lpstr>
      <vt:lpstr>PuTTY</vt:lpstr>
      <vt:lpstr>PowerPoint Presentation</vt:lpstr>
      <vt:lpstr>Training Agenda</vt:lpstr>
      <vt:lpstr>What is OPF VSDK?</vt:lpstr>
      <vt:lpstr>Setup of VSDK Directories</vt:lpstr>
      <vt:lpstr>Download VSDK</vt:lpstr>
      <vt:lpstr>VSDK – Views and Editor</vt:lpstr>
      <vt:lpstr>VSDK – Distributions </vt:lpstr>
      <vt:lpstr>Model Bank view in VSDK</vt:lpstr>
      <vt:lpstr>Attributes look up using VSDK</vt:lpstr>
      <vt:lpstr>C2P India</vt:lpstr>
      <vt:lpstr>Introduction and Agenda</vt:lpstr>
      <vt:lpstr>JIRA and different QA Task States</vt:lpstr>
      <vt:lpstr>QA-Prep JIRA</vt:lpstr>
      <vt:lpstr>QA-EXE JIRA</vt:lpstr>
      <vt:lpstr>JIRA and different QA Task States</vt:lpstr>
      <vt:lpstr>QA Prep Task States</vt:lpstr>
      <vt:lpstr>JIRA and different QA Task States</vt:lpstr>
      <vt:lpstr>QA EXE Task States</vt:lpstr>
      <vt:lpstr>JIRA and different QA Task States</vt:lpstr>
      <vt:lpstr>Closure of QA Task</vt:lpstr>
      <vt:lpstr>How to Log hours in JIRA</vt:lpstr>
      <vt:lpstr>Linking of Defects with QA EXE Task</vt:lpstr>
      <vt:lpstr>Linking of Defects in EXE Task</vt:lpstr>
      <vt:lpstr>QA Guidelines</vt:lpstr>
      <vt:lpstr>QA Guidelines</vt:lpstr>
      <vt:lpstr>QA Guidelines</vt:lpstr>
      <vt:lpstr>Bug Logging Guidelines</vt:lpstr>
      <vt:lpstr>Bug Logging Guidelines</vt:lpstr>
      <vt:lpstr>Bug Life Cycle</vt:lpstr>
      <vt:lpstr>Revision</vt:lpstr>
      <vt:lpstr>C2P India</vt:lpstr>
      <vt:lpstr>TABLE OF CONTENTS</vt:lpstr>
      <vt:lpstr>Overview</vt:lpstr>
      <vt:lpstr>Overview</vt:lpstr>
      <vt:lpstr>Add-Ins</vt:lpstr>
      <vt:lpstr>Release/Iteration</vt:lpstr>
      <vt:lpstr>Requirement</vt:lpstr>
      <vt:lpstr>Requirement</vt:lpstr>
      <vt:lpstr>Test Sets</vt:lpstr>
      <vt:lpstr>Custom Fields</vt:lpstr>
      <vt:lpstr>Custom Fields</vt:lpstr>
      <vt:lpstr>Test Cases /Folder creation</vt:lpstr>
      <vt:lpstr>Test Cases /Folder creation</vt:lpstr>
      <vt:lpstr>Test Cases /Folder creation</vt:lpstr>
      <vt:lpstr>Test Case Execution</vt:lpstr>
      <vt:lpstr>Test Case Execution</vt:lpstr>
      <vt:lpstr>Test Run</vt:lpstr>
      <vt:lpstr>Reporting</vt:lpstr>
      <vt:lpstr>Reporting</vt:lpstr>
      <vt:lpstr>Reporting</vt:lpstr>
      <vt:lpstr>C2P India</vt:lpstr>
      <vt:lpstr>Agenda</vt:lpstr>
      <vt:lpstr>OPF / XCT Architecture</vt:lpstr>
      <vt:lpstr>OPF &amp; XCT</vt:lpstr>
      <vt:lpstr>OPF Testers View – A Case Study (On Us Payment)</vt:lpstr>
      <vt:lpstr>Sample Payment message MT File.</vt:lpstr>
      <vt:lpstr>Services</vt:lpstr>
      <vt:lpstr>Services</vt:lpstr>
      <vt:lpstr>Interchange Loader (1)</vt:lpstr>
      <vt:lpstr>Interchange Loader (2)</vt:lpstr>
      <vt:lpstr>Interchange Loader (3)</vt:lpstr>
      <vt:lpstr>Services</vt:lpstr>
      <vt:lpstr>Parser</vt:lpstr>
      <vt:lpstr>Services</vt:lpstr>
      <vt:lpstr>Possible Duplicate Check (1)</vt:lpstr>
      <vt:lpstr>Possible duplicate check (2)</vt:lpstr>
      <vt:lpstr>Services</vt:lpstr>
      <vt:lpstr>WorkList Item</vt:lpstr>
      <vt:lpstr>Services</vt:lpstr>
      <vt:lpstr>4 - Eye Verification (1)</vt:lpstr>
      <vt:lpstr>4 - Eye Verification (2)</vt:lpstr>
      <vt:lpstr>What you should Know after this?</vt:lpstr>
      <vt:lpstr>C2P India</vt:lpstr>
      <vt:lpstr>Agenda</vt:lpstr>
      <vt:lpstr>Agenda</vt:lpstr>
      <vt:lpstr>OPF Testers View – A Case Study (On Us Payment)</vt:lpstr>
      <vt:lpstr>TVA - Test Visibility Application</vt:lpstr>
      <vt:lpstr>TVA - User Interface</vt:lpstr>
      <vt:lpstr>TVA - Frequetly Used Functionalities</vt:lpstr>
      <vt:lpstr>TVA - Test Visibility Application</vt:lpstr>
      <vt:lpstr>TVA - Post Swift Interchange Form</vt:lpstr>
      <vt:lpstr>TVA - Post Interchange Form (1)</vt:lpstr>
      <vt:lpstr>TVA - Post Interchange Form (2)</vt:lpstr>
      <vt:lpstr>TVA - Alter System Time</vt:lpstr>
      <vt:lpstr>TVA - Endorsement On/Off</vt:lpstr>
      <vt:lpstr>TVA - Deep Sea (Configuration View)</vt:lpstr>
      <vt:lpstr>Deep Sea – Flow Logger</vt:lpstr>
      <vt:lpstr>Agenda</vt:lpstr>
      <vt:lpstr>BVA - Bank Visibility Application (1)</vt:lpstr>
      <vt:lpstr>BVA - Bank Visibility Application (2)</vt:lpstr>
      <vt:lpstr>BVA - UI (Login Screen)</vt:lpstr>
      <vt:lpstr>BVA - UI (Interchange Search Screen)</vt:lpstr>
      <vt:lpstr>BVA - UI (Instruction Search Screen)</vt:lpstr>
      <vt:lpstr>BVA - UI (Transaction Search Screen)</vt:lpstr>
      <vt:lpstr>BVA - UI (Manual Entry Screen)</vt:lpstr>
      <vt:lpstr>Hands On Exercise</vt:lpstr>
      <vt:lpstr>C2P India</vt:lpstr>
      <vt:lpstr>Agenda</vt:lpstr>
      <vt:lpstr>Agenda</vt:lpstr>
      <vt:lpstr>Payment Message Formats</vt:lpstr>
      <vt:lpstr>SWIFT &amp; SWIFT Formats</vt:lpstr>
      <vt:lpstr>SWIFT MT – Header Block Information</vt:lpstr>
      <vt:lpstr>Sample SWIFT MT Message</vt:lpstr>
      <vt:lpstr>SWIFT MT Format</vt:lpstr>
      <vt:lpstr>Validate your Swift messages</vt:lpstr>
      <vt:lpstr>Agenda</vt:lpstr>
      <vt:lpstr>Walkthrough's</vt:lpstr>
      <vt:lpstr>Walkthrough's</vt:lpstr>
      <vt:lpstr>What you should know after this?</vt:lpstr>
      <vt:lpstr>C2P India</vt:lpstr>
      <vt:lpstr>Agenda</vt:lpstr>
      <vt:lpstr>Agenda</vt:lpstr>
      <vt:lpstr>Interchange Loader</vt:lpstr>
      <vt:lpstr>Interchange Loader</vt:lpstr>
      <vt:lpstr>Agenda</vt:lpstr>
      <vt:lpstr>Interchange Loader – Walkthrough's</vt:lpstr>
      <vt:lpstr>Agenda</vt:lpstr>
      <vt:lpstr>Interchange Loader – Exercise Day 1</vt:lpstr>
      <vt:lpstr>Interchange Loader – Exercise Day 2</vt:lpstr>
      <vt:lpstr>What you should Know after this?</vt:lpstr>
      <vt:lpstr>C2P India</vt:lpstr>
      <vt:lpstr>Agenda</vt:lpstr>
      <vt:lpstr>Agenda</vt:lpstr>
      <vt:lpstr>Parsers</vt:lpstr>
      <vt:lpstr>Parsers</vt:lpstr>
      <vt:lpstr>Parsers</vt:lpstr>
      <vt:lpstr>Recap - Loader / Parsers Service.</vt:lpstr>
      <vt:lpstr>Agenda</vt:lpstr>
      <vt:lpstr>Parsers– Walkthrough's</vt:lpstr>
      <vt:lpstr>Agenda</vt:lpstr>
      <vt:lpstr>Parsers – Exercise Day 1</vt:lpstr>
      <vt:lpstr>Parsers – Exercise Day 2</vt:lpstr>
      <vt:lpstr>What you should Know after this?</vt:lpstr>
      <vt:lpstr>C2P India</vt:lpstr>
      <vt:lpstr>Agenda</vt:lpstr>
      <vt:lpstr>Agenda</vt:lpstr>
      <vt:lpstr>Validation Framework</vt:lpstr>
      <vt:lpstr>Validations</vt:lpstr>
      <vt:lpstr>Payment Validations Sheet</vt:lpstr>
      <vt:lpstr>Example validation error</vt:lpstr>
      <vt:lpstr>Agenda</vt:lpstr>
      <vt:lpstr>Issue Processor framework (1)</vt:lpstr>
      <vt:lpstr>Issue Processor framework (2)</vt:lpstr>
      <vt:lpstr>Issue Processor Framework (3)</vt:lpstr>
      <vt:lpstr>Issue Processor Steps</vt:lpstr>
      <vt:lpstr>Issue Codes Sheet</vt:lpstr>
      <vt:lpstr>Work List Items Sheet</vt:lpstr>
      <vt:lpstr>C2P India</vt:lpstr>
      <vt:lpstr>Agenda</vt:lpstr>
      <vt:lpstr>Agenda</vt:lpstr>
      <vt:lpstr>Approval Service</vt:lpstr>
      <vt:lpstr>Approval Service</vt:lpstr>
      <vt:lpstr> Approval Service </vt:lpstr>
      <vt:lpstr>Approval Service - Steps</vt:lpstr>
      <vt:lpstr>Agenda</vt:lpstr>
      <vt:lpstr>4 Eye Verification</vt:lpstr>
      <vt:lpstr>4 Eye Verification - Actions</vt:lpstr>
      <vt:lpstr>4 EV – Actions and Outcomes</vt:lpstr>
      <vt:lpstr>4 Eye Verification - Steps</vt:lpstr>
      <vt:lpstr>Workflow for 4-Eye Verification </vt:lpstr>
      <vt:lpstr>4 Eye Verification from Action Tab (1)</vt:lpstr>
      <vt:lpstr>4 Eye Verification from Action Tab (2)</vt:lpstr>
      <vt:lpstr>4 Eye Verification from WLI screen</vt:lpstr>
      <vt:lpstr>Options at WLI Screen</vt:lpstr>
      <vt:lpstr>WLI Service Workflow</vt:lpstr>
      <vt:lpstr>4 Eye Verification – Configured Features</vt:lpstr>
      <vt:lpstr>C2P India</vt:lpstr>
      <vt:lpstr>Agenda</vt:lpstr>
      <vt:lpstr>Manual Entry of Payment</vt:lpstr>
      <vt:lpstr>Supported Payment Messages (1)</vt:lpstr>
      <vt:lpstr>Supported Payment Messages (2)</vt:lpstr>
      <vt:lpstr>Supported Payment Messages (3)</vt:lpstr>
      <vt:lpstr>Manual Entry Screen</vt:lpstr>
      <vt:lpstr>Manual Entry Steps</vt:lpstr>
      <vt:lpstr>Manual Entry Example Screens (1)</vt:lpstr>
      <vt:lpstr>Manual Entry Example Screens (2)</vt:lpstr>
      <vt:lpstr>Manual Entry Example Screens (3)</vt:lpstr>
      <vt:lpstr>Manual Entry Example Screens (4)</vt:lpstr>
      <vt:lpstr>4EV Actions on Manual Entry</vt:lpstr>
      <vt:lpstr>C2P India</vt:lpstr>
      <vt:lpstr>Agenda</vt:lpstr>
      <vt:lpstr>Agenda</vt:lpstr>
      <vt:lpstr>OPF Testers View – A Case Study (Not On-Us Payment)</vt:lpstr>
      <vt:lpstr>OPF Testers View – A Case Study (On Us Payment)</vt:lpstr>
      <vt:lpstr>Routing</vt:lpstr>
      <vt:lpstr>Routing</vt:lpstr>
      <vt:lpstr>Agenda</vt:lpstr>
      <vt:lpstr>Parsers– Hands on</vt:lpstr>
      <vt:lpstr>What you should Know after this?</vt:lpstr>
      <vt:lpstr>Question *A matter requiring resolution or discussion.</vt:lpstr>
      <vt:lpstr>PowerPoint Presentation</vt:lpstr>
    </vt:vector>
  </TitlesOfParts>
  <Company>Clear2Pay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kvandewalle</dc:creator>
  <cp:lastModifiedBy>Inderpreet Bathla</cp:lastModifiedBy>
  <cp:revision>1239</cp:revision>
  <cp:lastPrinted>2014-10-14T14:13:03Z</cp:lastPrinted>
  <dcterms:created xsi:type="dcterms:W3CDTF">2013-03-20T16:53:24Z</dcterms:created>
  <dcterms:modified xsi:type="dcterms:W3CDTF">2022-07-04T11:18:45Z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0x010100DF5C225345FEBD4ABA0B30A9A5290B7D</vt:lpwstr>
  </property>
  <property fmtid="{D5CDD505-2E9C-101B-9397-08002B2CF9AE}" pid="3" name="MSIP_Label_9e1e58c1-766d-4ff4-9619-b604fc37898b_Enabled">
    <vt:lpwstr>true</vt:lpwstr>
  </property>
  <property fmtid="{D5CDD505-2E9C-101B-9397-08002B2CF9AE}" pid="4" name="MSIP_Label_9e1e58c1-766d-4ff4-9619-b604fc37898b_SetDate">
    <vt:lpwstr>2022-07-04T11:18:43Z</vt:lpwstr>
  </property>
  <property fmtid="{D5CDD505-2E9C-101B-9397-08002B2CF9AE}" pid="5" name="MSIP_Label_9e1e58c1-766d-4ff4-9619-b604fc37898b_Method">
    <vt:lpwstr>Standard</vt:lpwstr>
  </property>
  <property fmtid="{D5CDD505-2E9C-101B-9397-08002B2CF9AE}" pid="6" name="MSIP_Label_9e1e58c1-766d-4ff4-9619-b604fc37898b_Name">
    <vt:lpwstr>Internal Use</vt:lpwstr>
  </property>
  <property fmtid="{D5CDD505-2E9C-101B-9397-08002B2CF9AE}" pid="7" name="MSIP_Label_9e1e58c1-766d-4ff4-9619-b604fc37898b_SiteId">
    <vt:lpwstr>e3ff91d8-34c8-4b15-a0b4-18910a6ac575</vt:lpwstr>
  </property>
  <property fmtid="{D5CDD505-2E9C-101B-9397-08002B2CF9AE}" pid="8" name="MSIP_Label_9e1e58c1-766d-4ff4-9619-b604fc37898b_ActionId">
    <vt:lpwstr>b904275b-0508-4c7d-8f04-54abf435f4d0</vt:lpwstr>
  </property>
  <property fmtid="{D5CDD505-2E9C-101B-9397-08002B2CF9AE}" pid="9" name="MSIP_Label_9e1e58c1-766d-4ff4-9619-b604fc37898b_ContentBits">
    <vt:lpwstr>2</vt:lpwstr>
  </property>
  <property fmtid="{D5CDD505-2E9C-101B-9397-08002B2CF9AE}" pid="10" name="ClassificationContentMarkingFooterLocations">
    <vt:lpwstr>Clear2Pay Template2010:6\1_Clear2Pay Template2010:5\3_Clear2Pay Template2010:8</vt:lpwstr>
  </property>
  <property fmtid="{D5CDD505-2E9C-101B-9397-08002B2CF9AE}" pid="11" name="ClassificationContentMarkingFooterText">
    <vt:lpwstr>FIS Internal Use Only</vt:lpwstr>
  </property>
</Properties>
</file>